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4" r:id="rId2"/>
  </p:sldMasterIdLst>
  <p:notesMasterIdLst>
    <p:notesMasterId r:id="rId27"/>
  </p:notesMasterIdLst>
  <p:sldIdLst>
    <p:sldId id="395" r:id="rId3"/>
    <p:sldId id="396" r:id="rId4"/>
    <p:sldId id="398" r:id="rId5"/>
    <p:sldId id="399" r:id="rId6"/>
    <p:sldId id="273" r:id="rId7"/>
    <p:sldId id="274" r:id="rId8"/>
    <p:sldId id="275" r:id="rId9"/>
    <p:sldId id="400" r:id="rId10"/>
    <p:sldId id="276" r:id="rId11"/>
    <p:sldId id="407" r:id="rId12"/>
    <p:sldId id="278" r:id="rId13"/>
    <p:sldId id="264" r:id="rId14"/>
    <p:sldId id="261" r:id="rId15"/>
    <p:sldId id="279" r:id="rId16"/>
    <p:sldId id="272" r:id="rId17"/>
    <p:sldId id="401" r:id="rId18"/>
    <p:sldId id="402" r:id="rId19"/>
    <p:sldId id="280" r:id="rId20"/>
    <p:sldId id="403" r:id="rId21"/>
    <p:sldId id="404" r:id="rId22"/>
    <p:sldId id="405" r:id="rId23"/>
    <p:sldId id="406" r:id="rId24"/>
    <p:sldId id="284" r:id="rId25"/>
    <p:sldId id="374" r:id="rId26"/>
  </p:sldIdLst>
  <p:sldSz cx="18288000" cy="1028541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A4B3CB7A-03FA-470D-A59F-40DC950A61A6}">
          <p14:sldIdLst>
            <p14:sldId id="395"/>
            <p14:sldId id="396"/>
            <p14:sldId id="398"/>
            <p14:sldId id="399"/>
          </p14:sldIdLst>
        </p14:section>
        <p14:section name="Introduction" id="{F8EE98D8-7BD6-4714-8C18-070B2256955E}">
          <p14:sldIdLst>
            <p14:sldId id="273"/>
            <p14:sldId id="274"/>
            <p14:sldId id="275"/>
            <p14:sldId id="400"/>
            <p14:sldId id="276"/>
            <p14:sldId id="407"/>
            <p14:sldId id="278"/>
          </p14:sldIdLst>
        </p14:section>
        <p14:section name="About us" id="{96A9CC7C-C929-4F14-B895-F78E69EE5E65}">
          <p14:sldIdLst>
            <p14:sldId id="264"/>
            <p14:sldId id="261"/>
            <p14:sldId id="279"/>
            <p14:sldId id="272"/>
            <p14:sldId id="401"/>
            <p14:sldId id="402"/>
            <p14:sldId id="280"/>
            <p14:sldId id="403"/>
            <p14:sldId id="404"/>
            <p14:sldId id="405"/>
            <p14:sldId id="406"/>
            <p14:sldId id="284"/>
            <p14:sldId id="374"/>
          </p14:sldIdLst>
        </p14:section>
      </p14:sectionLst>
    </p:ext>
    <p:ext uri="{EFAFB233-063F-42B5-8137-9DF3F51BA10A}">
      <p15:sldGuideLst xmlns:p15="http://schemas.microsoft.com/office/powerpoint/2012/main">
        <p15:guide id="1" orient="horz" pos="3240" userDrawn="1">
          <p15:clr>
            <a:srgbClr val="A4A3A4"/>
          </p15:clr>
        </p15:guide>
        <p15:guide id="2" pos="576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showGuides="1">
      <p:cViewPr varScale="1">
        <p:scale>
          <a:sx n="55" d="100"/>
          <a:sy n="55" d="100"/>
        </p:scale>
        <p:origin x="686" y="34"/>
      </p:cViewPr>
      <p:guideLst>
        <p:guide orient="horz" pos="3240"/>
        <p:guide pos="576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214B700-E454-4935-A6FA-FD6D01281268}" type="datetimeFigureOut">
              <a:rPr kumimoji="1" lang="ja-JP" altLang="en-US" smtClean="0"/>
              <a:t>2024/3/11</a:t>
            </a:fld>
            <a:endParaRPr kumimoji="1" lang="ja-JP" alt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en-US" altLang="ja-JP"/>
              <a:t>Edit Master text styles</a:t>
            </a:r>
          </a:p>
          <a:p>
            <a:pPr lvl="1"/>
            <a:r>
              <a:rPr kumimoji="1" lang="en-US" altLang="ja-JP"/>
              <a:t>Second level</a:t>
            </a:r>
          </a:p>
          <a:p>
            <a:pPr lvl="2"/>
            <a:r>
              <a:rPr kumimoji="1" lang="en-US" altLang="ja-JP"/>
              <a:t>Third level</a:t>
            </a:r>
          </a:p>
          <a:p>
            <a:pPr lvl="3"/>
            <a:r>
              <a:rPr kumimoji="1" lang="en-US" altLang="ja-JP"/>
              <a:t>Fourth level</a:t>
            </a:r>
          </a:p>
          <a:p>
            <a:pPr lvl="4"/>
            <a:r>
              <a:rPr kumimoji="1" lang="en-US" altLang="ja-JP"/>
              <a:t>Fifth level</a:t>
            </a:r>
            <a:endParaRPr kumimoji="1" lang="ja-JP" alt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BF180D7-54DB-4F7F-AE75-6A189328228B}" type="slidenum">
              <a:rPr kumimoji="1" lang="ja-JP" altLang="en-US" smtClean="0"/>
              <a:t>‹#›</a:t>
            </a:fld>
            <a:endParaRPr kumimoji="1" lang="ja-JP" altLang="en-US"/>
          </a:p>
        </p:txBody>
      </p:sp>
    </p:spTree>
    <p:extLst>
      <p:ext uri="{BB962C8B-B14F-4D97-AF65-F5344CB8AC3E}">
        <p14:creationId xmlns:p14="http://schemas.microsoft.com/office/powerpoint/2010/main" val="639940279"/>
      </p:ext>
    </p:extLst>
  </p:cSld>
  <p:clrMap bg1="lt1" tx1="dk1" bg2="lt2" tx2="dk2" accent1="accent1" accent2="accent2" accent3="accent3" accent4="accent4" accent5="accent5" accent6="accent6" hlink="hlink" folHlink="folHlink"/>
  <p:notesStyle>
    <a:lvl1pPr marL="0" algn="l" defTabSz="1371509" rtl="0" eaLnBrk="1" latinLnBrk="0" hangingPunct="1">
      <a:defRPr kumimoji="1" sz="1800" kern="1200">
        <a:solidFill>
          <a:schemeClr val="tx1"/>
        </a:solidFill>
        <a:latin typeface="+mn-lt"/>
        <a:ea typeface="+mn-ea"/>
        <a:cs typeface="+mn-cs"/>
      </a:defRPr>
    </a:lvl1pPr>
    <a:lvl2pPr marL="685754" algn="l" defTabSz="1371509" rtl="0" eaLnBrk="1" latinLnBrk="0" hangingPunct="1">
      <a:defRPr kumimoji="1" sz="1800" kern="1200">
        <a:solidFill>
          <a:schemeClr val="tx1"/>
        </a:solidFill>
        <a:latin typeface="+mn-lt"/>
        <a:ea typeface="+mn-ea"/>
        <a:cs typeface="+mn-cs"/>
      </a:defRPr>
    </a:lvl2pPr>
    <a:lvl3pPr marL="1371509" algn="l" defTabSz="1371509" rtl="0" eaLnBrk="1" latinLnBrk="0" hangingPunct="1">
      <a:defRPr kumimoji="1" sz="1800" kern="1200">
        <a:solidFill>
          <a:schemeClr val="tx1"/>
        </a:solidFill>
        <a:latin typeface="+mn-lt"/>
        <a:ea typeface="+mn-ea"/>
        <a:cs typeface="+mn-cs"/>
      </a:defRPr>
    </a:lvl3pPr>
    <a:lvl4pPr marL="2057263" algn="l" defTabSz="1371509" rtl="0" eaLnBrk="1" latinLnBrk="0" hangingPunct="1">
      <a:defRPr kumimoji="1" sz="1800" kern="1200">
        <a:solidFill>
          <a:schemeClr val="tx1"/>
        </a:solidFill>
        <a:latin typeface="+mn-lt"/>
        <a:ea typeface="+mn-ea"/>
        <a:cs typeface="+mn-cs"/>
      </a:defRPr>
    </a:lvl4pPr>
    <a:lvl5pPr marL="2743017" algn="l" defTabSz="1371509" rtl="0" eaLnBrk="1" latinLnBrk="0" hangingPunct="1">
      <a:defRPr kumimoji="1" sz="1800" kern="1200">
        <a:solidFill>
          <a:schemeClr val="tx1"/>
        </a:solidFill>
        <a:latin typeface="+mn-lt"/>
        <a:ea typeface="+mn-ea"/>
        <a:cs typeface="+mn-cs"/>
      </a:defRPr>
    </a:lvl5pPr>
    <a:lvl6pPr marL="3428771" algn="l" defTabSz="1371509" rtl="0" eaLnBrk="1" latinLnBrk="0" hangingPunct="1">
      <a:defRPr kumimoji="1" sz="1800" kern="1200">
        <a:solidFill>
          <a:schemeClr val="tx1"/>
        </a:solidFill>
        <a:latin typeface="+mn-lt"/>
        <a:ea typeface="+mn-ea"/>
        <a:cs typeface="+mn-cs"/>
      </a:defRPr>
    </a:lvl6pPr>
    <a:lvl7pPr marL="4114526" algn="l" defTabSz="1371509" rtl="0" eaLnBrk="1" latinLnBrk="0" hangingPunct="1">
      <a:defRPr kumimoji="1" sz="1800" kern="1200">
        <a:solidFill>
          <a:schemeClr val="tx1"/>
        </a:solidFill>
        <a:latin typeface="+mn-lt"/>
        <a:ea typeface="+mn-ea"/>
        <a:cs typeface="+mn-cs"/>
      </a:defRPr>
    </a:lvl7pPr>
    <a:lvl8pPr marL="4800280" algn="l" defTabSz="1371509" rtl="0" eaLnBrk="1" latinLnBrk="0" hangingPunct="1">
      <a:defRPr kumimoji="1" sz="1800" kern="1200">
        <a:solidFill>
          <a:schemeClr val="tx1"/>
        </a:solidFill>
        <a:latin typeface="+mn-lt"/>
        <a:ea typeface="+mn-ea"/>
        <a:cs typeface="+mn-cs"/>
      </a:defRPr>
    </a:lvl8pPr>
    <a:lvl9pPr marL="5486034" algn="l" defTabSz="1371509" rtl="0" eaLnBrk="1" latinLnBrk="0" hangingPunct="1">
      <a:defRPr kumimoji="1" sz="18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tex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943100" y="3349172"/>
            <a:ext cx="5854700" cy="2277311"/>
          </a:xfrm>
        </p:spPr>
        <p:txBody>
          <a:bodyPr anchor="b"/>
          <a:lstStyle>
            <a:lvl1pPr algn="r">
              <a:defRPr/>
            </a:lvl1pPr>
          </a:lstStyle>
          <a:p>
            <a:r>
              <a:rPr kumimoji="1" lang="en-US" altLang="ja-JP" dirty="0"/>
              <a:t>Slide title</a:t>
            </a:r>
            <a:br>
              <a:rPr kumimoji="1" lang="en-US" altLang="ja-JP" dirty="0"/>
            </a:br>
            <a:r>
              <a:rPr kumimoji="1" lang="en-US" altLang="ja-JP" dirty="0"/>
              <a:t>goes here</a:t>
            </a:r>
            <a:endParaRPr kumimoji="1" lang="ja-JP" altLang="en-US" dirty="0"/>
          </a:p>
        </p:txBody>
      </p:sp>
      <p:sp>
        <p:nvSpPr>
          <p:cNvPr id="3" name="Footer Placeholder 2"/>
          <p:cNvSpPr>
            <a:spLocks noGrp="1"/>
          </p:cNvSpPr>
          <p:nvPr>
            <p:ph type="ftr" sz="quarter" idx="10"/>
          </p:nvPr>
        </p:nvSpPr>
        <p:spPr/>
        <p:txBody>
          <a:bodyPr/>
          <a:lstStyle/>
          <a:p>
            <a:r>
              <a:rPr kumimoji="1" lang="en-US" altLang="ja-JP"/>
              <a:t>The Power of PowerPoint - thepopp.com</a:t>
            </a:r>
            <a:endParaRPr kumimoji="1" lang="ja-JP" altLang="en-US" dirty="0"/>
          </a:p>
        </p:txBody>
      </p:sp>
      <p:sp>
        <p:nvSpPr>
          <p:cNvPr id="4" name="Slide Number Placeholder 3"/>
          <p:cNvSpPr>
            <a:spLocks noGrp="1"/>
          </p:cNvSpPr>
          <p:nvPr>
            <p:ph type="sldNum" sz="quarter" idx="11"/>
          </p:nvPr>
        </p:nvSpPr>
        <p:spPr/>
        <p:txBody>
          <a:bodyPr/>
          <a:lstStyle/>
          <a:p>
            <a:fld id="{B54AD89C-DF1E-4948-B597-5DD47B34A9CA}" type="slidenum">
              <a:rPr kumimoji="1" lang="ja-JP" altLang="en-US" smtClean="0"/>
              <a:pPr/>
              <a:t>‹#›</a:t>
            </a:fld>
            <a:endParaRPr kumimoji="1" lang="ja-JP" altLang="en-US" dirty="0"/>
          </a:p>
        </p:txBody>
      </p:sp>
      <p:cxnSp>
        <p:nvCxnSpPr>
          <p:cNvPr id="6" name="Straight Connector 5"/>
          <p:cNvCxnSpPr/>
          <p:nvPr userDrawn="1"/>
        </p:nvCxnSpPr>
        <p:spPr>
          <a:xfrm flipV="1">
            <a:off x="8039100" y="1"/>
            <a:ext cx="0" cy="5422899"/>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8" name="Text Placeholder 5"/>
          <p:cNvSpPr>
            <a:spLocks noGrp="1"/>
          </p:cNvSpPr>
          <p:nvPr>
            <p:ph type="body" sz="quarter" idx="12" hasCustomPrompt="1"/>
          </p:nvPr>
        </p:nvSpPr>
        <p:spPr>
          <a:xfrm>
            <a:off x="8280401" y="4725988"/>
            <a:ext cx="6984999" cy="3657600"/>
          </a:xfrm>
        </p:spPr>
        <p:txBody>
          <a:bodyPr anchor="t"/>
          <a:lstStyle>
            <a:lvl1pPr marL="0" indent="0" algn="l">
              <a:spcBef>
                <a:spcPts val="0"/>
              </a:spcBef>
              <a:buFontTx/>
              <a:buNone/>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3752805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par>
                                <p:cTn id="8" presetID="2" presetClass="entr" presetSubtype="1" decel="100000" fill="hold" grpId="0" nodeType="withEffect">
                                  <p:stCondLst>
                                    <p:cond delay="250"/>
                                  </p:stCondLst>
                                  <p:iterate type="wd">
                                    <p:tmPct val="10000"/>
                                  </p:iterate>
                                  <p:childTnLst>
                                    <p:set>
                                      <p:cBhvr>
                                        <p:cTn id="9" dur="1" fill="hold">
                                          <p:stCondLst>
                                            <p:cond delay="0"/>
                                          </p:stCondLst>
                                        </p:cTn>
                                        <p:tgtEl>
                                          <p:spTgt spid="2"/>
                                        </p:tgtEl>
                                        <p:attrNameLst>
                                          <p:attrName>style.visibility</p:attrName>
                                        </p:attrNameLst>
                                      </p:cBhvr>
                                      <p:to>
                                        <p:strVal val="visible"/>
                                      </p:to>
                                    </p:set>
                                    <p:anim calcmode="lin" valueType="num">
                                      <p:cBhvr additive="base">
                                        <p:cTn id="10" dur="1000" fill="hold"/>
                                        <p:tgtEl>
                                          <p:spTgt spid="2"/>
                                        </p:tgtEl>
                                        <p:attrNameLst>
                                          <p:attrName>ppt_x</p:attrName>
                                        </p:attrNameLst>
                                      </p:cBhvr>
                                      <p:tavLst>
                                        <p:tav tm="0">
                                          <p:val>
                                            <p:strVal val="#ppt_x"/>
                                          </p:val>
                                        </p:tav>
                                        <p:tav tm="100000">
                                          <p:val>
                                            <p:strVal val="#ppt_x"/>
                                          </p:val>
                                        </p:tav>
                                      </p:tavLst>
                                    </p:anim>
                                    <p:anim calcmode="lin" valueType="num">
                                      <p:cBhvr additive="base">
                                        <p:cTn id="11" dur="1000" fill="hold"/>
                                        <p:tgtEl>
                                          <p:spTgt spid="2"/>
                                        </p:tgtEl>
                                        <p:attrNameLst>
                                          <p:attrName>ppt_y</p:attrName>
                                        </p:attrNameLst>
                                      </p:cBhvr>
                                      <p:tavLst>
                                        <p:tav tm="0">
                                          <p:val>
                                            <p:strVal val="0-#ppt_h/2"/>
                                          </p:val>
                                        </p:tav>
                                        <p:tav tm="100000">
                                          <p:val>
                                            <p:strVal val="#ppt_y"/>
                                          </p:val>
                                        </p:tav>
                                      </p:tavLst>
                                    </p:anim>
                                  </p:childTnLst>
                                </p:cTn>
                              </p:par>
                            </p:childTnLst>
                          </p:cTn>
                        </p:par>
                        <p:par>
                          <p:cTn id="12" fill="hold">
                            <p:stCondLst>
                              <p:cond delay="1550"/>
                            </p:stCondLst>
                            <p:childTnLst>
                              <p:par>
                                <p:cTn id="13" presetID="10" presetClass="entr" presetSubtype="0" fill="hold" grpId="0" nodeType="afterEffect">
                                  <p:stCondLst>
                                    <p:cond delay="25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p:tmplLst>
          <p:tmpl>
            <p:tnLst>
              <p:par>
                <p:cTn presetID="10" presetClass="entr" presetSubtype="0" fill="hold" nodeType="afterEffect">
                  <p:stCondLst>
                    <p:cond delay="25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Wide image and text 4">
    <p:spTree>
      <p:nvGrpSpPr>
        <p:cNvPr id="1" name=""/>
        <p:cNvGrpSpPr/>
        <p:nvPr/>
      </p:nvGrpSpPr>
      <p:grpSpPr>
        <a:xfrm>
          <a:off x="0" y="0"/>
          <a:ext cx="0" cy="0"/>
          <a:chOff x="0" y="0"/>
          <a:chExt cx="0" cy="0"/>
        </a:xfrm>
      </p:grpSpPr>
      <p:sp>
        <p:nvSpPr>
          <p:cNvPr id="5" name="Picture Placeholder 6"/>
          <p:cNvSpPr>
            <a:spLocks noGrp="1"/>
          </p:cNvSpPr>
          <p:nvPr>
            <p:ph type="pic" sz="quarter" idx="13"/>
          </p:nvPr>
        </p:nvSpPr>
        <p:spPr>
          <a:xfrm>
            <a:off x="0" y="1398588"/>
            <a:ext cx="18288000" cy="3743325"/>
          </a:xfrm>
          <a:solidFill>
            <a:schemeClr val="accent5">
              <a:lumMod val="40000"/>
              <a:lumOff val="60000"/>
            </a:schemeClr>
          </a:solidFill>
        </p:spPr>
        <p:txBody>
          <a:bodyPr/>
          <a:lstStyle>
            <a:lvl1pPr marL="0" marR="0" indent="0" algn="l" defTabSz="1371417" rtl="0" eaLnBrk="1" fontAlgn="auto" latinLnBrk="0" hangingPunct="1">
              <a:lnSpc>
                <a:spcPct val="160000"/>
              </a:lnSpc>
              <a:spcBef>
                <a:spcPts val="0"/>
              </a:spcBef>
              <a:spcAft>
                <a:spcPts val="0"/>
              </a:spcAft>
              <a:buClrTx/>
              <a:buSzTx/>
              <a:buFont typeface="Arial" panose="020B0604020202020204" pitchFamily="34" charset="0"/>
              <a:buNone/>
              <a:tabLst/>
              <a:defRPr/>
            </a:lvl1pPr>
          </a:lstStyle>
          <a:p>
            <a:pPr marL="0" marR="0" lvl="0" indent="0" algn="l" defTabSz="1371417" rtl="0" eaLnBrk="1" fontAlgn="auto" latinLnBrk="0" hangingPunct="1">
              <a:lnSpc>
                <a:spcPct val="160000"/>
              </a:lnSpc>
              <a:spcBef>
                <a:spcPts val="0"/>
              </a:spcBef>
              <a:spcAft>
                <a:spcPts val="0"/>
              </a:spcAft>
              <a:buClrTx/>
              <a:buSzTx/>
              <a:buFont typeface="Arial" panose="020B0604020202020204" pitchFamily="34" charset="0"/>
              <a:buNone/>
              <a:tabLst/>
              <a:defRPr/>
            </a:pPr>
            <a:r>
              <a:rPr kumimoji="1" lang="en-US" altLang="ja-JP" dirty="0"/>
              <a:t>Click icon to add picture</a:t>
            </a:r>
            <a:endParaRPr kumimoji="1" lang="ja-JP" altLang="en-US" dirty="0"/>
          </a:p>
        </p:txBody>
      </p:sp>
      <p:sp>
        <p:nvSpPr>
          <p:cNvPr id="3" name="Footer Placeholder 2"/>
          <p:cNvSpPr>
            <a:spLocks noGrp="1"/>
          </p:cNvSpPr>
          <p:nvPr>
            <p:ph type="ftr" sz="quarter" idx="10"/>
          </p:nvPr>
        </p:nvSpPr>
        <p:spPr/>
        <p:txBody>
          <a:bodyPr/>
          <a:lstStyle/>
          <a:p>
            <a:r>
              <a:rPr kumimoji="1" lang="en-US" altLang="ja-JP"/>
              <a:t>The Power of PowerPoint - thepopp.com</a:t>
            </a:r>
            <a:endParaRPr kumimoji="1" lang="ja-JP" altLang="en-US" dirty="0"/>
          </a:p>
        </p:txBody>
      </p:sp>
      <p:sp>
        <p:nvSpPr>
          <p:cNvPr id="4" name="Slide Number Placeholder 3"/>
          <p:cNvSpPr>
            <a:spLocks noGrp="1"/>
          </p:cNvSpPr>
          <p:nvPr>
            <p:ph type="sldNum" sz="quarter" idx="11"/>
          </p:nvPr>
        </p:nvSpPr>
        <p:spPr/>
        <p:txBody>
          <a:bodyPr/>
          <a:lstStyle/>
          <a:p>
            <a:fld id="{B54AD89C-DF1E-4948-B597-5DD47B34A9CA}" type="slidenum">
              <a:rPr kumimoji="1" lang="ja-JP" altLang="en-US" smtClean="0"/>
              <a:pPr/>
              <a:t>‹#›</a:t>
            </a:fld>
            <a:endParaRPr kumimoji="1" lang="ja-JP" altLang="en-US" dirty="0"/>
          </a:p>
        </p:txBody>
      </p:sp>
      <p:sp>
        <p:nvSpPr>
          <p:cNvPr id="6" name="Text Placeholder 5"/>
          <p:cNvSpPr>
            <a:spLocks noGrp="1"/>
          </p:cNvSpPr>
          <p:nvPr>
            <p:ph type="body" sz="quarter" idx="12" hasCustomPrompt="1"/>
          </p:nvPr>
        </p:nvSpPr>
        <p:spPr>
          <a:xfrm>
            <a:off x="9626600" y="5689600"/>
            <a:ext cx="5638800" cy="2693987"/>
          </a:xfrm>
        </p:spPr>
        <p:txBody>
          <a:bodyPr anchor="b"/>
          <a:lstStyle>
            <a:lvl1pPr marL="0" indent="0" algn="l">
              <a:buFontTx/>
              <a:buNone/>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Text goes here</a:t>
            </a:r>
            <a:endParaRPr kumimoji="1" lang="ja-JP" altLang="en-US" dirty="0"/>
          </a:p>
        </p:txBody>
      </p:sp>
      <p:sp>
        <p:nvSpPr>
          <p:cNvPr id="7" name="Title 1"/>
          <p:cNvSpPr>
            <a:spLocks noGrp="1"/>
          </p:cNvSpPr>
          <p:nvPr>
            <p:ph type="title" hasCustomPrompt="1"/>
          </p:nvPr>
        </p:nvSpPr>
        <p:spPr>
          <a:xfrm>
            <a:off x="3022600" y="3359151"/>
            <a:ext cx="6121400" cy="5113336"/>
          </a:xfrm>
        </p:spPr>
        <p:txBody>
          <a:bodyPr anchor="b"/>
          <a:lstStyle>
            <a:lvl1pPr algn="r">
              <a:defRPr/>
            </a:lvl1pPr>
          </a:lstStyle>
          <a:p>
            <a:r>
              <a:rPr kumimoji="1" lang="en-US" altLang="ja-JP" dirty="0"/>
              <a:t>Slide title</a:t>
            </a:r>
            <a:br>
              <a:rPr kumimoji="1" lang="en-US" altLang="ja-JP" dirty="0"/>
            </a:br>
            <a:r>
              <a:rPr kumimoji="1" lang="en-US" altLang="ja-JP" dirty="0"/>
              <a:t>goes here</a:t>
            </a:r>
            <a:endParaRPr kumimoji="1" lang="ja-JP" altLang="en-US" dirty="0"/>
          </a:p>
        </p:txBody>
      </p:sp>
    </p:spTree>
    <p:extLst>
      <p:ext uri="{BB962C8B-B14F-4D97-AF65-F5344CB8AC3E}">
        <p14:creationId xmlns:p14="http://schemas.microsoft.com/office/powerpoint/2010/main" val="4026616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2" presetClass="entr" presetSubtype="4" decel="100000" fill="hold" grpId="0" nodeType="withEffect">
                                  <p:stCondLst>
                                    <p:cond delay="250"/>
                                  </p:stCondLst>
                                  <p:iterate type="wd">
                                    <p:tmPct val="5000"/>
                                  </p:iterate>
                                  <p:childTnLst>
                                    <p:set>
                                      <p:cBhvr>
                                        <p:cTn id="9" dur="1" fill="hold">
                                          <p:stCondLst>
                                            <p:cond delay="0"/>
                                          </p:stCondLst>
                                        </p:cTn>
                                        <p:tgtEl>
                                          <p:spTgt spid="7"/>
                                        </p:tgtEl>
                                        <p:attrNameLst>
                                          <p:attrName>style.visibility</p:attrName>
                                        </p:attrNameLst>
                                      </p:cBhvr>
                                      <p:to>
                                        <p:strVal val="visible"/>
                                      </p:to>
                                    </p:set>
                                    <p:anim calcmode="lin" valueType="num">
                                      <p:cBhvr additive="base">
                                        <p:cTn id="10" dur="1000" fill="hold"/>
                                        <p:tgtEl>
                                          <p:spTgt spid="7"/>
                                        </p:tgtEl>
                                        <p:attrNameLst>
                                          <p:attrName>ppt_x</p:attrName>
                                        </p:attrNameLst>
                                      </p:cBhvr>
                                      <p:tavLst>
                                        <p:tav tm="0">
                                          <p:val>
                                            <p:strVal val="#ppt_x"/>
                                          </p:val>
                                        </p:tav>
                                        <p:tav tm="100000">
                                          <p:val>
                                            <p:strVal val="#ppt_x"/>
                                          </p:val>
                                        </p:tav>
                                      </p:tavLst>
                                    </p:anim>
                                    <p:anim calcmode="lin" valueType="num">
                                      <p:cBhvr additive="base">
                                        <p:cTn id="11" dur="1000" fill="hold"/>
                                        <p:tgtEl>
                                          <p:spTgt spid="7"/>
                                        </p:tgtEl>
                                        <p:attrNameLst>
                                          <p:attrName>ppt_y</p:attrName>
                                        </p:attrNameLst>
                                      </p:cBhvr>
                                      <p:tavLst>
                                        <p:tav tm="0">
                                          <p:val>
                                            <p:strVal val="1+#ppt_h/2"/>
                                          </p:val>
                                        </p:tav>
                                        <p:tav tm="100000">
                                          <p:val>
                                            <p:strVal val="#ppt_y"/>
                                          </p:val>
                                        </p:tav>
                                      </p:tavLst>
                                    </p:anim>
                                  </p:childTnLst>
                                </p:cTn>
                              </p:par>
                            </p:childTnLst>
                          </p:cTn>
                        </p:par>
                        <p:par>
                          <p:cTn id="12" fill="hold">
                            <p:stCondLst>
                              <p:cond delay="1400"/>
                            </p:stCondLst>
                            <p:childTnLst>
                              <p:par>
                                <p:cTn id="13" presetID="10" presetClass="entr" presetSubtype="0"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tmplLst>
          <p:tmpl>
            <p:tnLst>
              <p:par>
                <p:cTn presetID="10" presetClass="entr" presetSubtype="0"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P spid="7" grpId="0"/>
    </p:bld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1">
    <p:spTree>
      <p:nvGrpSpPr>
        <p:cNvPr id="1" name=""/>
        <p:cNvGrpSpPr/>
        <p:nvPr/>
      </p:nvGrpSpPr>
      <p:grpSpPr>
        <a:xfrm>
          <a:off x="0" y="0"/>
          <a:ext cx="0" cy="0"/>
          <a:chOff x="0" y="0"/>
          <a:chExt cx="0" cy="0"/>
        </a:xfrm>
      </p:grpSpPr>
      <p:sp>
        <p:nvSpPr>
          <p:cNvPr id="3" name="Picture Placeholder 6"/>
          <p:cNvSpPr>
            <a:spLocks noGrp="1"/>
          </p:cNvSpPr>
          <p:nvPr>
            <p:ph type="pic" sz="quarter" idx="13"/>
          </p:nvPr>
        </p:nvSpPr>
        <p:spPr>
          <a:xfrm>
            <a:off x="0" y="0"/>
            <a:ext cx="18288000" cy="10285413"/>
          </a:xfrm>
          <a:solidFill>
            <a:schemeClr val="accent5">
              <a:lumMod val="40000"/>
              <a:lumOff val="60000"/>
            </a:schemeClr>
          </a:solidFill>
        </p:spPr>
        <p:txBody>
          <a:bodyPr/>
          <a:lstStyle>
            <a:lvl1pPr marL="0" marR="0" indent="0" algn="l" defTabSz="1371417" rtl="0" eaLnBrk="1" fontAlgn="auto" latinLnBrk="0" hangingPunct="1">
              <a:lnSpc>
                <a:spcPct val="160000"/>
              </a:lnSpc>
              <a:spcBef>
                <a:spcPts val="0"/>
              </a:spcBef>
              <a:spcAft>
                <a:spcPts val="0"/>
              </a:spcAft>
              <a:buClrTx/>
              <a:buSzTx/>
              <a:buFont typeface="Arial" panose="020B0604020202020204" pitchFamily="34" charset="0"/>
              <a:buNone/>
              <a:tabLst/>
              <a:defRPr/>
            </a:lvl1pPr>
          </a:lstStyle>
          <a:p>
            <a:pPr marL="0" marR="0" lvl="0" indent="0" algn="l" defTabSz="1371417" rtl="0" eaLnBrk="1" fontAlgn="auto" latinLnBrk="0" hangingPunct="1">
              <a:lnSpc>
                <a:spcPct val="160000"/>
              </a:lnSpc>
              <a:spcBef>
                <a:spcPts val="0"/>
              </a:spcBef>
              <a:spcAft>
                <a:spcPts val="0"/>
              </a:spcAft>
              <a:buClrTx/>
              <a:buSzTx/>
              <a:buFont typeface="Arial" panose="020B0604020202020204" pitchFamily="34" charset="0"/>
              <a:buNone/>
              <a:tabLst/>
              <a:defRPr/>
            </a:pPr>
            <a:r>
              <a:rPr kumimoji="1" lang="en-US" altLang="ja-JP" dirty="0"/>
              <a:t>Click icon to add picture</a:t>
            </a:r>
            <a:endParaRPr kumimoji="1" lang="ja-JP" altLang="en-US" dirty="0"/>
          </a:p>
        </p:txBody>
      </p:sp>
      <p:sp>
        <p:nvSpPr>
          <p:cNvPr id="4" name="Title 1"/>
          <p:cNvSpPr>
            <a:spLocks noGrp="1"/>
          </p:cNvSpPr>
          <p:nvPr>
            <p:ph type="title" hasCustomPrompt="1"/>
          </p:nvPr>
        </p:nvSpPr>
        <p:spPr>
          <a:xfrm>
            <a:off x="1403350" y="4387808"/>
            <a:ext cx="15481300" cy="1357396"/>
          </a:xfrm>
        </p:spPr>
        <p:txBody>
          <a:bodyPr anchor="b">
            <a:normAutofit/>
          </a:bodyPr>
          <a:lstStyle>
            <a:lvl1pPr algn="ctr">
              <a:defRPr sz="8000" spc="0">
                <a:solidFill>
                  <a:schemeClr val="bg1"/>
                </a:solidFill>
              </a:defRPr>
            </a:lvl1pPr>
          </a:lstStyle>
          <a:p>
            <a:r>
              <a:rPr kumimoji="1" lang="en-US" altLang="ja-JP" dirty="0"/>
              <a:t>Presentation title</a:t>
            </a:r>
            <a:endParaRPr kumimoji="1" lang="ja-JP" altLang="en-US" dirty="0"/>
          </a:p>
        </p:txBody>
      </p:sp>
      <p:sp>
        <p:nvSpPr>
          <p:cNvPr id="5" name="Text Placeholder 5"/>
          <p:cNvSpPr>
            <a:spLocks noGrp="1"/>
          </p:cNvSpPr>
          <p:nvPr>
            <p:ph type="body" sz="quarter" idx="15" hasCustomPrompt="1"/>
          </p:nvPr>
        </p:nvSpPr>
        <p:spPr>
          <a:xfrm>
            <a:off x="3022601" y="5701355"/>
            <a:ext cx="12242799" cy="445445"/>
          </a:xfrm>
        </p:spPr>
        <p:txBody>
          <a:bodyPr anchor="t">
            <a:normAutofit/>
          </a:bodyPr>
          <a:lstStyle>
            <a:lvl1pPr marL="0" indent="0" algn="ctr">
              <a:lnSpc>
                <a:spcPct val="100000"/>
              </a:lnSpc>
              <a:spcBef>
                <a:spcPts val="0"/>
              </a:spcBef>
              <a:buFontTx/>
              <a:buNone/>
              <a:defRPr sz="2000">
                <a:solidFill>
                  <a:schemeClr val="bg1"/>
                </a:solidFill>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Text goes here</a:t>
            </a:r>
            <a:endParaRPr kumimoji="1" lang="ja-JP" altLang="en-US" dirty="0"/>
          </a:p>
        </p:txBody>
      </p:sp>
      <p:sp>
        <p:nvSpPr>
          <p:cNvPr id="6" name="Text Placeholder 5"/>
          <p:cNvSpPr>
            <a:spLocks noGrp="1"/>
          </p:cNvSpPr>
          <p:nvPr>
            <p:ph type="body" sz="quarter" idx="16" hasCustomPrompt="1"/>
          </p:nvPr>
        </p:nvSpPr>
        <p:spPr>
          <a:xfrm>
            <a:off x="3022601" y="8264769"/>
            <a:ext cx="12242799" cy="1565031"/>
          </a:xfrm>
        </p:spPr>
        <p:txBody>
          <a:bodyPr anchor="b">
            <a:normAutofit/>
          </a:bodyPr>
          <a:lstStyle>
            <a:lvl1pPr marL="0" indent="0" algn="ctr">
              <a:lnSpc>
                <a:spcPct val="130000"/>
              </a:lnSpc>
              <a:spcBef>
                <a:spcPts val="0"/>
              </a:spcBef>
              <a:buFontTx/>
              <a:buNone/>
              <a:defRPr sz="1600">
                <a:solidFill>
                  <a:schemeClr val="bg1"/>
                </a:solidFill>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1865663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750"/>
                                        <p:tgtEl>
                                          <p:spTgt spid="3"/>
                                        </p:tgtEl>
                                      </p:cBhvr>
                                    </p:animEffect>
                                  </p:childTnLst>
                                </p:cTn>
                              </p:par>
                            </p:childTnLst>
                          </p:cTn>
                        </p:par>
                        <p:par>
                          <p:cTn id="8" fill="hold">
                            <p:stCondLst>
                              <p:cond delay="750"/>
                            </p:stCondLst>
                            <p:childTnLst>
                              <p:par>
                                <p:cTn id="9" presetID="17" presetClass="entr" presetSubtype="10" fill="hold" grpId="0" nodeType="afterEffect">
                                  <p:stCondLst>
                                    <p:cond delay="500"/>
                                  </p:stCondLst>
                                  <p:iterate type="lt">
                                    <p:tmPct val="10000"/>
                                  </p:iterate>
                                  <p:childTnLst>
                                    <p:set>
                                      <p:cBhvr>
                                        <p:cTn id="10" dur="1" fill="hold">
                                          <p:stCondLst>
                                            <p:cond delay="0"/>
                                          </p:stCondLst>
                                        </p:cTn>
                                        <p:tgtEl>
                                          <p:spTgt spid="4"/>
                                        </p:tgtEl>
                                        <p:attrNameLst>
                                          <p:attrName>style.visibility</p:attrName>
                                        </p:attrNameLst>
                                      </p:cBhvr>
                                      <p:to>
                                        <p:strVal val="visible"/>
                                      </p:to>
                                    </p:set>
                                    <p:anim calcmode="lin" valueType="num">
                                      <p:cBhvr>
                                        <p:cTn id="11" dur="500" fill="hold"/>
                                        <p:tgtEl>
                                          <p:spTgt spid="4"/>
                                        </p:tgtEl>
                                        <p:attrNameLst>
                                          <p:attrName>ppt_w</p:attrName>
                                        </p:attrNameLst>
                                      </p:cBhvr>
                                      <p:tavLst>
                                        <p:tav tm="0">
                                          <p:val>
                                            <p:fltVal val="0"/>
                                          </p:val>
                                        </p:tav>
                                        <p:tav tm="100000">
                                          <p:val>
                                            <p:strVal val="#ppt_w"/>
                                          </p:val>
                                        </p:tav>
                                      </p:tavLst>
                                    </p:anim>
                                    <p:anim calcmode="lin" valueType="num">
                                      <p:cBhvr>
                                        <p:cTn id="12" dur="500" fill="hold"/>
                                        <p:tgtEl>
                                          <p:spTgt spid="4"/>
                                        </p:tgtEl>
                                        <p:attrNameLst>
                                          <p:attrName>ppt_h</p:attrName>
                                        </p:attrNameLst>
                                      </p:cBhvr>
                                      <p:tavLst>
                                        <p:tav tm="0">
                                          <p:val>
                                            <p:strVal val="#ppt_h"/>
                                          </p:val>
                                        </p:tav>
                                        <p:tav tm="100000">
                                          <p:val>
                                            <p:strVal val="#ppt_h"/>
                                          </p:val>
                                        </p:tav>
                                      </p:tavLst>
                                    </p:anim>
                                  </p:childTnLst>
                                </p:cTn>
                              </p:par>
                            </p:childTnLst>
                          </p:cTn>
                        </p:par>
                        <p:par>
                          <p:cTn id="13" fill="hold">
                            <p:stCondLst>
                              <p:cond delay="2550"/>
                            </p:stCondLst>
                            <p:childTnLst>
                              <p:par>
                                <p:cTn id="14" presetID="10" presetClass="entr" presetSubtype="0" fill="hold" grpId="0" nodeType="afterEffect">
                                  <p:stCondLst>
                                    <p:cond delay="25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childTnLst>
                          </p:cTn>
                        </p:par>
                        <p:par>
                          <p:cTn id="17" fill="hold">
                            <p:stCondLst>
                              <p:cond delay="3300"/>
                            </p:stCondLst>
                            <p:childTnLst>
                              <p:par>
                                <p:cTn id="18" presetID="10" presetClass="entr" presetSubtype="0" fill="hold" grpId="0" nodeType="after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5" grpId="0">
        <p:tmplLst>
          <p:tmpl>
            <p:tnLst>
              <p:par>
                <p:cTn presetID="10" presetClass="entr" presetSubtype="0" fill="hold" nodeType="afterEffect">
                  <p:stCondLst>
                    <p:cond delay="25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6" grpId="0">
        <p:tmplLst>
          <p:tmpl>
            <p:tnLst>
              <p:par>
                <p:cTn presetID="10" presetClass="entr" presetSubtype="0"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2">
    <p:spTree>
      <p:nvGrpSpPr>
        <p:cNvPr id="1" name=""/>
        <p:cNvGrpSpPr/>
        <p:nvPr/>
      </p:nvGrpSpPr>
      <p:grpSpPr>
        <a:xfrm>
          <a:off x="0" y="0"/>
          <a:ext cx="0" cy="0"/>
          <a:chOff x="0" y="0"/>
          <a:chExt cx="0" cy="0"/>
        </a:xfrm>
      </p:grpSpPr>
      <p:sp>
        <p:nvSpPr>
          <p:cNvPr id="3" name="Text Placeholder 5"/>
          <p:cNvSpPr>
            <a:spLocks noGrp="1"/>
          </p:cNvSpPr>
          <p:nvPr>
            <p:ph type="body" sz="quarter" idx="18" hasCustomPrompt="1"/>
          </p:nvPr>
        </p:nvSpPr>
        <p:spPr>
          <a:xfrm rot="18900000">
            <a:off x="6521202" y="2519910"/>
            <a:ext cx="5245593" cy="5245593"/>
          </a:xfrm>
          <a:solidFill>
            <a:schemeClr val="accent5">
              <a:lumMod val="40000"/>
              <a:lumOff val="60000"/>
            </a:schemeClr>
          </a:solidFill>
        </p:spPr>
        <p:txBody>
          <a:bodyPr anchor="b">
            <a:noAutofit/>
          </a:bodyPr>
          <a:lstStyle>
            <a:lvl1pPr marL="0" indent="0" algn="just">
              <a:lnSpc>
                <a:spcPct val="100000"/>
              </a:lnSpc>
              <a:spcBef>
                <a:spcPts val="0"/>
              </a:spcBef>
              <a:buFontTx/>
              <a:buNone/>
              <a:defRPr sz="2800">
                <a:solidFill>
                  <a:schemeClr val="tx2"/>
                </a:solidFill>
                <a:latin typeface="+mj-lt"/>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 </a:t>
            </a:r>
            <a:endParaRPr kumimoji="1" lang="ja-JP" altLang="en-US" dirty="0"/>
          </a:p>
        </p:txBody>
      </p:sp>
      <p:sp>
        <p:nvSpPr>
          <p:cNvPr id="4" name="Text Placeholder 5"/>
          <p:cNvSpPr>
            <a:spLocks noGrp="1"/>
          </p:cNvSpPr>
          <p:nvPr>
            <p:ph type="body" sz="quarter" idx="19" hasCustomPrompt="1"/>
          </p:nvPr>
        </p:nvSpPr>
        <p:spPr>
          <a:xfrm rot="18900000">
            <a:off x="6929427" y="2928011"/>
            <a:ext cx="4429145" cy="4429145"/>
          </a:xfrm>
          <a:solidFill>
            <a:schemeClr val="tx1"/>
          </a:solidFill>
        </p:spPr>
        <p:txBody>
          <a:bodyPr anchor="b">
            <a:noAutofit/>
          </a:bodyPr>
          <a:lstStyle>
            <a:lvl1pPr marL="0" indent="0" algn="just">
              <a:lnSpc>
                <a:spcPct val="100000"/>
              </a:lnSpc>
              <a:spcBef>
                <a:spcPts val="0"/>
              </a:spcBef>
              <a:buFontTx/>
              <a:buNone/>
              <a:defRPr sz="2800">
                <a:solidFill>
                  <a:schemeClr val="tx2"/>
                </a:solidFill>
                <a:latin typeface="+mj-lt"/>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 </a:t>
            </a:r>
            <a:endParaRPr kumimoji="1" lang="ja-JP" altLang="en-US" dirty="0"/>
          </a:p>
        </p:txBody>
      </p:sp>
      <p:sp>
        <p:nvSpPr>
          <p:cNvPr id="6" name="Title 1"/>
          <p:cNvSpPr>
            <a:spLocks noGrp="1"/>
          </p:cNvSpPr>
          <p:nvPr>
            <p:ph type="title" hasCustomPrompt="1"/>
          </p:nvPr>
        </p:nvSpPr>
        <p:spPr>
          <a:xfrm>
            <a:off x="6934583" y="3505200"/>
            <a:ext cx="4418834" cy="1636712"/>
          </a:xfrm>
        </p:spPr>
        <p:txBody>
          <a:bodyPr anchor="b">
            <a:normAutofit/>
          </a:bodyPr>
          <a:lstStyle>
            <a:lvl1pPr algn="ctr">
              <a:defRPr sz="4800" spc="0">
                <a:solidFill>
                  <a:schemeClr val="bg1"/>
                </a:solidFill>
              </a:defRPr>
            </a:lvl1pPr>
          </a:lstStyle>
          <a:p>
            <a:r>
              <a:rPr kumimoji="1" lang="en-US" altLang="ja-JP" dirty="0"/>
              <a:t>Title</a:t>
            </a:r>
            <a:endParaRPr kumimoji="1" lang="ja-JP" altLang="en-US" dirty="0"/>
          </a:p>
        </p:txBody>
      </p:sp>
      <p:sp>
        <p:nvSpPr>
          <p:cNvPr id="7" name="Text Placeholder 5"/>
          <p:cNvSpPr>
            <a:spLocks noGrp="1"/>
          </p:cNvSpPr>
          <p:nvPr>
            <p:ph type="body" sz="quarter" idx="15" hasCustomPrompt="1"/>
          </p:nvPr>
        </p:nvSpPr>
        <p:spPr>
          <a:xfrm>
            <a:off x="6934584" y="5207908"/>
            <a:ext cx="4418834" cy="964291"/>
          </a:xfrm>
        </p:spPr>
        <p:txBody>
          <a:bodyPr anchor="t">
            <a:normAutofit/>
          </a:bodyPr>
          <a:lstStyle>
            <a:lvl1pPr marL="0" indent="0" algn="ctr">
              <a:lnSpc>
                <a:spcPct val="100000"/>
              </a:lnSpc>
              <a:spcBef>
                <a:spcPts val="0"/>
              </a:spcBef>
              <a:buFontTx/>
              <a:buNone/>
              <a:defRPr sz="2000">
                <a:solidFill>
                  <a:schemeClr val="bg1"/>
                </a:solidFill>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1089104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par>
                                <p:cTn id="9" presetID="10" presetClass="entr" presetSubtype="0" fill="hold" grpId="1" nodeType="with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1000"/>
                                        <p:tgtEl>
                                          <p:spTgt spid="3"/>
                                        </p:tgtEl>
                                      </p:cBhvr>
                                    </p:animEffect>
                                  </p:childTnLst>
                                </p:cTn>
                              </p:par>
                              <p:par>
                                <p:cTn id="12" presetID="2" presetClass="entr" presetSubtype="1" decel="100000" fill="hold" grpId="0" nodeType="withEffect">
                                  <p:stCondLst>
                                    <p:cond delay="250"/>
                                  </p:stCondLst>
                                  <p:childTnLst>
                                    <p:set>
                                      <p:cBhvr>
                                        <p:cTn id="13" dur="1" fill="hold">
                                          <p:stCondLst>
                                            <p:cond delay="0"/>
                                          </p:stCondLst>
                                        </p:cTn>
                                        <p:tgtEl>
                                          <p:spTgt spid="4"/>
                                        </p:tgtEl>
                                        <p:attrNameLst>
                                          <p:attrName>style.visibility</p:attrName>
                                        </p:attrNameLst>
                                      </p:cBhvr>
                                      <p:to>
                                        <p:strVal val="visible"/>
                                      </p:to>
                                    </p:set>
                                    <p:anim calcmode="lin" valueType="num">
                                      <p:cBhvr additive="base">
                                        <p:cTn id="14" dur="1000" fill="hold"/>
                                        <p:tgtEl>
                                          <p:spTgt spid="4"/>
                                        </p:tgtEl>
                                        <p:attrNameLst>
                                          <p:attrName>ppt_x</p:attrName>
                                        </p:attrNameLst>
                                      </p:cBhvr>
                                      <p:tavLst>
                                        <p:tav tm="0">
                                          <p:val>
                                            <p:strVal val="#ppt_x"/>
                                          </p:val>
                                        </p:tav>
                                        <p:tav tm="100000">
                                          <p:val>
                                            <p:strVal val="#ppt_x"/>
                                          </p:val>
                                        </p:tav>
                                      </p:tavLst>
                                    </p:anim>
                                    <p:anim calcmode="lin" valueType="num">
                                      <p:cBhvr additive="base">
                                        <p:cTn id="15" dur="1000" fill="hold"/>
                                        <p:tgtEl>
                                          <p:spTgt spid="4"/>
                                        </p:tgtEl>
                                        <p:attrNameLst>
                                          <p:attrName>ppt_y</p:attrName>
                                        </p:attrNameLst>
                                      </p:cBhvr>
                                      <p:tavLst>
                                        <p:tav tm="0">
                                          <p:val>
                                            <p:strVal val="0-#ppt_h/2"/>
                                          </p:val>
                                        </p:tav>
                                        <p:tav tm="100000">
                                          <p:val>
                                            <p:strVal val="#ppt_y"/>
                                          </p:val>
                                        </p:tav>
                                      </p:tavLst>
                                    </p:anim>
                                  </p:childTnLst>
                                </p:cTn>
                              </p:par>
                              <p:par>
                                <p:cTn id="16" presetID="10" presetClass="entr" presetSubtype="0" fill="hold" grpId="1" nodeType="withEffect">
                                  <p:stCondLst>
                                    <p:cond delay="25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1000"/>
                                        <p:tgtEl>
                                          <p:spTgt spid="4"/>
                                        </p:tgtEl>
                                      </p:cBhvr>
                                    </p:animEffect>
                                  </p:childTnLst>
                                </p:cTn>
                              </p:par>
                            </p:childTnLst>
                          </p:cTn>
                        </p:par>
                        <p:par>
                          <p:cTn id="19" fill="hold">
                            <p:stCondLst>
                              <p:cond delay="1250"/>
                            </p:stCondLst>
                            <p:childTnLst>
                              <p:par>
                                <p:cTn id="20" presetID="17" presetClass="entr" presetSubtype="10" fill="hold" grpId="0" nodeType="afterEffect">
                                  <p:stCondLst>
                                    <p:cond delay="0"/>
                                  </p:stCondLst>
                                  <p:iterate type="lt">
                                    <p:tmPct val="10000"/>
                                  </p:iterate>
                                  <p:childTnLst>
                                    <p:set>
                                      <p:cBhvr>
                                        <p:cTn id="21" dur="1" fill="hold">
                                          <p:stCondLst>
                                            <p:cond delay="0"/>
                                          </p:stCondLst>
                                        </p:cTn>
                                        <p:tgtEl>
                                          <p:spTgt spid="6"/>
                                        </p:tgtEl>
                                        <p:attrNameLst>
                                          <p:attrName>style.visibility</p:attrName>
                                        </p:attrNameLst>
                                      </p:cBhvr>
                                      <p:to>
                                        <p:strVal val="visible"/>
                                      </p:to>
                                    </p:set>
                                    <p:anim calcmode="lin" valueType="num">
                                      <p:cBhvr>
                                        <p:cTn id="22" dur="500" fill="hold"/>
                                        <p:tgtEl>
                                          <p:spTgt spid="6"/>
                                        </p:tgtEl>
                                        <p:attrNameLst>
                                          <p:attrName>ppt_w</p:attrName>
                                        </p:attrNameLst>
                                      </p:cBhvr>
                                      <p:tavLst>
                                        <p:tav tm="0">
                                          <p:val>
                                            <p:fltVal val="0"/>
                                          </p:val>
                                        </p:tav>
                                        <p:tav tm="100000">
                                          <p:val>
                                            <p:strVal val="#ppt_w"/>
                                          </p:val>
                                        </p:tav>
                                      </p:tavLst>
                                    </p:anim>
                                    <p:anim calcmode="lin" valueType="num">
                                      <p:cBhvr>
                                        <p:cTn id="23" dur="500" fill="hold"/>
                                        <p:tgtEl>
                                          <p:spTgt spid="6"/>
                                        </p:tgtEl>
                                        <p:attrNameLst>
                                          <p:attrName>ppt_h</p:attrName>
                                        </p:attrNameLst>
                                      </p:cBhvr>
                                      <p:tavLst>
                                        <p:tav tm="0">
                                          <p:val>
                                            <p:strVal val="#ppt_h"/>
                                          </p:val>
                                        </p:tav>
                                        <p:tav tm="100000">
                                          <p:val>
                                            <p:strVal val="#ppt_h"/>
                                          </p:val>
                                        </p:tav>
                                      </p:tavLst>
                                    </p:anim>
                                  </p:childTnLst>
                                </p:cTn>
                              </p:par>
                            </p:childTnLst>
                          </p:cTn>
                        </p:par>
                        <p:par>
                          <p:cTn id="24" fill="hold">
                            <p:stCondLst>
                              <p:cond delay="1950"/>
                            </p:stCondLst>
                            <p:childTnLst>
                              <p:par>
                                <p:cTn id="25" presetID="10" presetClass="entr" presetSubtype="0" fill="hold" grpId="0" nodeType="afterEffect">
                                  <p:stCondLst>
                                    <p:cond delay="25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tmplLst>
          <p:tmpl>
            <p:tnLst>
              <p:par>
                <p:cTn presetID="2" presetClass="entr" presetSubtype="1" decel="100000" fill="hold" nodeType="after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1000" fill="hold"/>
                        <p:tgtEl>
                          <p:spTgt spid="3"/>
                        </p:tgtEl>
                        <p:attrNameLst>
                          <p:attrName>ppt_x</p:attrName>
                        </p:attrNameLst>
                      </p:cBhvr>
                      <p:tavLst>
                        <p:tav tm="0">
                          <p:val>
                            <p:strVal val="#ppt_x"/>
                          </p:val>
                        </p:tav>
                        <p:tav tm="100000">
                          <p:val>
                            <p:strVal val="#ppt_x"/>
                          </p:val>
                        </p:tav>
                      </p:tavLst>
                    </p:anim>
                    <p:anim calcmode="lin" valueType="num">
                      <p:cBhvr additive="base">
                        <p:cTn dur="1000" fill="hold"/>
                        <p:tgtEl>
                          <p:spTgt spid="3"/>
                        </p:tgtEl>
                        <p:attrNameLst>
                          <p:attrName>ppt_y</p:attrName>
                        </p:attrNameLst>
                      </p:cBhvr>
                      <p:tavLst>
                        <p:tav tm="0">
                          <p:val>
                            <p:strVal val="0-#ppt_h/2"/>
                          </p:val>
                        </p:tav>
                        <p:tav tm="100000">
                          <p:val>
                            <p:strVal val="#ppt_y"/>
                          </p:val>
                        </p:tav>
                      </p:tavLst>
                    </p:anim>
                  </p:childTnLst>
                </p:cTn>
              </p:par>
            </p:tnLst>
          </p:tmpl>
        </p:tmplLst>
      </p:bldP>
      <p:bldP spid="3" grpId="1" animBg="1">
        <p:tmplLst>
          <p:tmpl>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1000"/>
                        <p:tgtEl>
                          <p:spTgt spid="3"/>
                        </p:tgtEl>
                      </p:cBhvr>
                    </p:animEffect>
                  </p:childTnLst>
                </p:cTn>
              </p:par>
            </p:tnLst>
          </p:tmpl>
        </p:tmplLst>
      </p:bldP>
      <p:bldP spid="4" grpId="0" animBg="1">
        <p:tmplLst>
          <p:tmpl>
            <p:tnLst>
              <p:par>
                <p:cTn presetID="2" presetClass="entr" presetSubtype="1" decel="100000" fill="hold" nodeType="withEffect">
                  <p:stCondLst>
                    <p:cond delay="250"/>
                  </p:stCondLst>
                  <p:childTnLst>
                    <p:set>
                      <p:cBhvr>
                        <p:cTn dur="1" fill="hold">
                          <p:stCondLst>
                            <p:cond delay="0"/>
                          </p:stCondLst>
                        </p:cTn>
                        <p:tgtEl>
                          <p:spTgt spid="4"/>
                        </p:tgtEl>
                        <p:attrNameLst>
                          <p:attrName>style.visibility</p:attrName>
                        </p:attrNameLst>
                      </p:cBhvr>
                      <p:to>
                        <p:strVal val="visible"/>
                      </p:to>
                    </p:set>
                    <p:anim calcmode="lin" valueType="num">
                      <p:cBhvr additive="base">
                        <p:cTn dur="1000" fill="hold"/>
                        <p:tgtEl>
                          <p:spTgt spid="4"/>
                        </p:tgtEl>
                        <p:attrNameLst>
                          <p:attrName>ppt_x</p:attrName>
                        </p:attrNameLst>
                      </p:cBhvr>
                      <p:tavLst>
                        <p:tav tm="0">
                          <p:val>
                            <p:strVal val="#ppt_x"/>
                          </p:val>
                        </p:tav>
                        <p:tav tm="100000">
                          <p:val>
                            <p:strVal val="#ppt_x"/>
                          </p:val>
                        </p:tav>
                      </p:tavLst>
                    </p:anim>
                    <p:anim calcmode="lin" valueType="num">
                      <p:cBhvr additive="base">
                        <p:cTn dur="1000" fill="hold"/>
                        <p:tgtEl>
                          <p:spTgt spid="4"/>
                        </p:tgtEl>
                        <p:attrNameLst>
                          <p:attrName>ppt_y</p:attrName>
                        </p:attrNameLst>
                      </p:cBhvr>
                      <p:tavLst>
                        <p:tav tm="0">
                          <p:val>
                            <p:strVal val="0-#ppt_h/2"/>
                          </p:val>
                        </p:tav>
                        <p:tav tm="100000">
                          <p:val>
                            <p:strVal val="#ppt_y"/>
                          </p:val>
                        </p:tav>
                      </p:tavLst>
                    </p:anim>
                  </p:childTnLst>
                </p:cTn>
              </p:par>
            </p:tnLst>
          </p:tmpl>
        </p:tmplLst>
      </p:bldP>
      <p:bldP spid="4" grpId="1" animBg="1">
        <p:tmplLst>
          <p:tmpl>
            <p:tnLst>
              <p:par>
                <p:cTn presetID="10" presetClass="entr" presetSubtype="0" fill="hold" nodeType="withEffect">
                  <p:stCondLst>
                    <p:cond delay="250"/>
                  </p:stCondLst>
                  <p:childTnLst>
                    <p:set>
                      <p:cBhvr>
                        <p:cTn dur="1" fill="hold">
                          <p:stCondLst>
                            <p:cond delay="0"/>
                          </p:stCondLst>
                        </p:cTn>
                        <p:tgtEl>
                          <p:spTgt spid="4"/>
                        </p:tgtEl>
                        <p:attrNameLst>
                          <p:attrName>style.visibility</p:attrName>
                        </p:attrNameLst>
                      </p:cBhvr>
                      <p:to>
                        <p:strVal val="visible"/>
                      </p:to>
                    </p:set>
                    <p:animEffect transition="in" filter="fade">
                      <p:cBhvr>
                        <p:cTn dur="1000"/>
                        <p:tgtEl>
                          <p:spTgt spid="4"/>
                        </p:tgtEl>
                      </p:cBhvr>
                    </p:animEffect>
                  </p:childTnLst>
                </p:cTn>
              </p:par>
            </p:tnLst>
          </p:tmpl>
        </p:tmplLst>
      </p:bldP>
      <p:bldP spid="6" grpId="0"/>
      <p:bldP spid="7" grpId="0">
        <p:tmplLst>
          <p:tmpl>
            <p:tnLst>
              <p:par>
                <p:cTn presetID="10" presetClass="entr" presetSubtype="0" fill="hold" nodeType="afterEffect">
                  <p:stCondLst>
                    <p:cond delay="25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Section break 1">
    <p:spTree>
      <p:nvGrpSpPr>
        <p:cNvPr id="1" name=""/>
        <p:cNvGrpSpPr/>
        <p:nvPr/>
      </p:nvGrpSpPr>
      <p:grpSpPr>
        <a:xfrm>
          <a:off x="0" y="0"/>
          <a:ext cx="0" cy="0"/>
          <a:chOff x="0" y="0"/>
          <a:chExt cx="0" cy="0"/>
        </a:xfrm>
      </p:grpSpPr>
      <p:sp>
        <p:nvSpPr>
          <p:cNvPr id="3" name="Picture Placeholder 6"/>
          <p:cNvSpPr>
            <a:spLocks noGrp="1"/>
          </p:cNvSpPr>
          <p:nvPr>
            <p:ph type="pic" sz="quarter" idx="13"/>
          </p:nvPr>
        </p:nvSpPr>
        <p:spPr>
          <a:xfrm>
            <a:off x="0" y="0"/>
            <a:ext cx="18288000" cy="10285413"/>
          </a:xfrm>
          <a:solidFill>
            <a:schemeClr val="accent5">
              <a:lumMod val="40000"/>
              <a:lumOff val="60000"/>
            </a:schemeClr>
          </a:solidFill>
        </p:spPr>
        <p:txBody>
          <a:bodyPr/>
          <a:lstStyle>
            <a:lvl1pPr marL="0" marR="0" indent="0" algn="l" defTabSz="1371417" rtl="0" eaLnBrk="1" fontAlgn="auto" latinLnBrk="0" hangingPunct="1">
              <a:lnSpc>
                <a:spcPct val="160000"/>
              </a:lnSpc>
              <a:spcBef>
                <a:spcPts val="0"/>
              </a:spcBef>
              <a:spcAft>
                <a:spcPts val="0"/>
              </a:spcAft>
              <a:buClrTx/>
              <a:buSzTx/>
              <a:buFont typeface="Arial" panose="020B0604020202020204" pitchFamily="34" charset="0"/>
              <a:buNone/>
              <a:tabLst/>
              <a:defRPr/>
            </a:lvl1pPr>
          </a:lstStyle>
          <a:p>
            <a:pPr marL="0" marR="0" lvl="0" indent="0" algn="l" defTabSz="1371417" rtl="0" eaLnBrk="1" fontAlgn="auto" latinLnBrk="0" hangingPunct="1">
              <a:lnSpc>
                <a:spcPct val="160000"/>
              </a:lnSpc>
              <a:spcBef>
                <a:spcPts val="0"/>
              </a:spcBef>
              <a:spcAft>
                <a:spcPts val="0"/>
              </a:spcAft>
              <a:buClrTx/>
              <a:buSzTx/>
              <a:buFont typeface="Arial" panose="020B0604020202020204" pitchFamily="34" charset="0"/>
              <a:buNone/>
              <a:tabLst/>
              <a:defRPr/>
            </a:pPr>
            <a:r>
              <a:rPr kumimoji="1" lang="en-US" altLang="ja-JP" dirty="0"/>
              <a:t>Click icon to add picture</a:t>
            </a:r>
            <a:endParaRPr kumimoji="1" lang="ja-JP" altLang="en-US" dirty="0"/>
          </a:p>
        </p:txBody>
      </p:sp>
      <p:sp>
        <p:nvSpPr>
          <p:cNvPr id="5" name="Text Placeholder 5"/>
          <p:cNvSpPr>
            <a:spLocks noGrp="1"/>
          </p:cNvSpPr>
          <p:nvPr>
            <p:ph type="body" sz="quarter" idx="18" hasCustomPrompt="1"/>
          </p:nvPr>
        </p:nvSpPr>
        <p:spPr>
          <a:xfrm rot="18900000">
            <a:off x="1943100" y="2787283"/>
            <a:ext cx="4709258" cy="4709258"/>
          </a:xfrm>
          <a:solidFill>
            <a:schemeClr val="tx1">
              <a:alpha val="20000"/>
            </a:schemeClr>
          </a:solidFill>
        </p:spPr>
        <p:txBody>
          <a:bodyPr anchor="b">
            <a:noAutofit/>
          </a:bodyPr>
          <a:lstStyle>
            <a:lvl1pPr marL="0" indent="0" algn="just">
              <a:lnSpc>
                <a:spcPct val="100000"/>
              </a:lnSpc>
              <a:spcBef>
                <a:spcPts val="0"/>
              </a:spcBef>
              <a:buFontTx/>
              <a:buNone/>
              <a:defRPr sz="2800">
                <a:solidFill>
                  <a:schemeClr val="tx2"/>
                </a:solidFill>
                <a:latin typeface="+mj-lt"/>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 </a:t>
            </a:r>
            <a:endParaRPr kumimoji="1" lang="ja-JP" altLang="en-US" dirty="0"/>
          </a:p>
        </p:txBody>
      </p:sp>
      <p:sp>
        <p:nvSpPr>
          <p:cNvPr id="8" name="Text Placeholder 5"/>
          <p:cNvSpPr>
            <a:spLocks noGrp="1"/>
          </p:cNvSpPr>
          <p:nvPr>
            <p:ph type="body" sz="quarter" idx="19" hasCustomPrompt="1"/>
          </p:nvPr>
        </p:nvSpPr>
        <p:spPr>
          <a:xfrm rot="18900000">
            <a:off x="2309586" y="3153769"/>
            <a:ext cx="3976287" cy="3976287"/>
          </a:xfrm>
          <a:solidFill>
            <a:schemeClr val="bg1">
              <a:alpha val="20000"/>
            </a:schemeClr>
          </a:solidFill>
        </p:spPr>
        <p:txBody>
          <a:bodyPr anchor="b">
            <a:noAutofit/>
          </a:bodyPr>
          <a:lstStyle>
            <a:lvl1pPr marL="0" indent="0" algn="just">
              <a:lnSpc>
                <a:spcPct val="100000"/>
              </a:lnSpc>
              <a:spcBef>
                <a:spcPts val="0"/>
              </a:spcBef>
              <a:buFontTx/>
              <a:buNone/>
              <a:defRPr sz="2800">
                <a:solidFill>
                  <a:schemeClr val="tx2"/>
                </a:solidFill>
                <a:latin typeface="+mj-lt"/>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 </a:t>
            </a:r>
            <a:endParaRPr kumimoji="1" lang="ja-JP" altLang="en-US" dirty="0"/>
          </a:p>
        </p:txBody>
      </p:sp>
      <p:sp>
        <p:nvSpPr>
          <p:cNvPr id="7" name="Title 1"/>
          <p:cNvSpPr>
            <a:spLocks noGrp="1"/>
          </p:cNvSpPr>
          <p:nvPr>
            <p:ph type="title" hasCustomPrompt="1"/>
          </p:nvPr>
        </p:nvSpPr>
        <p:spPr>
          <a:xfrm>
            <a:off x="2309586" y="3632741"/>
            <a:ext cx="3976287" cy="3018343"/>
          </a:xfrm>
        </p:spPr>
        <p:txBody>
          <a:bodyPr anchor="ctr">
            <a:normAutofit/>
          </a:bodyPr>
          <a:lstStyle>
            <a:lvl1pPr algn="ctr">
              <a:defRPr sz="4400">
                <a:solidFill>
                  <a:schemeClr val="bg1"/>
                </a:solidFill>
              </a:defRPr>
            </a:lvl1pPr>
          </a:lstStyle>
          <a:p>
            <a:r>
              <a:rPr kumimoji="1" lang="en-US" altLang="ja-JP" dirty="0"/>
              <a:t>Slide title</a:t>
            </a:r>
            <a:br>
              <a:rPr kumimoji="1" lang="en-US" altLang="ja-JP" dirty="0"/>
            </a:br>
            <a:r>
              <a:rPr kumimoji="1" lang="en-US" altLang="ja-JP" dirty="0"/>
              <a:t>goes here</a:t>
            </a:r>
            <a:endParaRPr kumimoji="1" lang="ja-JP" altLang="en-US" dirty="0"/>
          </a:p>
        </p:txBody>
      </p:sp>
    </p:spTree>
    <p:extLst>
      <p:ext uri="{BB962C8B-B14F-4D97-AF65-F5344CB8AC3E}">
        <p14:creationId xmlns:p14="http://schemas.microsoft.com/office/powerpoint/2010/main" val="872333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750"/>
                                        <p:tgtEl>
                                          <p:spTgt spid="3"/>
                                        </p:tgtEl>
                                      </p:cBhvr>
                                    </p:animEffect>
                                  </p:childTnLst>
                                </p:cTn>
                              </p:par>
                            </p:childTnLst>
                          </p:cTn>
                        </p:par>
                        <p:par>
                          <p:cTn id="8" fill="hold">
                            <p:stCondLst>
                              <p:cond delay="750"/>
                            </p:stCondLst>
                            <p:childTnLst>
                              <p:par>
                                <p:cTn id="9" presetID="2" presetClass="entr" presetSubtype="1" decel="10000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1000" fill="hold"/>
                                        <p:tgtEl>
                                          <p:spTgt spid="5"/>
                                        </p:tgtEl>
                                        <p:attrNameLst>
                                          <p:attrName>ppt_x</p:attrName>
                                        </p:attrNameLst>
                                      </p:cBhvr>
                                      <p:tavLst>
                                        <p:tav tm="0">
                                          <p:val>
                                            <p:strVal val="#ppt_x"/>
                                          </p:val>
                                        </p:tav>
                                        <p:tav tm="100000">
                                          <p:val>
                                            <p:strVal val="#ppt_x"/>
                                          </p:val>
                                        </p:tav>
                                      </p:tavLst>
                                    </p:anim>
                                    <p:anim calcmode="lin" valueType="num">
                                      <p:cBhvr additive="base">
                                        <p:cTn id="12" dur="1000" fill="hold"/>
                                        <p:tgtEl>
                                          <p:spTgt spid="5"/>
                                        </p:tgtEl>
                                        <p:attrNameLst>
                                          <p:attrName>ppt_y</p:attrName>
                                        </p:attrNameLst>
                                      </p:cBhvr>
                                      <p:tavLst>
                                        <p:tav tm="0">
                                          <p:val>
                                            <p:strVal val="0-#ppt_h/2"/>
                                          </p:val>
                                        </p:tav>
                                        <p:tav tm="100000">
                                          <p:val>
                                            <p:strVal val="#ppt_y"/>
                                          </p:val>
                                        </p:tav>
                                      </p:tavLst>
                                    </p:anim>
                                  </p:childTnLst>
                                </p:cTn>
                              </p:par>
                              <p:par>
                                <p:cTn id="13" presetID="10" presetClass="entr" presetSubtype="0" fill="hold" grpId="1"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1000"/>
                                        <p:tgtEl>
                                          <p:spTgt spid="5"/>
                                        </p:tgtEl>
                                      </p:cBhvr>
                                    </p:animEffect>
                                  </p:childTnLst>
                                </p:cTn>
                              </p:par>
                              <p:par>
                                <p:cTn id="16" presetID="2" presetClass="entr" presetSubtype="1" decel="100000" fill="hold" grpId="0" nodeType="withEffect">
                                  <p:stCondLst>
                                    <p:cond delay="250"/>
                                  </p:stCondLst>
                                  <p:childTnLst>
                                    <p:set>
                                      <p:cBhvr>
                                        <p:cTn id="17" dur="1" fill="hold">
                                          <p:stCondLst>
                                            <p:cond delay="0"/>
                                          </p:stCondLst>
                                        </p:cTn>
                                        <p:tgtEl>
                                          <p:spTgt spid="8"/>
                                        </p:tgtEl>
                                        <p:attrNameLst>
                                          <p:attrName>style.visibility</p:attrName>
                                        </p:attrNameLst>
                                      </p:cBhvr>
                                      <p:to>
                                        <p:strVal val="visible"/>
                                      </p:to>
                                    </p:set>
                                    <p:anim calcmode="lin" valueType="num">
                                      <p:cBhvr additive="base">
                                        <p:cTn id="18" dur="1000" fill="hold"/>
                                        <p:tgtEl>
                                          <p:spTgt spid="8"/>
                                        </p:tgtEl>
                                        <p:attrNameLst>
                                          <p:attrName>ppt_x</p:attrName>
                                        </p:attrNameLst>
                                      </p:cBhvr>
                                      <p:tavLst>
                                        <p:tav tm="0">
                                          <p:val>
                                            <p:strVal val="#ppt_x"/>
                                          </p:val>
                                        </p:tav>
                                        <p:tav tm="100000">
                                          <p:val>
                                            <p:strVal val="#ppt_x"/>
                                          </p:val>
                                        </p:tav>
                                      </p:tavLst>
                                    </p:anim>
                                    <p:anim calcmode="lin" valueType="num">
                                      <p:cBhvr additive="base">
                                        <p:cTn id="19" dur="1000" fill="hold"/>
                                        <p:tgtEl>
                                          <p:spTgt spid="8"/>
                                        </p:tgtEl>
                                        <p:attrNameLst>
                                          <p:attrName>ppt_y</p:attrName>
                                        </p:attrNameLst>
                                      </p:cBhvr>
                                      <p:tavLst>
                                        <p:tav tm="0">
                                          <p:val>
                                            <p:strVal val="0-#ppt_h/2"/>
                                          </p:val>
                                        </p:tav>
                                        <p:tav tm="100000">
                                          <p:val>
                                            <p:strVal val="#ppt_y"/>
                                          </p:val>
                                        </p:tav>
                                      </p:tavLst>
                                    </p:anim>
                                  </p:childTnLst>
                                </p:cTn>
                              </p:par>
                              <p:par>
                                <p:cTn id="20" presetID="10" presetClass="entr" presetSubtype="0" fill="hold" grpId="1" nodeType="withEffect">
                                  <p:stCondLst>
                                    <p:cond delay="25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1000"/>
                                        <p:tgtEl>
                                          <p:spTgt spid="8"/>
                                        </p:tgtEl>
                                      </p:cBhvr>
                                    </p:animEffect>
                                  </p:childTnLst>
                                </p:cTn>
                              </p:par>
                              <p:par>
                                <p:cTn id="23" presetID="2" presetClass="entr" presetSubtype="1" decel="100000" fill="hold" grpId="0" nodeType="withEffect">
                                  <p:stCondLst>
                                    <p:cond delay="50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1000" fill="hold"/>
                                        <p:tgtEl>
                                          <p:spTgt spid="7"/>
                                        </p:tgtEl>
                                        <p:attrNameLst>
                                          <p:attrName>ppt_x</p:attrName>
                                        </p:attrNameLst>
                                      </p:cBhvr>
                                      <p:tavLst>
                                        <p:tav tm="0">
                                          <p:val>
                                            <p:strVal val="#ppt_x"/>
                                          </p:val>
                                        </p:tav>
                                        <p:tav tm="100000">
                                          <p:val>
                                            <p:strVal val="#ppt_x"/>
                                          </p:val>
                                        </p:tav>
                                      </p:tavLst>
                                    </p:anim>
                                    <p:anim calcmode="lin" valueType="num">
                                      <p:cBhvr additive="base">
                                        <p:cTn id="26" dur="1000" fill="hold"/>
                                        <p:tgtEl>
                                          <p:spTgt spid="7"/>
                                        </p:tgtEl>
                                        <p:attrNameLst>
                                          <p:attrName>ppt_y</p:attrName>
                                        </p:attrNameLst>
                                      </p:cBhvr>
                                      <p:tavLst>
                                        <p:tav tm="0">
                                          <p:val>
                                            <p:strVal val="0-#ppt_h/2"/>
                                          </p:val>
                                        </p:tav>
                                        <p:tav tm="100000">
                                          <p:val>
                                            <p:strVal val="#ppt_y"/>
                                          </p:val>
                                        </p:tav>
                                      </p:tavLst>
                                    </p:anim>
                                  </p:childTnLst>
                                </p:cTn>
                              </p:par>
                              <p:par>
                                <p:cTn id="27" presetID="10" presetClass="entr" presetSubtype="0" fill="hold" grpId="1" nodeType="withEffect">
                                  <p:stCondLst>
                                    <p:cond delay="50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tmplLst>
          <p:tmpl>
            <p:tnLst>
              <p:par>
                <p:cTn presetID="2" presetClass="entr" presetSubtype="1" decel="10000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1000" fill="hold"/>
                        <p:tgtEl>
                          <p:spTgt spid="5"/>
                        </p:tgtEl>
                        <p:attrNameLst>
                          <p:attrName>ppt_x</p:attrName>
                        </p:attrNameLst>
                      </p:cBhvr>
                      <p:tavLst>
                        <p:tav tm="0">
                          <p:val>
                            <p:strVal val="#ppt_x"/>
                          </p:val>
                        </p:tav>
                        <p:tav tm="100000">
                          <p:val>
                            <p:strVal val="#ppt_x"/>
                          </p:val>
                        </p:tav>
                      </p:tavLst>
                    </p:anim>
                    <p:anim calcmode="lin" valueType="num">
                      <p:cBhvr additive="base">
                        <p:cTn dur="1000" fill="hold"/>
                        <p:tgtEl>
                          <p:spTgt spid="5"/>
                        </p:tgtEl>
                        <p:attrNameLst>
                          <p:attrName>ppt_y</p:attrName>
                        </p:attrNameLst>
                      </p:cBhvr>
                      <p:tavLst>
                        <p:tav tm="0">
                          <p:val>
                            <p:strVal val="0-#ppt_h/2"/>
                          </p:val>
                        </p:tav>
                        <p:tav tm="100000">
                          <p:val>
                            <p:strVal val="#ppt_y"/>
                          </p:val>
                        </p:tav>
                      </p:tavLst>
                    </p:anim>
                  </p:childTnLst>
                </p:cTn>
              </p:par>
            </p:tnLst>
          </p:tmpl>
        </p:tmplLst>
      </p:bldP>
      <p:bldP spid="5" grpId="1" animBg="1">
        <p:tmplLst>
          <p:tmpl>
            <p:tnLst>
              <p:par>
                <p:cTn presetID="10"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1000"/>
                        <p:tgtEl>
                          <p:spTgt spid="5"/>
                        </p:tgtEl>
                      </p:cBhvr>
                    </p:animEffect>
                  </p:childTnLst>
                </p:cTn>
              </p:par>
            </p:tnLst>
          </p:tmpl>
        </p:tmplLst>
      </p:bldP>
      <p:bldP spid="8" grpId="0" animBg="1">
        <p:tmplLst>
          <p:tmpl>
            <p:tnLst>
              <p:par>
                <p:cTn presetID="2" presetClass="entr" presetSubtype="1" decel="100000" fill="hold" nodeType="withEffect">
                  <p:stCondLst>
                    <p:cond delay="25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P spid="8" grpId="1" animBg="1">
        <p:tmplLst>
          <p:tmpl>
            <p:tnLst>
              <p:par>
                <p:cTn presetID="10" presetClass="entr" presetSubtype="0" fill="hold" nodeType="withEffect">
                  <p:stCondLst>
                    <p:cond delay="250"/>
                  </p:stCondLst>
                  <p:childTnLst>
                    <p:set>
                      <p:cBhvr>
                        <p:cTn dur="1" fill="hold">
                          <p:stCondLst>
                            <p:cond delay="0"/>
                          </p:stCondLst>
                        </p:cTn>
                        <p:tgtEl>
                          <p:spTgt spid="8"/>
                        </p:tgtEl>
                        <p:attrNameLst>
                          <p:attrName>style.visibility</p:attrName>
                        </p:attrNameLst>
                      </p:cBhvr>
                      <p:to>
                        <p:strVal val="visible"/>
                      </p:to>
                    </p:set>
                    <p:animEffect transition="in" filter="fade">
                      <p:cBhvr>
                        <p:cTn dur="1000"/>
                        <p:tgtEl>
                          <p:spTgt spid="8"/>
                        </p:tgtEl>
                      </p:cBhvr>
                    </p:animEffect>
                  </p:childTnLst>
                </p:cTn>
              </p:par>
            </p:tnLst>
          </p:tmpl>
        </p:tmplLst>
      </p:bldP>
      <p:bldP spid="7" grpId="0"/>
      <p:bldP spid="7" grpId="1"/>
    </p:bld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Section break 2">
    <p:spTree>
      <p:nvGrpSpPr>
        <p:cNvPr id="1" name=""/>
        <p:cNvGrpSpPr/>
        <p:nvPr/>
      </p:nvGrpSpPr>
      <p:grpSpPr>
        <a:xfrm>
          <a:off x="0" y="0"/>
          <a:ext cx="0" cy="0"/>
          <a:chOff x="0" y="0"/>
          <a:chExt cx="0" cy="0"/>
        </a:xfrm>
      </p:grpSpPr>
      <p:sp>
        <p:nvSpPr>
          <p:cNvPr id="3" name="Picture Placeholder 6"/>
          <p:cNvSpPr>
            <a:spLocks noGrp="1"/>
          </p:cNvSpPr>
          <p:nvPr>
            <p:ph type="pic" sz="quarter" idx="13"/>
          </p:nvPr>
        </p:nvSpPr>
        <p:spPr>
          <a:xfrm>
            <a:off x="0" y="0"/>
            <a:ext cx="18288000" cy="10285413"/>
          </a:xfrm>
          <a:solidFill>
            <a:schemeClr val="accent5">
              <a:lumMod val="40000"/>
              <a:lumOff val="60000"/>
            </a:schemeClr>
          </a:solidFill>
        </p:spPr>
        <p:txBody>
          <a:bodyPr/>
          <a:lstStyle>
            <a:lvl1pPr marL="0" marR="0" indent="0" algn="l" defTabSz="1371417" rtl="0" eaLnBrk="1" fontAlgn="auto" latinLnBrk="0" hangingPunct="1">
              <a:lnSpc>
                <a:spcPct val="160000"/>
              </a:lnSpc>
              <a:spcBef>
                <a:spcPts val="0"/>
              </a:spcBef>
              <a:spcAft>
                <a:spcPts val="0"/>
              </a:spcAft>
              <a:buClrTx/>
              <a:buSzTx/>
              <a:buFont typeface="Arial" panose="020B0604020202020204" pitchFamily="34" charset="0"/>
              <a:buNone/>
              <a:tabLst/>
              <a:defRPr/>
            </a:lvl1pPr>
          </a:lstStyle>
          <a:p>
            <a:pPr marL="0" marR="0" lvl="0" indent="0" algn="l" defTabSz="1371417" rtl="0" eaLnBrk="1" fontAlgn="auto" latinLnBrk="0" hangingPunct="1">
              <a:lnSpc>
                <a:spcPct val="160000"/>
              </a:lnSpc>
              <a:spcBef>
                <a:spcPts val="0"/>
              </a:spcBef>
              <a:spcAft>
                <a:spcPts val="0"/>
              </a:spcAft>
              <a:buClrTx/>
              <a:buSzTx/>
              <a:buFont typeface="Arial" panose="020B0604020202020204" pitchFamily="34" charset="0"/>
              <a:buNone/>
              <a:tabLst/>
              <a:defRPr/>
            </a:pPr>
            <a:r>
              <a:rPr kumimoji="1" lang="en-US" altLang="ja-JP" dirty="0"/>
              <a:t>Click icon to add picture</a:t>
            </a:r>
            <a:endParaRPr kumimoji="1" lang="ja-JP" altLang="en-US" dirty="0"/>
          </a:p>
        </p:txBody>
      </p:sp>
      <p:sp>
        <p:nvSpPr>
          <p:cNvPr id="5" name="Text Placeholder 5"/>
          <p:cNvSpPr>
            <a:spLocks noGrp="1"/>
          </p:cNvSpPr>
          <p:nvPr>
            <p:ph type="body" sz="quarter" idx="18" hasCustomPrompt="1"/>
          </p:nvPr>
        </p:nvSpPr>
        <p:spPr>
          <a:xfrm rot="18900000">
            <a:off x="11635642" y="2787283"/>
            <a:ext cx="4709258" cy="4709258"/>
          </a:xfrm>
          <a:solidFill>
            <a:schemeClr val="tx1">
              <a:alpha val="20000"/>
            </a:schemeClr>
          </a:solidFill>
        </p:spPr>
        <p:txBody>
          <a:bodyPr anchor="b">
            <a:noAutofit/>
          </a:bodyPr>
          <a:lstStyle>
            <a:lvl1pPr marL="0" indent="0" algn="just">
              <a:lnSpc>
                <a:spcPct val="100000"/>
              </a:lnSpc>
              <a:spcBef>
                <a:spcPts val="0"/>
              </a:spcBef>
              <a:buFontTx/>
              <a:buNone/>
              <a:defRPr sz="2800">
                <a:solidFill>
                  <a:schemeClr val="tx2"/>
                </a:solidFill>
                <a:latin typeface="+mj-lt"/>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 </a:t>
            </a:r>
            <a:endParaRPr kumimoji="1" lang="ja-JP" altLang="en-US" dirty="0"/>
          </a:p>
        </p:txBody>
      </p:sp>
      <p:sp>
        <p:nvSpPr>
          <p:cNvPr id="8" name="Text Placeholder 5"/>
          <p:cNvSpPr>
            <a:spLocks noGrp="1"/>
          </p:cNvSpPr>
          <p:nvPr>
            <p:ph type="body" sz="quarter" idx="19" hasCustomPrompt="1"/>
          </p:nvPr>
        </p:nvSpPr>
        <p:spPr>
          <a:xfrm rot="18900000">
            <a:off x="12002128" y="3153769"/>
            <a:ext cx="3976287" cy="3976287"/>
          </a:xfrm>
          <a:solidFill>
            <a:schemeClr val="bg1">
              <a:alpha val="20000"/>
            </a:schemeClr>
          </a:solidFill>
        </p:spPr>
        <p:txBody>
          <a:bodyPr anchor="b">
            <a:noAutofit/>
          </a:bodyPr>
          <a:lstStyle>
            <a:lvl1pPr marL="0" indent="0" algn="just">
              <a:lnSpc>
                <a:spcPct val="100000"/>
              </a:lnSpc>
              <a:spcBef>
                <a:spcPts val="0"/>
              </a:spcBef>
              <a:buFontTx/>
              <a:buNone/>
              <a:defRPr sz="2800">
                <a:solidFill>
                  <a:schemeClr val="tx2"/>
                </a:solidFill>
                <a:latin typeface="+mj-lt"/>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 </a:t>
            </a:r>
            <a:endParaRPr kumimoji="1" lang="ja-JP" altLang="en-US" dirty="0"/>
          </a:p>
        </p:txBody>
      </p:sp>
      <p:sp>
        <p:nvSpPr>
          <p:cNvPr id="7" name="Title 1"/>
          <p:cNvSpPr>
            <a:spLocks noGrp="1"/>
          </p:cNvSpPr>
          <p:nvPr>
            <p:ph type="title" hasCustomPrompt="1"/>
          </p:nvPr>
        </p:nvSpPr>
        <p:spPr>
          <a:xfrm>
            <a:off x="12002128" y="3632741"/>
            <a:ext cx="3976287" cy="3018343"/>
          </a:xfrm>
        </p:spPr>
        <p:txBody>
          <a:bodyPr anchor="ctr">
            <a:normAutofit/>
          </a:bodyPr>
          <a:lstStyle>
            <a:lvl1pPr algn="ctr">
              <a:defRPr sz="4400">
                <a:solidFill>
                  <a:schemeClr val="bg1"/>
                </a:solidFill>
              </a:defRPr>
            </a:lvl1pPr>
          </a:lstStyle>
          <a:p>
            <a:r>
              <a:rPr kumimoji="1" lang="en-US" altLang="ja-JP" dirty="0"/>
              <a:t>Slide title</a:t>
            </a:r>
            <a:br>
              <a:rPr kumimoji="1" lang="en-US" altLang="ja-JP" dirty="0"/>
            </a:br>
            <a:r>
              <a:rPr kumimoji="1" lang="en-US" altLang="ja-JP" dirty="0"/>
              <a:t>goes here</a:t>
            </a:r>
            <a:endParaRPr kumimoji="1" lang="ja-JP" altLang="en-US" dirty="0"/>
          </a:p>
        </p:txBody>
      </p:sp>
    </p:spTree>
    <p:extLst>
      <p:ext uri="{BB962C8B-B14F-4D97-AF65-F5344CB8AC3E}">
        <p14:creationId xmlns:p14="http://schemas.microsoft.com/office/powerpoint/2010/main" val="3605092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750"/>
                                        <p:tgtEl>
                                          <p:spTgt spid="3"/>
                                        </p:tgtEl>
                                      </p:cBhvr>
                                    </p:animEffect>
                                  </p:childTnLst>
                                </p:cTn>
                              </p:par>
                            </p:childTnLst>
                          </p:cTn>
                        </p:par>
                        <p:par>
                          <p:cTn id="8" fill="hold">
                            <p:stCondLst>
                              <p:cond delay="750"/>
                            </p:stCondLst>
                            <p:childTnLst>
                              <p:par>
                                <p:cTn id="9" presetID="2" presetClass="entr" presetSubtype="1" decel="10000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1000" fill="hold"/>
                                        <p:tgtEl>
                                          <p:spTgt spid="5"/>
                                        </p:tgtEl>
                                        <p:attrNameLst>
                                          <p:attrName>ppt_x</p:attrName>
                                        </p:attrNameLst>
                                      </p:cBhvr>
                                      <p:tavLst>
                                        <p:tav tm="0">
                                          <p:val>
                                            <p:strVal val="#ppt_x"/>
                                          </p:val>
                                        </p:tav>
                                        <p:tav tm="100000">
                                          <p:val>
                                            <p:strVal val="#ppt_x"/>
                                          </p:val>
                                        </p:tav>
                                      </p:tavLst>
                                    </p:anim>
                                    <p:anim calcmode="lin" valueType="num">
                                      <p:cBhvr additive="base">
                                        <p:cTn id="12" dur="1000" fill="hold"/>
                                        <p:tgtEl>
                                          <p:spTgt spid="5"/>
                                        </p:tgtEl>
                                        <p:attrNameLst>
                                          <p:attrName>ppt_y</p:attrName>
                                        </p:attrNameLst>
                                      </p:cBhvr>
                                      <p:tavLst>
                                        <p:tav tm="0">
                                          <p:val>
                                            <p:strVal val="0-#ppt_h/2"/>
                                          </p:val>
                                        </p:tav>
                                        <p:tav tm="100000">
                                          <p:val>
                                            <p:strVal val="#ppt_y"/>
                                          </p:val>
                                        </p:tav>
                                      </p:tavLst>
                                    </p:anim>
                                  </p:childTnLst>
                                </p:cTn>
                              </p:par>
                              <p:par>
                                <p:cTn id="13" presetID="10" presetClass="entr" presetSubtype="0" fill="hold" grpId="1"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1000"/>
                                        <p:tgtEl>
                                          <p:spTgt spid="5"/>
                                        </p:tgtEl>
                                      </p:cBhvr>
                                    </p:animEffect>
                                  </p:childTnLst>
                                </p:cTn>
                              </p:par>
                              <p:par>
                                <p:cTn id="16" presetID="2" presetClass="entr" presetSubtype="1" decel="100000" fill="hold" grpId="0" nodeType="withEffect">
                                  <p:stCondLst>
                                    <p:cond delay="250"/>
                                  </p:stCondLst>
                                  <p:childTnLst>
                                    <p:set>
                                      <p:cBhvr>
                                        <p:cTn id="17" dur="1" fill="hold">
                                          <p:stCondLst>
                                            <p:cond delay="0"/>
                                          </p:stCondLst>
                                        </p:cTn>
                                        <p:tgtEl>
                                          <p:spTgt spid="8"/>
                                        </p:tgtEl>
                                        <p:attrNameLst>
                                          <p:attrName>style.visibility</p:attrName>
                                        </p:attrNameLst>
                                      </p:cBhvr>
                                      <p:to>
                                        <p:strVal val="visible"/>
                                      </p:to>
                                    </p:set>
                                    <p:anim calcmode="lin" valueType="num">
                                      <p:cBhvr additive="base">
                                        <p:cTn id="18" dur="1000" fill="hold"/>
                                        <p:tgtEl>
                                          <p:spTgt spid="8"/>
                                        </p:tgtEl>
                                        <p:attrNameLst>
                                          <p:attrName>ppt_x</p:attrName>
                                        </p:attrNameLst>
                                      </p:cBhvr>
                                      <p:tavLst>
                                        <p:tav tm="0">
                                          <p:val>
                                            <p:strVal val="#ppt_x"/>
                                          </p:val>
                                        </p:tav>
                                        <p:tav tm="100000">
                                          <p:val>
                                            <p:strVal val="#ppt_x"/>
                                          </p:val>
                                        </p:tav>
                                      </p:tavLst>
                                    </p:anim>
                                    <p:anim calcmode="lin" valueType="num">
                                      <p:cBhvr additive="base">
                                        <p:cTn id="19" dur="1000" fill="hold"/>
                                        <p:tgtEl>
                                          <p:spTgt spid="8"/>
                                        </p:tgtEl>
                                        <p:attrNameLst>
                                          <p:attrName>ppt_y</p:attrName>
                                        </p:attrNameLst>
                                      </p:cBhvr>
                                      <p:tavLst>
                                        <p:tav tm="0">
                                          <p:val>
                                            <p:strVal val="0-#ppt_h/2"/>
                                          </p:val>
                                        </p:tav>
                                        <p:tav tm="100000">
                                          <p:val>
                                            <p:strVal val="#ppt_y"/>
                                          </p:val>
                                        </p:tav>
                                      </p:tavLst>
                                    </p:anim>
                                  </p:childTnLst>
                                </p:cTn>
                              </p:par>
                              <p:par>
                                <p:cTn id="20" presetID="10" presetClass="entr" presetSubtype="0" fill="hold" grpId="1" nodeType="withEffect">
                                  <p:stCondLst>
                                    <p:cond delay="25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1000"/>
                                        <p:tgtEl>
                                          <p:spTgt spid="8"/>
                                        </p:tgtEl>
                                      </p:cBhvr>
                                    </p:animEffect>
                                  </p:childTnLst>
                                </p:cTn>
                              </p:par>
                              <p:par>
                                <p:cTn id="23" presetID="2" presetClass="entr" presetSubtype="1" decel="100000" fill="hold" grpId="0" nodeType="withEffect">
                                  <p:stCondLst>
                                    <p:cond delay="50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1000" fill="hold"/>
                                        <p:tgtEl>
                                          <p:spTgt spid="7"/>
                                        </p:tgtEl>
                                        <p:attrNameLst>
                                          <p:attrName>ppt_x</p:attrName>
                                        </p:attrNameLst>
                                      </p:cBhvr>
                                      <p:tavLst>
                                        <p:tav tm="0">
                                          <p:val>
                                            <p:strVal val="#ppt_x"/>
                                          </p:val>
                                        </p:tav>
                                        <p:tav tm="100000">
                                          <p:val>
                                            <p:strVal val="#ppt_x"/>
                                          </p:val>
                                        </p:tav>
                                      </p:tavLst>
                                    </p:anim>
                                    <p:anim calcmode="lin" valueType="num">
                                      <p:cBhvr additive="base">
                                        <p:cTn id="26" dur="1000" fill="hold"/>
                                        <p:tgtEl>
                                          <p:spTgt spid="7"/>
                                        </p:tgtEl>
                                        <p:attrNameLst>
                                          <p:attrName>ppt_y</p:attrName>
                                        </p:attrNameLst>
                                      </p:cBhvr>
                                      <p:tavLst>
                                        <p:tav tm="0">
                                          <p:val>
                                            <p:strVal val="0-#ppt_h/2"/>
                                          </p:val>
                                        </p:tav>
                                        <p:tav tm="100000">
                                          <p:val>
                                            <p:strVal val="#ppt_y"/>
                                          </p:val>
                                        </p:tav>
                                      </p:tavLst>
                                    </p:anim>
                                  </p:childTnLst>
                                </p:cTn>
                              </p:par>
                              <p:par>
                                <p:cTn id="27" presetID="10" presetClass="entr" presetSubtype="0" fill="hold" grpId="1" nodeType="withEffect">
                                  <p:stCondLst>
                                    <p:cond delay="50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tmplLst>
          <p:tmpl>
            <p:tnLst>
              <p:par>
                <p:cTn presetID="2" presetClass="entr" presetSubtype="1" decel="10000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1000" fill="hold"/>
                        <p:tgtEl>
                          <p:spTgt spid="5"/>
                        </p:tgtEl>
                        <p:attrNameLst>
                          <p:attrName>ppt_x</p:attrName>
                        </p:attrNameLst>
                      </p:cBhvr>
                      <p:tavLst>
                        <p:tav tm="0">
                          <p:val>
                            <p:strVal val="#ppt_x"/>
                          </p:val>
                        </p:tav>
                        <p:tav tm="100000">
                          <p:val>
                            <p:strVal val="#ppt_x"/>
                          </p:val>
                        </p:tav>
                      </p:tavLst>
                    </p:anim>
                    <p:anim calcmode="lin" valueType="num">
                      <p:cBhvr additive="base">
                        <p:cTn dur="1000" fill="hold"/>
                        <p:tgtEl>
                          <p:spTgt spid="5"/>
                        </p:tgtEl>
                        <p:attrNameLst>
                          <p:attrName>ppt_y</p:attrName>
                        </p:attrNameLst>
                      </p:cBhvr>
                      <p:tavLst>
                        <p:tav tm="0">
                          <p:val>
                            <p:strVal val="0-#ppt_h/2"/>
                          </p:val>
                        </p:tav>
                        <p:tav tm="100000">
                          <p:val>
                            <p:strVal val="#ppt_y"/>
                          </p:val>
                        </p:tav>
                      </p:tavLst>
                    </p:anim>
                  </p:childTnLst>
                </p:cTn>
              </p:par>
            </p:tnLst>
          </p:tmpl>
        </p:tmplLst>
      </p:bldP>
      <p:bldP spid="5" grpId="1" animBg="1">
        <p:tmplLst>
          <p:tmpl>
            <p:tnLst>
              <p:par>
                <p:cTn presetID="10"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1000"/>
                        <p:tgtEl>
                          <p:spTgt spid="5"/>
                        </p:tgtEl>
                      </p:cBhvr>
                    </p:animEffect>
                  </p:childTnLst>
                </p:cTn>
              </p:par>
            </p:tnLst>
          </p:tmpl>
        </p:tmplLst>
      </p:bldP>
      <p:bldP spid="8" grpId="0" animBg="1">
        <p:tmplLst>
          <p:tmpl>
            <p:tnLst>
              <p:par>
                <p:cTn presetID="2" presetClass="entr" presetSubtype="1" decel="100000" fill="hold" nodeType="withEffect">
                  <p:stCondLst>
                    <p:cond delay="25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P spid="8" grpId="1" animBg="1">
        <p:tmplLst>
          <p:tmpl>
            <p:tnLst>
              <p:par>
                <p:cTn presetID="10" presetClass="entr" presetSubtype="0" fill="hold" nodeType="withEffect">
                  <p:stCondLst>
                    <p:cond delay="250"/>
                  </p:stCondLst>
                  <p:childTnLst>
                    <p:set>
                      <p:cBhvr>
                        <p:cTn dur="1" fill="hold">
                          <p:stCondLst>
                            <p:cond delay="0"/>
                          </p:stCondLst>
                        </p:cTn>
                        <p:tgtEl>
                          <p:spTgt spid="8"/>
                        </p:tgtEl>
                        <p:attrNameLst>
                          <p:attrName>style.visibility</p:attrName>
                        </p:attrNameLst>
                      </p:cBhvr>
                      <p:to>
                        <p:strVal val="visible"/>
                      </p:to>
                    </p:set>
                    <p:animEffect transition="in" filter="fade">
                      <p:cBhvr>
                        <p:cTn dur="1000"/>
                        <p:tgtEl>
                          <p:spTgt spid="8"/>
                        </p:tgtEl>
                      </p:cBhvr>
                    </p:animEffect>
                  </p:childTnLst>
                </p:cTn>
              </p:par>
            </p:tnLst>
          </p:tmpl>
        </p:tmplLst>
      </p:bldP>
      <p:bldP spid="7" grpId="0"/>
      <p:bldP spid="7" grpId="1"/>
    </p:bld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Fullscreen image and text 1">
    <p:spTree>
      <p:nvGrpSpPr>
        <p:cNvPr id="1" name=""/>
        <p:cNvGrpSpPr/>
        <p:nvPr/>
      </p:nvGrpSpPr>
      <p:grpSpPr>
        <a:xfrm>
          <a:off x="0" y="0"/>
          <a:ext cx="0" cy="0"/>
          <a:chOff x="0" y="0"/>
          <a:chExt cx="0" cy="0"/>
        </a:xfrm>
      </p:grpSpPr>
      <p:sp>
        <p:nvSpPr>
          <p:cNvPr id="3" name="Picture Placeholder 6"/>
          <p:cNvSpPr>
            <a:spLocks noGrp="1"/>
          </p:cNvSpPr>
          <p:nvPr>
            <p:ph type="pic" sz="quarter" idx="13"/>
          </p:nvPr>
        </p:nvSpPr>
        <p:spPr>
          <a:xfrm>
            <a:off x="0" y="0"/>
            <a:ext cx="18288000" cy="10285413"/>
          </a:xfrm>
          <a:solidFill>
            <a:schemeClr val="accent5">
              <a:lumMod val="40000"/>
              <a:lumOff val="60000"/>
            </a:schemeClr>
          </a:solidFill>
        </p:spPr>
        <p:txBody>
          <a:bodyPr/>
          <a:lstStyle>
            <a:lvl1pPr marL="0" marR="0" indent="0" algn="l" defTabSz="1371417" rtl="0" eaLnBrk="1" fontAlgn="auto" latinLnBrk="0" hangingPunct="1">
              <a:lnSpc>
                <a:spcPct val="160000"/>
              </a:lnSpc>
              <a:spcBef>
                <a:spcPts val="0"/>
              </a:spcBef>
              <a:spcAft>
                <a:spcPts val="0"/>
              </a:spcAft>
              <a:buClrTx/>
              <a:buSzTx/>
              <a:buFont typeface="Arial" panose="020B0604020202020204" pitchFamily="34" charset="0"/>
              <a:buNone/>
              <a:tabLst/>
              <a:defRPr/>
            </a:lvl1pPr>
          </a:lstStyle>
          <a:p>
            <a:pPr marL="0" marR="0" lvl="0" indent="0" algn="l" defTabSz="1371417" rtl="0" eaLnBrk="1" fontAlgn="auto" latinLnBrk="0" hangingPunct="1">
              <a:lnSpc>
                <a:spcPct val="160000"/>
              </a:lnSpc>
              <a:spcBef>
                <a:spcPts val="0"/>
              </a:spcBef>
              <a:spcAft>
                <a:spcPts val="0"/>
              </a:spcAft>
              <a:buClrTx/>
              <a:buSzTx/>
              <a:buFont typeface="Arial" panose="020B0604020202020204" pitchFamily="34" charset="0"/>
              <a:buNone/>
              <a:tabLst/>
              <a:defRPr/>
            </a:pPr>
            <a:r>
              <a:rPr kumimoji="1" lang="en-US" altLang="ja-JP" dirty="0"/>
              <a:t>Click icon to add picture</a:t>
            </a:r>
            <a:endParaRPr kumimoji="1" lang="ja-JP" altLang="en-US" dirty="0"/>
          </a:p>
        </p:txBody>
      </p:sp>
      <p:sp>
        <p:nvSpPr>
          <p:cNvPr id="8" name="Title 1"/>
          <p:cNvSpPr>
            <a:spLocks noGrp="1"/>
          </p:cNvSpPr>
          <p:nvPr>
            <p:ph type="title" hasCustomPrompt="1"/>
          </p:nvPr>
        </p:nvSpPr>
        <p:spPr>
          <a:xfrm>
            <a:off x="1403350" y="3842259"/>
            <a:ext cx="5708650" cy="2599308"/>
          </a:xfrm>
        </p:spPr>
        <p:txBody>
          <a:bodyPr anchor="ctr"/>
          <a:lstStyle>
            <a:lvl1pPr algn="ctr">
              <a:defRPr>
                <a:solidFill>
                  <a:schemeClr val="tx1"/>
                </a:solidFill>
              </a:defRPr>
            </a:lvl1pPr>
          </a:lstStyle>
          <a:p>
            <a:r>
              <a:rPr kumimoji="1" lang="en-US" altLang="ja-JP" dirty="0"/>
              <a:t>Slide title</a:t>
            </a:r>
            <a:br>
              <a:rPr kumimoji="1" lang="en-US" altLang="ja-JP" dirty="0"/>
            </a:br>
            <a:r>
              <a:rPr kumimoji="1" lang="en-US" altLang="ja-JP" dirty="0"/>
              <a:t>goes here</a:t>
            </a:r>
            <a:endParaRPr kumimoji="1" lang="ja-JP" altLang="en-US" dirty="0"/>
          </a:p>
        </p:txBody>
      </p:sp>
      <p:sp>
        <p:nvSpPr>
          <p:cNvPr id="9" name="Text Placeholder 5"/>
          <p:cNvSpPr>
            <a:spLocks noGrp="1"/>
          </p:cNvSpPr>
          <p:nvPr>
            <p:ph type="body" sz="quarter" idx="12" hasCustomPrompt="1"/>
          </p:nvPr>
        </p:nvSpPr>
        <p:spPr>
          <a:xfrm>
            <a:off x="11175999" y="3457056"/>
            <a:ext cx="5708651" cy="3371302"/>
          </a:xfrm>
        </p:spPr>
        <p:txBody>
          <a:bodyPr anchor="ctr"/>
          <a:lstStyle>
            <a:lvl1pPr marL="0" indent="0" algn="just">
              <a:spcBef>
                <a:spcPts val="0"/>
              </a:spcBef>
              <a:buFontTx/>
              <a:buNone/>
              <a:defRPr>
                <a:solidFill>
                  <a:schemeClr val="tx2"/>
                </a:solidFill>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2840860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750"/>
                                        <p:tgtEl>
                                          <p:spTgt spid="3"/>
                                        </p:tgtEl>
                                      </p:cBhvr>
                                    </p:animEffect>
                                  </p:childTnLst>
                                </p:cTn>
                              </p:par>
                              <p:par>
                                <p:cTn id="8" presetID="2" presetClass="entr" presetSubtype="4" decel="100000" fill="hold" grpId="0" nodeType="withEffect">
                                  <p:stCondLst>
                                    <p:cond delay="250"/>
                                  </p:stCondLst>
                                  <p:iterate type="wd">
                                    <p:tmPct val="10000"/>
                                  </p:iterate>
                                  <p:childTnLst>
                                    <p:set>
                                      <p:cBhvr>
                                        <p:cTn id="9" dur="1" fill="hold">
                                          <p:stCondLst>
                                            <p:cond delay="0"/>
                                          </p:stCondLst>
                                        </p:cTn>
                                        <p:tgtEl>
                                          <p:spTgt spid="8"/>
                                        </p:tgtEl>
                                        <p:attrNameLst>
                                          <p:attrName>style.visibility</p:attrName>
                                        </p:attrNameLst>
                                      </p:cBhvr>
                                      <p:to>
                                        <p:strVal val="visible"/>
                                      </p:to>
                                    </p:set>
                                    <p:anim calcmode="lin" valueType="num">
                                      <p:cBhvr additive="base">
                                        <p:cTn id="10" dur="1000" fill="hold"/>
                                        <p:tgtEl>
                                          <p:spTgt spid="8"/>
                                        </p:tgtEl>
                                        <p:attrNameLst>
                                          <p:attrName>ppt_x</p:attrName>
                                        </p:attrNameLst>
                                      </p:cBhvr>
                                      <p:tavLst>
                                        <p:tav tm="0">
                                          <p:val>
                                            <p:strVal val="#ppt_x"/>
                                          </p:val>
                                        </p:tav>
                                        <p:tav tm="100000">
                                          <p:val>
                                            <p:strVal val="#ppt_x"/>
                                          </p:val>
                                        </p:tav>
                                      </p:tavLst>
                                    </p:anim>
                                    <p:anim calcmode="lin" valueType="num">
                                      <p:cBhvr additive="base">
                                        <p:cTn id="11" dur="1000" fill="hold"/>
                                        <p:tgtEl>
                                          <p:spTgt spid="8"/>
                                        </p:tgtEl>
                                        <p:attrNameLst>
                                          <p:attrName>ppt_y</p:attrName>
                                        </p:attrNameLst>
                                      </p:cBhvr>
                                      <p:tavLst>
                                        <p:tav tm="0">
                                          <p:val>
                                            <p:strVal val="1+#ppt_h/2"/>
                                          </p:val>
                                        </p:tav>
                                        <p:tav tm="100000">
                                          <p:val>
                                            <p:strVal val="#ppt_y"/>
                                          </p:val>
                                        </p:tav>
                                      </p:tavLst>
                                    </p:anim>
                                  </p:childTnLst>
                                </p:cTn>
                              </p:par>
                            </p:childTnLst>
                          </p:cTn>
                        </p:par>
                        <p:par>
                          <p:cTn id="12" fill="hold">
                            <p:stCondLst>
                              <p:cond delay="1550"/>
                            </p:stCondLst>
                            <p:childTnLst>
                              <p:par>
                                <p:cTn id="13" presetID="10" presetClass="entr" presetSubtype="0" fill="hold" grpId="0" nodeType="afterEffect">
                                  <p:stCondLst>
                                    <p:cond delay="2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p:bldP spid="9" grpId="0">
        <p:tmplLst>
          <p:tmpl>
            <p:tnLst>
              <p:par>
                <p:cTn presetID="10" presetClass="entr" presetSubtype="0" fill="hold" nodeType="afterEffect">
                  <p:stCondLst>
                    <p:cond delay="25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Fullscreen image and text 2">
    <p:spTree>
      <p:nvGrpSpPr>
        <p:cNvPr id="1" name=""/>
        <p:cNvGrpSpPr/>
        <p:nvPr/>
      </p:nvGrpSpPr>
      <p:grpSpPr>
        <a:xfrm>
          <a:off x="0" y="0"/>
          <a:ext cx="0" cy="0"/>
          <a:chOff x="0" y="0"/>
          <a:chExt cx="0" cy="0"/>
        </a:xfrm>
      </p:grpSpPr>
      <p:sp>
        <p:nvSpPr>
          <p:cNvPr id="3" name="Picture Placeholder 6"/>
          <p:cNvSpPr>
            <a:spLocks noGrp="1"/>
          </p:cNvSpPr>
          <p:nvPr>
            <p:ph type="pic" sz="quarter" idx="13"/>
          </p:nvPr>
        </p:nvSpPr>
        <p:spPr>
          <a:xfrm>
            <a:off x="0" y="0"/>
            <a:ext cx="18288000" cy="10285413"/>
          </a:xfrm>
          <a:solidFill>
            <a:schemeClr val="accent5">
              <a:lumMod val="40000"/>
              <a:lumOff val="60000"/>
            </a:schemeClr>
          </a:solidFill>
        </p:spPr>
        <p:txBody>
          <a:bodyPr/>
          <a:lstStyle>
            <a:lvl1pPr marL="0" marR="0" indent="0" algn="l" defTabSz="1371417" rtl="0" eaLnBrk="1" fontAlgn="auto" latinLnBrk="0" hangingPunct="1">
              <a:lnSpc>
                <a:spcPct val="160000"/>
              </a:lnSpc>
              <a:spcBef>
                <a:spcPts val="0"/>
              </a:spcBef>
              <a:spcAft>
                <a:spcPts val="0"/>
              </a:spcAft>
              <a:buClrTx/>
              <a:buSzTx/>
              <a:buFont typeface="Arial" panose="020B0604020202020204" pitchFamily="34" charset="0"/>
              <a:buNone/>
              <a:tabLst/>
              <a:defRPr/>
            </a:lvl1pPr>
          </a:lstStyle>
          <a:p>
            <a:pPr marL="0" marR="0" lvl="0" indent="0" algn="l" defTabSz="1371417" rtl="0" eaLnBrk="1" fontAlgn="auto" latinLnBrk="0" hangingPunct="1">
              <a:lnSpc>
                <a:spcPct val="160000"/>
              </a:lnSpc>
              <a:spcBef>
                <a:spcPts val="0"/>
              </a:spcBef>
              <a:spcAft>
                <a:spcPts val="0"/>
              </a:spcAft>
              <a:buClrTx/>
              <a:buSzTx/>
              <a:buFont typeface="Arial" panose="020B0604020202020204" pitchFamily="34" charset="0"/>
              <a:buNone/>
              <a:tabLst/>
              <a:defRPr/>
            </a:pPr>
            <a:r>
              <a:rPr kumimoji="1" lang="en-US" altLang="ja-JP" dirty="0"/>
              <a:t>Click icon to add picture</a:t>
            </a:r>
            <a:endParaRPr kumimoji="1" lang="ja-JP" altLang="en-US" dirty="0"/>
          </a:p>
        </p:txBody>
      </p:sp>
      <p:sp>
        <p:nvSpPr>
          <p:cNvPr id="8" name="Title 1"/>
          <p:cNvSpPr>
            <a:spLocks noGrp="1"/>
          </p:cNvSpPr>
          <p:nvPr>
            <p:ph type="title" hasCustomPrompt="1"/>
          </p:nvPr>
        </p:nvSpPr>
        <p:spPr>
          <a:xfrm>
            <a:off x="9143999" y="1317399"/>
            <a:ext cx="7740651" cy="1861230"/>
          </a:xfrm>
        </p:spPr>
        <p:txBody>
          <a:bodyPr anchor="b"/>
          <a:lstStyle>
            <a:lvl1pPr algn="r">
              <a:defRPr>
                <a:solidFill>
                  <a:schemeClr val="bg1"/>
                </a:solidFill>
              </a:defRPr>
            </a:lvl1pPr>
          </a:lstStyle>
          <a:p>
            <a:r>
              <a:rPr kumimoji="1" lang="en-US" altLang="ja-JP" dirty="0"/>
              <a:t>Slide title</a:t>
            </a:r>
            <a:br>
              <a:rPr kumimoji="1" lang="en-US" altLang="ja-JP" dirty="0"/>
            </a:br>
            <a:r>
              <a:rPr kumimoji="1" lang="en-US" altLang="ja-JP" dirty="0"/>
              <a:t>goes here</a:t>
            </a:r>
            <a:endParaRPr kumimoji="1" lang="ja-JP" altLang="en-US" dirty="0"/>
          </a:p>
        </p:txBody>
      </p:sp>
      <p:sp>
        <p:nvSpPr>
          <p:cNvPr id="9" name="Text Placeholder 5"/>
          <p:cNvSpPr>
            <a:spLocks noGrp="1"/>
          </p:cNvSpPr>
          <p:nvPr>
            <p:ph type="body" sz="quarter" idx="12" hasCustomPrompt="1"/>
          </p:nvPr>
        </p:nvSpPr>
        <p:spPr>
          <a:xfrm>
            <a:off x="9144001" y="3178629"/>
            <a:ext cx="7740650" cy="1963284"/>
          </a:xfrm>
        </p:spPr>
        <p:txBody>
          <a:bodyPr anchor="t"/>
          <a:lstStyle>
            <a:lvl1pPr marL="0" indent="0" algn="r">
              <a:spcBef>
                <a:spcPts val="0"/>
              </a:spcBef>
              <a:buFontTx/>
              <a:buNone/>
              <a:defRPr>
                <a:solidFill>
                  <a:schemeClr val="bg1"/>
                </a:solidFill>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3488163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750"/>
                                        <p:tgtEl>
                                          <p:spTgt spid="3"/>
                                        </p:tgtEl>
                                      </p:cBhvr>
                                    </p:animEffect>
                                  </p:childTnLst>
                                </p:cTn>
                              </p:par>
                              <p:par>
                                <p:cTn id="8" presetID="2" presetClass="entr" presetSubtype="1" decel="100000" fill="hold" grpId="0" nodeType="withEffect">
                                  <p:stCondLst>
                                    <p:cond delay="250"/>
                                  </p:stCondLst>
                                  <p:iterate type="wd">
                                    <p:tmPct val="10000"/>
                                  </p:iterate>
                                  <p:childTnLst>
                                    <p:set>
                                      <p:cBhvr>
                                        <p:cTn id="9" dur="1" fill="hold">
                                          <p:stCondLst>
                                            <p:cond delay="0"/>
                                          </p:stCondLst>
                                        </p:cTn>
                                        <p:tgtEl>
                                          <p:spTgt spid="8"/>
                                        </p:tgtEl>
                                        <p:attrNameLst>
                                          <p:attrName>style.visibility</p:attrName>
                                        </p:attrNameLst>
                                      </p:cBhvr>
                                      <p:to>
                                        <p:strVal val="visible"/>
                                      </p:to>
                                    </p:set>
                                    <p:anim calcmode="lin" valueType="num">
                                      <p:cBhvr additive="base">
                                        <p:cTn id="10" dur="1000" fill="hold"/>
                                        <p:tgtEl>
                                          <p:spTgt spid="8"/>
                                        </p:tgtEl>
                                        <p:attrNameLst>
                                          <p:attrName>ppt_x</p:attrName>
                                        </p:attrNameLst>
                                      </p:cBhvr>
                                      <p:tavLst>
                                        <p:tav tm="0">
                                          <p:val>
                                            <p:strVal val="#ppt_x"/>
                                          </p:val>
                                        </p:tav>
                                        <p:tav tm="100000">
                                          <p:val>
                                            <p:strVal val="#ppt_x"/>
                                          </p:val>
                                        </p:tav>
                                      </p:tavLst>
                                    </p:anim>
                                    <p:anim calcmode="lin" valueType="num">
                                      <p:cBhvr additive="base">
                                        <p:cTn id="11" dur="1000" fill="hold"/>
                                        <p:tgtEl>
                                          <p:spTgt spid="8"/>
                                        </p:tgtEl>
                                        <p:attrNameLst>
                                          <p:attrName>ppt_y</p:attrName>
                                        </p:attrNameLst>
                                      </p:cBhvr>
                                      <p:tavLst>
                                        <p:tav tm="0">
                                          <p:val>
                                            <p:strVal val="0-#ppt_h/2"/>
                                          </p:val>
                                        </p:tav>
                                        <p:tav tm="100000">
                                          <p:val>
                                            <p:strVal val="#ppt_y"/>
                                          </p:val>
                                        </p:tav>
                                      </p:tavLst>
                                    </p:anim>
                                  </p:childTnLst>
                                </p:cTn>
                              </p:par>
                            </p:childTnLst>
                          </p:cTn>
                        </p:par>
                        <p:par>
                          <p:cTn id="12" fill="hold">
                            <p:stCondLst>
                              <p:cond delay="1550"/>
                            </p:stCondLst>
                            <p:childTnLst>
                              <p:par>
                                <p:cTn id="13" presetID="10" presetClass="entr" presetSubtype="0" fill="hold" grpId="0" nodeType="afterEffect">
                                  <p:stCondLst>
                                    <p:cond delay="2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p:bldP spid="9" grpId="0">
        <p:tmplLst>
          <p:tmpl>
            <p:tnLst>
              <p:par>
                <p:cTn presetID="10" presetClass="entr" presetSubtype="0" fill="hold" nodeType="afterEffect">
                  <p:stCondLst>
                    <p:cond delay="25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Fullscreen image and text 3">
    <p:spTree>
      <p:nvGrpSpPr>
        <p:cNvPr id="1" name=""/>
        <p:cNvGrpSpPr/>
        <p:nvPr/>
      </p:nvGrpSpPr>
      <p:grpSpPr>
        <a:xfrm>
          <a:off x="0" y="0"/>
          <a:ext cx="0" cy="0"/>
          <a:chOff x="0" y="0"/>
          <a:chExt cx="0" cy="0"/>
        </a:xfrm>
      </p:grpSpPr>
      <p:sp>
        <p:nvSpPr>
          <p:cNvPr id="3" name="Picture Placeholder 6"/>
          <p:cNvSpPr>
            <a:spLocks noGrp="1"/>
          </p:cNvSpPr>
          <p:nvPr>
            <p:ph type="pic" sz="quarter" idx="13"/>
          </p:nvPr>
        </p:nvSpPr>
        <p:spPr>
          <a:xfrm>
            <a:off x="0" y="0"/>
            <a:ext cx="18288000" cy="10285413"/>
          </a:xfrm>
          <a:solidFill>
            <a:schemeClr val="accent5">
              <a:lumMod val="40000"/>
              <a:lumOff val="60000"/>
            </a:schemeClr>
          </a:solidFill>
        </p:spPr>
        <p:txBody>
          <a:bodyPr/>
          <a:lstStyle>
            <a:lvl1pPr marL="0" marR="0" indent="0" algn="l" defTabSz="1371417" rtl="0" eaLnBrk="1" fontAlgn="auto" latinLnBrk="0" hangingPunct="1">
              <a:lnSpc>
                <a:spcPct val="160000"/>
              </a:lnSpc>
              <a:spcBef>
                <a:spcPts val="0"/>
              </a:spcBef>
              <a:spcAft>
                <a:spcPts val="0"/>
              </a:spcAft>
              <a:buClrTx/>
              <a:buSzTx/>
              <a:buFont typeface="Arial" panose="020B0604020202020204" pitchFamily="34" charset="0"/>
              <a:buNone/>
              <a:tabLst/>
              <a:defRPr/>
            </a:lvl1pPr>
          </a:lstStyle>
          <a:p>
            <a:pPr marL="0" marR="0" lvl="0" indent="0" algn="l" defTabSz="1371417" rtl="0" eaLnBrk="1" fontAlgn="auto" latinLnBrk="0" hangingPunct="1">
              <a:lnSpc>
                <a:spcPct val="160000"/>
              </a:lnSpc>
              <a:spcBef>
                <a:spcPts val="0"/>
              </a:spcBef>
              <a:spcAft>
                <a:spcPts val="0"/>
              </a:spcAft>
              <a:buClrTx/>
              <a:buSzTx/>
              <a:buFont typeface="Arial" panose="020B0604020202020204" pitchFamily="34" charset="0"/>
              <a:buNone/>
              <a:tabLst/>
              <a:defRPr/>
            </a:pPr>
            <a:r>
              <a:rPr kumimoji="1" lang="en-US" altLang="ja-JP" dirty="0"/>
              <a:t>Click icon to add picture</a:t>
            </a:r>
            <a:endParaRPr kumimoji="1" lang="ja-JP" altLang="en-US" dirty="0"/>
          </a:p>
        </p:txBody>
      </p:sp>
      <p:sp>
        <p:nvSpPr>
          <p:cNvPr id="13" name="Text Placeholder 5"/>
          <p:cNvSpPr>
            <a:spLocks noGrp="1"/>
          </p:cNvSpPr>
          <p:nvPr>
            <p:ph type="body" sz="quarter" idx="16" hasCustomPrompt="1"/>
          </p:nvPr>
        </p:nvSpPr>
        <p:spPr>
          <a:xfrm rot="10800000">
            <a:off x="0" y="0"/>
            <a:ext cx="8810171" cy="10285413"/>
          </a:xfrm>
          <a:gradFill flip="none" rotWithShape="1">
            <a:gsLst>
              <a:gs pos="0">
                <a:srgbClr val="000000">
                  <a:alpha val="50000"/>
                </a:srgbClr>
              </a:gs>
              <a:gs pos="100000">
                <a:srgbClr val="000000">
                  <a:alpha val="0"/>
                </a:srgbClr>
              </a:gs>
            </a:gsLst>
            <a:lin ang="10800000" scaled="1"/>
            <a:tileRect/>
          </a:gradFill>
        </p:spPr>
        <p:txBody>
          <a:bodyPr anchor="t"/>
          <a:lstStyle>
            <a:lvl1pPr marL="0" indent="0" algn="just">
              <a:spcBef>
                <a:spcPts val="0"/>
              </a:spcBef>
              <a:buFontTx/>
              <a:buNone/>
              <a:defRPr>
                <a:solidFill>
                  <a:schemeClr val="bg1"/>
                </a:solidFill>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 </a:t>
            </a:r>
            <a:endParaRPr kumimoji="1" lang="ja-JP" altLang="en-US" dirty="0"/>
          </a:p>
        </p:txBody>
      </p:sp>
      <p:sp>
        <p:nvSpPr>
          <p:cNvPr id="5" name="Title 1"/>
          <p:cNvSpPr>
            <a:spLocks noGrp="1"/>
          </p:cNvSpPr>
          <p:nvPr>
            <p:ph type="title" hasCustomPrompt="1"/>
          </p:nvPr>
        </p:nvSpPr>
        <p:spPr>
          <a:xfrm>
            <a:off x="1403349" y="1433513"/>
            <a:ext cx="8437337" cy="2811809"/>
          </a:xfrm>
        </p:spPr>
        <p:txBody>
          <a:bodyPr anchor="b"/>
          <a:lstStyle>
            <a:lvl1pPr algn="l">
              <a:defRPr>
                <a:solidFill>
                  <a:schemeClr val="bg1"/>
                </a:solidFill>
              </a:defRPr>
            </a:lvl1pPr>
          </a:lstStyle>
          <a:p>
            <a:r>
              <a:rPr kumimoji="1" lang="en-US" altLang="ja-JP" dirty="0"/>
              <a:t>Slide title</a:t>
            </a:r>
            <a:br>
              <a:rPr kumimoji="1" lang="en-US" altLang="ja-JP" dirty="0"/>
            </a:br>
            <a:r>
              <a:rPr kumimoji="1" lang="en-US" altLang="ja-JP" dirty="0"/>
              <a:t>goes here</a:t>
            </a:r>
            <a:endParaRPr kumimoji="1" lang="ja-JP" altLang="en-US" dirty="0"/>
          </a:p>
        </p:txBody>
      </p:sp>
      <p:sp>
        <p:nvSpPr>
          <p:cNvPr id="6" name="Text Placeholder 5"/>
          <p:cNvSpPr>
            <a:spLocks noGrp="1"/>
          </p:cNvSpPr>
          <p:nvPr>
            <p:ph type="body" sz="quarter" idx="12" hasCustomPrompt="1"/>
          </p:nvPr>
        </p:nvSpPr>
        <p:spPr>
          <a:xfrm>
            <a:off x="1422400" y="4514087"/>
            <a:ext cx="5355772" cy="2975283"/>
          </a:xfrm>
        </p:spPr>
        <p:txBody>
          <a:bodyPr anchor="t"/>
          <a:lstStyle>
            <a:lvl1pPr marL="0" indent="0" algn="just">
              <a:spcBef>
                <a:spcPts val="0"/>
              </a:spcBef>
              <a:buFontTx/>
              <a:buNone/>
              <a:defRPr>
                <a:solidFill>
                  <a:schemeClr val="bg1"/>
                </a:solidFill>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2014696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75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750"/>
                                        <p:tgtEl>
                                          <p:spTgt spid="13"/>
                                        </p:tgtEl>
                                      </p:cBhvr>
                                    </p:animEffect>
                                  </p:childTnLst>
                                </p:cTn>
                              </p:par>
                            </p:childTnLst>
                          </p:cTn>
                        </p:par>
                        <p:par>
                          <p:cTn id="11" fill="hold">
                            <p:stCondLst>
                              <p:cond delay="750"/>
                            </p:stCondLst>
                            <p:childTnLst>
                              <p:par>
                                <p:cTn id="12" presetID="2" presetClass="entr" presetSubtype="1" decel="100000" fill="hold" grpId="0" nodeType="afterEffect">
                                  <p:stCondLst>
                                    <p:cond delay="500"/>
                                  </p:stCondLst>
                                  <p:iterate type="wd">
                                    <p:tmPct val="10000"/>
                                  </p:iterate>
                                  <p:childTnLst>
                                    <p:set>
                                      <p:cBhvr>
                                        <p:cTn id="13" dur="1" fill="hold">
                                          <p:stCondLst>
                                            <p:cond delay="0"/>
                                          </p:stCondLst>
                                        </p:cTn>
                                        <p:tgtEl>
                                          <p:spTgt spid="5"/>
                                        </p:tgtEl>
                                        <p:attrNameLst>
                                          <p:attrName>style.visibility</p:attrName>
                                        </p:attrNameLst>
                                      </p:cBhvr>
                                      <p:to>
                                        <p:strVal val="visible"/>
                                      </p:to>
                                    </p:set>
                                    <p:anim calcmode="lin" valueType="num">
                                      <p:cBhvr additive="base">
                                        <p:cTn id="14" dur="1000" fill="hold"/>
                                        <p:tgtEl>
                                          <p:spTgt spid="5"/>
                                        </p:tgtEl>
                                        <p:attrNameLst>
                                          <p:attrName>ppt_x</p:attrName>
                                        </p:attrNameLst>
                                      </p:cBhvr>
                                      <p:tavLst>
                                        <p:tav tm="0">
                                          <p:val>
                                            <p:strVal val="#ppt_x"/>
                                          </p:val>
                                        </p:tav>
                                        <p:tav tm="100000">
                                          <p:val>
                                            <p:strVal val="#ppt_x"/>
                                          </p:val>
                                        </p:tav>
                                      </p:tavLst>
                                    </p:anim>
                                    <p:anim calcmode="lin" valueType="num">
                                      <p:cBhvr additive="base">
                                        <p:cTn id="15" dur="1000" fill="hold"/>
                                        <p:tgtEl>
                                          <p:spTgt spid="5"/>
                                        </p:tgtEl>
                                        <p:attrNameLst>
                                          <p:attrName>ppt_y</p:attrName>
                                        </p:attrNameLst>
                                      </p:cBhvr>
                                      <p:tavLst>
                                        <p:tav tm="0">
                                          <p:val>
                                            <p:strVal val="0-#ppt_h/2"/>
                                          </p:val>
                                        </p:tav>
                                        <p:tav tm="100000">
                                          <p:val>
                                            <p:strVal val="#ppt_y"/>
                                          </p:val>
                                        </p:tav>
                                      </p:tavLst>
                                    </p:anim>
                                  </p:childTnLst>
                                </p:cTn>
                              </p:par>
                            </p:childTnLst>
                          </p:cTn>
                        </p:par>
                        <p:par>
                          <p:cTn id="16" fill="hold">
                            <p:stCondLst>
                              <p:cond delay="2550"/>
                            </p:stCondLst>
                            <p:childTnLst>
                              <p:par>
                                <p:cTn id="17" presetID="10" presetClass="entr" presetSubtype="0" fill="hold" grpId="0"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3" grpId="0" animBg="1">
        <p:tmplLst>
          <p:tmpl>
            <p:tnLst>
              <p:par>
                <p:cTn presetID="10" presetClass="entr" presetSubtype="0" fill="hold" nodeType="with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750"/>
                        <p:tgtEl>
                          <p:spTgt spid="13"/>
                        </p:tgtEl>
                      </p:cBhvr>
                    </p:animEffect>
                  </p:childTnLst>
                </p:cTn>
              </p:par>
            </p:tnLst>
          </p:tmpl>
        </p:tmplLst>
      </p:bldP>
      <p:bldP spid="5" grpId="0"/>
      <p:bldP spid="6" grpId="0">
        <p:tmplLst>
          <p:tmpl>
            <p:tnLst>
              <p:par>
                <p:cTn presetID="10" presetClass="entr" presetSubtype="0"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Fullscreen image and text 4">
    <p:spTree>
      <p:nvGrpSpPr>
        <p:cNvPr id="1" name=""/>
        <p:cNvGrpSpPr/>
        <p:nvPr/>
      </p:nvGrpSpPr>
      <p:grpSpPr>
        <a:xfrm>
          <a:off x="0" y="0"/>
          <a:ext cx="0" cy="0"/>
          <a:chOff x="0" y="0"/>
          <a:chExt cx="0" cy="0"/>
        </a:xfrm>
      </p:grpSpPr>
      <p:sp>
        <p:nvSpPr>
          <p:cNvPr id="3" name="Picture Placeholder 6"/>
          <p:cNvSpPr>
            <a:spLocks noGrp="1"/>
          </p:cNvSpPr>
          <p:nvPr>
            <p:ph type="pic" sz="quarter" idx="13"/>
          </p:nvPr>
        </p:nvSpPr>
        <p:spPr>
          <a:xfrm>
            <a:off x="0" y="0"/>
            <a:ext cx="18288000" cy="10285413"/>
          </a:xfrm>
          <a:solidFill>
            <a:schemeClr val="accent5">
              <a:lumMod val="40000"/>
              <a:lumOff val="60000"/>
            </a:schemeClr>
          </a:solidFill>
        </p:spPr>
        <p:txBody>
          <a:bodyPr/>
          <a:lstStyle>
            <a:lvl1pPr marL="0" marR="0" indent="0" algn="l" defTabSz="1371417" rtl="0" eaLnBrk="1" fontAlgn="auto" latinLnBrk="0" hangingPunct="1">
              <a:lnSpc>
                <a:spcPct val="160000"/>
              </a:lnSpc>
              <a:spcBef>
                <a:spcPts val="0"/>
              </a:spcBef>
              <a:spcAft>
                <a:spcPts val="0"/>
              </a:spcAft>
              <a:buClrTx/>
              <a:buSzTx/>
              <a:buFont typeface="Arial" panose="020B0604020202020204" pitchFamily="34" charset="0"/>
              <a:buNone/>
              <a:tabLst/>
              <a:defRPr/>
            </a:lvl1pPr>
          </a:lstStyle>
          <a:p>
            <a:pPr marL="0" marR="0" lvl="0" indent="0" algn="l" defTabSz="1371417" rtl="0" eaLnBrk="1" fontAlgn="auto" latinLnBrk="0" hangingPunct="1">
              <a:lnSpc>
                <a:spcPct val="160000"/>
              </a:lnSpc>
              <a:spcBef>
                <a:spcPts val="0"/>
              </a:spcBef>
              <a:spcAft>
                <a:spcPts val="0"/>
              </a:spcAft>
              <a:buClrTx/>
              <a:buSzTx/>
              <a:buFont typeface="Arial" panose="020B0604020202020204" pitchFamily="34" charset="0"/>
              <a:buNone/>
              <a:tabLst/>
              <a:defRPr/>
            </a:pPr>
            <a:r>
              <a:rPr kumimoji="1" lang="en-US" altLang="ja-JP" dirty="0"/>
              <a:t>Click icon to add picture</a:t>
            </a:r>
            <a:endParaRPr kumimoji="1" lang="ja-JP" altLang="en-US" dirty="0"/>
          </a:p>
        </p:txBody>
      </p:sp>
      <p:sp>
        <p:nvSpPr>
          <p:cNvPr id="13" name="Text Placeholder 5"/>
          <p:cNvSpPr>
            <a:spLocks noGrp="1"/>
          </p:cNvSpPr>
          <p:nvPr>
            <p:ph type="body" sz="quarter" idx="16" hasCustomPrompt="1"/>
          </p:nvPr>
        </p:nvSpPr>
        <p:spPr>
          <a:xfrm rot="10800000">
            <a:off x="-7" y="5416061"/>
            <a:ext cx="18288001" cy="4869347"/>
          </a:xfrm>
          <a:gradFill flip="none" rotWithShape="1">
            <a:gsLst>
              <a:gs pos="0">
                <a:srgbClr val="000000">
                  <a:alpha val="70000"/>
                </a:srgbClr>
              </a:gs>
              <a:gs pos="100000">
                <a:srgbClr val="000000">
                  <a:alpha val="0"/>
                </a:srgbClr>
              </a:gs>
            </a:gsLst>
            <a:lin ang="5400000" scaled="1"/>
            <a:tileRect/>
          </a:gradFill>
        </p:spPr>
        <p:txBody>
          <a:bodyPr anchor="t"/>
          <a:lstStyle>
            <a:lvl1pPr marL="0" indent="0" algn="just">
              <a:spcBef>
                <a:spcPts val="0"/>
              </a:spcBef>
              <a:buFontTx/>
              <a:buNone/>
              <a:defRPr>
                <a:solidFill>
                  <a:schemeClr val="bg1"/>
                </a:solidFill>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 </a:t>
            </a:r>
            <a:endParaRPr kumimoji="1" lang="ja-JP" altLang="en-US" dirty="0"/>
          </a:p>
        </p:txBody>
      </p:sp>
      <p:sp>
        <p:nvSpPr>
          <p:cNvPr id="5" name="Title 1"/>
          <p:cNvSpPr>
            <a:spLocks noGrp="1"/>
          </p:cNvSpPr>
          <p:nvPr>
            <p:ph type="title" hasCustomPrompt="1"/>
          </p:nvPr>
        </p:nvSpPr>
        <p:spPr>
          <a:xfrm>
            <a:off x="3022600" y="6664834"/>
            <a:ext cx="12242800" cy="2187066"/>
          </a:xfrm>
        </p:spPr>
        <p:txBody>
          <a:bodyPr anchor="b"/>
          <a:lstStyle>
            <a:lvl1pPr algn="ctr">
              <a:defRPr>
                <a:solidFill>
                  <a:schemeClr val="bg1"/>
                </a:solidFill>
              </a:defRPr>
            </a:lvl1pPr>
          </a:lstStyle>
          <a:p>
            <a:r>
              <a:rPr kumimoji="1" lang="en-US" altLang="ja-JP" dirty="0"/>
              <a:t>Slide title</a:t>
            </a:r>
            <a:br>
              <a:rPr kumimoji="1" lang="en-US" altLang="ja-JP" dirty="0"/>
            </a:br>
            <a:r>
              <a:rPr kumimoji="1" lang="en-US" altLang="ja-JP" dirty="0"/>
              <a:t>goes here</a:t>
            </a:r>
            <a:endParaRPr kumimoji="1" lang="ja-JP" altLang="en-US" dirty="0"/>
          </a:p>
        </p:txBody>
      </p:sp>
    </p:spTree>
    <p:extLst>
      <p:ext uri="{BB962C8B-B14F-4D97-AF65-F5344CB8AC3E}">
        <p14:creationId xmlns:p14="http://schemas.microsoft.com/office/powerpoint/2010/main" val="2412131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75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750"/>
                                        <p:tgtEl>
                                          <p:spTgt spid="13"/>
                                        </p:tgtEl>
                                      </p:cBhvr>
                                    </p:animEffect>
                                  </p:childTnLst>
                                </p:cTn>
                              </p:par>
                            </p:childTnLst>
                          </p:cTn>
                        </p:par>
                        <p:par>
                          <p:cTn id="11" fill="hold">
                            <p:stCondLst>
                              <p:cond delay="750"/>
                            </p:stCondLst>
                            <p:childTnLst>
                              <p:par>
                                <p:cTn id="12" presetID="2" presetClass="entr" presetSubtype="4" decel="100000" fill="hold" grpId="0" nodeType="afterEffect">
                                  <p:stCondLst>
                                    <p:cond delay="500"/>
                                  </p:stCondLst>
                                  <p:iterate type="wd">
                                    <p:tmPct val="10000"/>
                                  </p:iterate>
                                  <p:childTnLst>
                                    <p:set>
                                      <p:cBhvr>
                                        <p:cTn id="13" dur="1" fill="hold">
                                          <p:stCondLst>
                                            <p:cond delay="0"/>
                                          </p:stCondLst>
                                        </p:cTn>
                                        <p:tgtEl>
                                          <p:spTgt spid="5"/>
                                        </p:tgtEl>
                                        <p:attrNameLst>
                                          <p:attrName>style.visibility</p:attrName>
                                        </p:attrNameLst>
                                      </p:cBhvr>
                                      <p:to>
                                        <p:strVal val="visible"/>
                                      </p:to>
                                    </p:set>
                                    <p:anim calcmode="lin" valueType="num">
                                      <p:cBhvr additive="base">
                                        <p:cTn id="14" dur="1000" fill="hold"/>
                                        <p:tgtEl>
                                          <p:spTgt spid="5"/>
                                        </p:tgtEl>
                                        <p:attrNameLst>
                                          <p:attrName>ppt_x</p:attrName>
                                        </p:attrNameLst>
                                      </p:cBhvr>
                                      <p:tavLst>
                                        <p:tav tm="0">
                                          <p:val>
                                            <p:strVal val="#ppt_x"/>
                                          </p:val>
                                        </p:tav>
                                        <p:tav tm="100000">
                                          <p:val>
                                            <p:strVal val="#ppt_x"/>
                                          </p:val>
                                        </p:tav>
                                      </p:tavLst>
                                    </p:anim>
                                    <p:anim calcmode="lin" valueType="num">
                                      <p:cBhvr additive="base">
                                        <p:cTn id="15" dur="10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3" grpId="0" animBg="1">
        <p:tmplLst>
          <p:tmpl>
            <p:tnLst>
              <p:par>
                <p:cTn presetID="10" presetClass="entr" presetSubtype="0" fill="hold" nodeType="with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750"/>
                        <p:tgtEl>
                          <p:spTgt spid="13"/>
                        </p:tgtEl>
                      </p:cBhvr>
                    </p:animEffect>
                  </p:childTnLst>
                </p:cTn>
              </p:par>
            </p:tnLst>
          </p:tmpl>
        </p:tmplLst>
      </p:bldP>
      <p:bldP spid="5" grpId="0"/>
    </p:bld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Wide image and 3 texts">
    <p:spTree>
      <p:nvGrpSpPr>
        <p:cNvPr id="1" name=""/>
        <p:cNvGrpSpPr/>
        <p:nvPr/>
      </p:nvGrpSpPr>
      <p:grpSpPr>
        <a:xfrm>
          <a:off x="0" y="0"/>
          <a:ext cx="0" cy="0"/>
          <a:chOff x="0" y="0"/>
          <a:chExt cx="0" cy="0"/>
        </a:xfrm>
      </p:grpSpPr>
      <p:sp>
        <p:nvSpPr>
          <p:cNvPr id="5" name="Picture Placeholder 6"/>
          <p:cNvSpPr>
            <a:spLocks noGrp="1"/>
          </p:cNvSpPr>
          <p:nvPr>
            <p:ph type="pic" sz="quarter" idx="13"/>
          </p:nvPr>
        </p:nvSpPr>
        <p:spPr>
          <a:xfrm>
            <a:off x="0" y="0"/>
            <a:ext cx="18288000" cy="5141913"/>
          </a:xfrm>
          <a:solidFill>
            <a:schemeClr val="accent5">
              <a:lumMod val="40000"/>
              <a:lumOff val="60000"/>
            </a:schemeClr>
          </a:solidFill>
        </p:spPr>
        <p:txBody>
          <a:bodyPr/>
          <a:lstStyle>
            <a:lvl1pPr marL="0" marR="0" indent="0" algn="l" defTabSz="1371417" rtl="0" eaLnBrk="1" fontAlgn="auto" latinLnBrk="0" hangingPunct="1">
              <a:lnSpc>
                <a:spcPct val="160000"/>
              </a:lnSpc>
              <a:spcBef>
                <a:spcPts val="0"/>
              </a:spcBef>
              <a:spcAft>
                <a:spcPts val="0"/>
              </a:spcAft>
              <a:buClrTx/>
              <a:buSzTx/>
              <a:buFont typeface="Arial" panose="020B0604020202020204" pitchFamily="34" charset="0"/>
              <a:buNone/>
              <a:tabLst/>
              <a:defRPr/>
            </a:lvl1pPr>
          </a:lstStyle>
          <a:p>
            <a:pPr marL="0" marR="0" lvl="0" indent="0" algn="l" defTabSz="1371417" rtl="0" eaLnBrk="1" fontAlgn="auto" latinLnBrk="0" hangingPunct="1">
              <a:lnSpc>
                <a:spcPct val="160000"/>
              </a:lnSpc>
              <a:spcBef>
                <a:spcPts val="0"/>
              </a:spcBef>
              <a:spcAft>
                <a:spcPts val="0"/>
              </a:spcAft>
              <a:buClrTx/>
              <a:buSzTx/>
              <a:buFont typeface="Arial" panose="020B0604020202020204" pitchFamily="34" charset="0"/>
              <a:buNone/>
              <a:tabLst/>
              <a:defRPr/>
            </a:pPr>
            <a:r>
              <a:rPr kumimoji="1" lang="en-US" altLang="ja-JP" dirty="0"/>
              <a:t>Click icon to add picture</a:t>
            </a:r>
            <a:endParaRPr kumimoji="1" lang="ja-JP" altLang="en-US" dirty="0"/>
          </a:p>
        </p:txBody>
      </p:sp>
      <p:sp>
        <p:nvSpPr>
          <p:cNvPr id="3" name="Footer Placeholder 2"/>
          <p:cNvSpPr>
            <a:spLocks noGrp="1"/>
          </p:cNvSpPr>
          <p:nvPr>
            <p:ph type="ftr" sz="quarter" idx="10"/>
          </p:nvPr>
        </p:nvSpPr>
        <p:spPr/>
        <p:txBody>
          <a:bodyPr/>
          <a:lstStyle/>
          <a:p>
            <a:r>
              <a:rPr kumimoji="1" lang="en-US" altLang="ja-JP"/>
              <a:t>The Power of PowerPoint - thepopp.com</a:t>
            </a:r>
            <a:endParaRPr kumimoji="1" lang="ja-JP" altLang="en-US" dirty="0"/>
          </a:p>
        </p:txBody>
      </p:sp>
      <p:sp>
        <p:nvSpPr>
          <p:cNvPr id="4" name="Slide Number Placeholder 3"/>
          <p:cNvSpPr>
            <a:spLocks noGrp="1"/>
          </p:cNvSpPr>
          <p:nvPr>
            <p:ph type="sldNum" sz="quarter" idx="11"/>
          </p:nvPr>
        </p:nvSpPr>
        <p:spPr/>
        <p:txBody>
          <a:bodyPr/>
          <a:lstStyle/>
          <a:p>
            <a:fld id="{B54AD89C-DF1E-4948-B597-5DD47B34A9CA}" type="slidenum">
              <a:rPr kumimoji="1" lang="ja-JP" altLang="en-US" smtClean="0"/>
              <a:pPr/>
              <a:t>‹#›</a:t>
            </a:fld>
            <a:endParaRPr kumimoji="1" lang="ja-JP" altLang="en-US" dirty="0"/>
          </a:p>
        </p:txBody>
      </p:sp>
      <p:sp>
        <p:nvSpPr>
          <p:cNvPr id="7" name="Text Placeholder 5"/>
          <p:cNvSpPr>
            <a:spLocks noGrp="1"/>
          </p:cNvSpPr>
          <p:nvPr>
            <p:ph type="body" sz="quarter" idx="12" hasCustomPrompt="1"/>
          </p:nvPr>
        </p:nvSpPr>
        <p:spPr>
          <a:xfrm>
            <a:off x="1403350" y="6633035"/>
            <a:ext cx="4207741" cy="2244333"/>
          </a:xfrm>
        </p:spPr>
        <p:txBody>
          <a:bodyPr anchor="t"/>
          <a:lstStyle>
            <a:lvl1pPr marL="0" indent="0" algn="l">
              <a:spcBef>
                <a:spcPts val="0"/>
              </a:spcBef>
              <a:buFontTx/>
              <a:buNone/>
              <a:defRPr>
                <a:solidFill>
                  <a:schemeClr val="tx2"/>
                </a:solidFill>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Text goes here</a:t>
            </a:r>
            <a:endParaRPr kumimoji="1" lang="ja-JP" altLang="en-US" dirty="0"/>
          </a:p>
        </p:txBody>
      </p:sp>
      <p:sp>
        <p:nvSpPr>
          <p:cNvPr id="8" name="Text Placeholder 5"/>
          <p:cNvSpPr>
            <a:spLocks noGrp="1"/>
          </p:cNvSpPr>
          <p:nvPr>
            <p:ph type="body" sz="quarter" idx="14" hasCustomPrompt="1"/>
          </p:nvPr>
        </p:nvSpPr>
        <p:spPr>
          <a:xfrm>
            <a:off x="1403350" y="5973799"/>
            <a:ext cx="4207741" cy="586241"/>
          </a:xfrm>
        </p:spPr>
        <p:txBody>
          <a:bodyPr anchor="b">
            <a:normAutofit/>
          </a:bodyPr>
          <a:lstStyle>
            <a:lvl1pPr marL="0" indent="0" algn="ctr">
              <a:lnSpc>
                <a:spcPct val="100000"/>
              </a:lnSpc>
              <a:spcBef>
                <a:spcPts val="0"/>
              </a:spcBef>
              <a:buFontTx/>
              <a:buNone/>
              <a:defRPr sz="2800" baseline="0">
                <a:solidFill>
                  <a:schemeClr val="tx2"/>
                </a:solidFill>
                <a:latin typeface="+mj-lt"/>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Heading goes here</a:t>
            </a:r>
            <a:endParaRPr kumimoji="1" lang="ja-JP" altLang="en-US" dirty="0"/>
          </a:p>
        </p:txBody>
      </p:sp>
      <p:sp>
        <p:nvSpPr>
          <p:cNvPr id="11" name="Text Placeholder 5"/>
          <p:cNvSpPr>
            <a:spLocks noGrp="1"/>
          </p:cNvSpPr>
          <p:nvPr>
            <p:ph type="body" sz="quarter" idx="15" hasCustomPrompt="1"/>
          </p:nvPr>
        </p:nvSpPr>
        <p:spPr>
          <a:xfrm>
            <a:off x="7040129" y="6633035"/>
            <a:ext cx="4207741" cy="2244333"/>
          </a:xfrm>
        </p:spPr>
        <p:txBody>
          <a:bodyPr anchor="t"/>
          <a:lstStyle>
            <a:lvl1pPr marL="0" indent="0" algn="l">
              <a:spcBef>
                <a:spcPts val="0"/>
              </a:spcBef>
              <a:buFontTx/>
              <a:buNone/>
              <a:defRPr>
                <a:solidFill>
                  <a:schemeClr val="tx2"/>
                </a:solidFill>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Text goes here</a:t>
            </a:r>
            <a:endParaRPr kumimoji="1" lang="ja-JP" altLang="en-US" dirty="0"/>
          </a:p>
        </p:txBody>
      </p:sp>
      <p:sp>
        <p:nvSpPr>
          <p:cNvPr id="12" name="Text Placeholder 5"/>
          <p:cNvSpPr>
            <a:spLocks noGrp="1"/>
          </p:cNvSpPr>
          <p:nvPr>
            <p:ph type="body" sz="quarter" idx="16" hasCustomPrompt="1"/>
          </p:nvPr>
        </p:nvSpPr>
        <p:spPr>
          <a:xfrm>
            <a:off x="7040129" y="5973799"/>
            <a:ext cx="4207741" cy="586241"/>
          </a:xfrm>
        </p:spPr>
        <p:txBody>
          <a:bodyPr anchor="b">
            <a:normAutofit/>
          </a:bodyPr>
          <a:lstStyle>
            <a:lvl1pPr marL="0" indent="0" algn="ctr">
              <a:lnSpc>
                <a:spcPct val="100000"/>
              </a:lnSpc>
              <a:spcBef>
                <a:spcPts val="0"/>
              </a:spcBef>
              <a:buFontTx/>
              <a:buNone/>
              <a:defRPr sz="2800">
                <a:solidFill>
                  <a:schemeClr val="tx2"/>
                </a:solidFill>
                <a:latin typeface="+mj-lt"/>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Heading goes here</a:t>
            </a:r>
            <a:endParaRPr kumimoji="1" lang="ja-JP" altLang="en-US" dirty="0"/>
          </a:p>
        </p:txBody>
      </p:sp>
      <p:sp>
        <p:nvSpPr>
          <p:cNvPr id="13" name="Text Placeholder 5"/>
          <p:cNvSpPr>
            <a:spLocks noGrp="1"/>
          </p:cNvSpPr>
          <p:nvPr>
            <p:ph type="body" sz="quarter" idx="17" hasCustomPrompt="1"/>
          </p:nvPr>
        </p:nvSpPr>
        <p:spPr>
          <a:xfrm>
            <a:off x="12676909" y="6633035"/>
            <a:ext cx="4207741" cy="2244333"/>
          </a:xfrm>
        </p:spPr>
        <p:txBody>
          <a:bodyPr anchor="t"/>
          <a:lstStyle>
            <a:lvl1pPr marL="0" indent="0" algn="l">
              <a:spcBef>
                <a:spcPts val="0"/>
              </a:spcBef>
              <a:buFontTx/>
              <a:buNone/>
              <a:defRPr>
                <a:solidFill>
                  <a:schemeClr val="tx2"/>
                </a:solidFill>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Text goes here</a:t>
            </a:r>
            <a:endParaRPr kumimoji="1" lang="ja-JP" altLang="en-US" dirty="0"/>
          </a:p>
        </p:txBody>
      </p:sp>
      <p:sp>
        <p:nvSpPr>
          <p:cNvPr id="14" name="Text Placeholder 5"/>
          <p:cNvSpPr>
            <a:spLocks noGrp="1"/>
          </p:cNvSpPr>
          <p:nvPr>
            <p:ph type="body" sz="quarter" idx="18" hasCustomPrompt="1"/>
          </p:nvPr>
        </p:nvSpPr>
        <p:spPr>
          <a:xfrm>
            <a:off x="12676909" y="5973799"/>
            <a:ext cx="4207741" cy="586241"/>
          </a:xfrm>
        </p:spPr>
        <p:txBody>
          <a:bodyPr anchor="b">
            <a:normAutofit/>
          </a:bodyPr>
          <a:lstStyle>
            <a:lvl1pPr marL="0" indent="0" algn="ctr">
              <a:lnSpc>
                <a:spcPct val="100000"/>
              </a:lnSpc>
              <a:spcBef>
                <a:spcPts val="0"/>
              </a:spcBef>
              <a:buFontTx/>
              <a:buNone/>
              <a:defRPr sz="2800">
                <a:solidFill>
                  <a:schemeClr val="tx2"/>
                </a:solidFill>
                <a:latin typeface="+mj-lt"/>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Heading goes here</a:t>
            </a:r>
            <a:endParaRPr kumimoji="1" lang="ja-JP" altLang="en-US" dirty="0"/>
          </a:p>
        </p:txBody>
      </p:sp>
      <p:sp>
        <p:nvSpPr>
          <p:cNvPr id="17" name="Title 1"/>
          <p:cNvSpPr>
            <a:spLocks noGrp="1"/>
          </p:cNvSpPr>
          <p:nvPr>
            <p:ph type="title" hasCustomPrompt="1"/>
          </p:nvPr>
        </p:nvSpPr>
        <p:spPr>
          <a:xfrm>
            <a:off x="1943100" y="3784517"/>
            <a:ext cx="14401800" cy="1357396"/>
          </a:xfrm>
        </p:spPr>
        <p:txBody>
          <a:bodyPr/>
          <a:lstStyle>
            <a:lvl1pPr algn="ctr">
              <a:defRPr>
                <a:solidFill>
                  <a:schemeClr val="bg1"/>
                </a:solidFill>
              </a:defRPr>
            </a:lvl1pPr>
          </a:lstStyle>
          <a:p>
            <a:r>
              <a:rPr kumimoji="1" lang="en-US" altLang="ja-JP" dirty="0"/>
              <a:t>Slide title goes here</a:t>
            </a:r>
            <a:endParaRPr kumimoji="1" lang="ja-JP" altLang="en-US" dirty="0"/>
          </a:p>
        </p:txBody>
      </p:sp>
    </p:spTree>
    <p:extLst>
      <p:ext uri="{BB962C8B-B14F-4D97-AF65-F5344CB8AC3E}">
        <p14:creationId xmlns:p14="http://schemas.microsoft.com/office/powerpoint/2010/main" val="2341996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2" presetClass="entr" presetSubtype="1" decel="100000" fill="hold" grpId="0" nodeType="afterEffect">
                                  <p:stCondLst>
                                    <p:cond delay="0"/>
                                  </p:stCondLst>
                                  <p:iterate type="wd">
                                    <p:tmPct val="10000"/>
                                  </p:iterate>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1000" fill="hold"/>
                                        <p:tgtEl>
                                          <p:spTgt spid="17"/>
                                        </p:tgtEl>
                                        <p:attrNameLst>
                                          <p:attrName>ppt_x</p:attrName>
                                        </p:attrNameLst>
                                      </p:cBhvr>
                                      <p:tavLst>
                                        <p:tav tm="0">
                                          <p:val>
                                            <p:strVal val="#ppt_x"/>
                                          </p:val>
                                        </p:tav>
                                        <p:tav tm="100000">
                                          <p:val>
                                            <p:strVal val="#ppt_x"/>
                                          </p:val>
                                        </p:tav>
                                      </p:tavLst>
                                    </p:anim>
                                    <p:anim calcmode="lin" valueType="num">
                                      <p:cBhvr additive="base">
                                        <p:cTn id="12" dur="1000" fill="hold"/>
                                        <p:tgtEl>
                                          <p:spTgt spid="17"/>
                                        </p:tgtEl>
                                        <p:attrNameLst>
                                          <p:attrName>ppt_y</p:attrName>
                                        </p:attrNameLst>
                                      </p:cBhvr>
                                      <p:tavLst>
                                        <p:tav tm="0">
                                          <p:val>
                                            <p:strVal val="0-#ppt_h/2"/>
                                          </p:val>
                                        </p:tav>
                                        <p:tav tm="100000">
                                          <p:val>
                                            <p:strVal val="#ppt_y"/>
                                          </p:val>
                                        </p:tav>
                                      </p:tavLst>
                                    </p:anim>
                                  </p:childTnLst>
                                </p:cTn>
                              </p:par>
                            </p:childTnLst>
                          </p:cTn>
                        </p:par>
                        <p:par>
                          <p:cTn id="13" fill="hold">
                            <p:stCondLst>
                              <p:cond delay="1800"/>
                            </p:stCondLst>
                            <p:childTnLst>
                              <p:par>
                                <p:cTn id="14" presetID="22" presetClass="entr" presetSubtype="8" fill="hold" grpId="0" nodeType="afterEffect">
                                  <p:stCondLst>
                                    <p:cond delay="0"/>
                                  </p:stCondLst>
                                  <p:childTnLst>
                                    <p:set>
                                      <p:cBhvr>
                                        <p:cTn id="15" dur="1" fill="hold">
                                          <p:stCondLst>
                                            <p:cond delay="0"/>
                                          </p:stCondLst>
                                        </p:cTn>
                                        <p:tgtEl>
                                          <p:spTgt spid="8">
                                            <p:txEl>
                                              <p:pRg st="0" end="0"/>
                                            </p:txEl>
                                          </p:spTgt>
                                        </p:tgtEl>
                                        <p:attrNameLst>
                                          <p:attrName>style.visibility</p:attrName>
                                        </p:attrNameLst>
                                      </p:cBhvr>
                                      <p:to>
                                        <p:strVal val="visible"/>
                                      </p:to>
                                    </p:set>
                                    <p:animEffect transition="in" filter="wipe(left)">
                                      <p:cBhvr>
                                        <p:cTn id="16" dur="500"/>
                                        <p:tgtEl>
                                          <p:spTgt spid="8">
                                            <p:txEl>
                                              <p:pRg st="0" end="0"/>
                                            </p:txEl>
                                          </p:spTgt>
                                        </p:tgtEl>
                                      </p:cBhvr>
                                    </p:animEffect>
                                  </p:childTnLst>
                                </p:cTn>
                              </p:par>
                            </p:childTnLst>
                          </p:cTn>
                        </p:par>
                        <p:par>
                          <p:cTn id="17" fill="hold">
                            <p:stCondLst>
                              <p:cond delay="2300"/>
                            </p:stCondLst>
                            <p:childTnLst>
                              <p:par>
                                <p:cTn id="18" presetID="10" presetClass="entr" presetSubtype="0" fill="hold" grpId="0" nodeType="afterEffect">
                                  <p:stCondLst>
                                    <p:cond delay="25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childTnLst>
                          </p:cTn>
                        </p:par>
                        <p:par>
                          <p:cTn id="21" fill="hold">
                            <p:stCondLst>
                              <p:cond delay="3050"/>
                            </p:stCondLst>
                            <p:childTnLst>
                              <p:par>
                                <p:cTn id="22" presetID="22" presetClass="entr" presetSubtype="8" fill="hold" grpId="0" nodeType="afterEffect">
                                  <p:stCondLst>
                                    <p:cond delay="0"/>
                                  </p:stCondLst>
                                  <p:childTnLst>
                                    <p:set>
                                      <p:cBhvr>
                                        <p:cTn id="23" dur="1" fill="hold">
                                          <p:stCondLst>
                                            <p:cond delay="0"/>
                                          </p:stCondLst>
                                        </p:cTn>
                                        <p:tgtEl>
                                          <p:spTgt spid="12">
                                            <p:txEl>
                                              <p:pRg st="0" end="0"/>
                                            </p:txEl>
                                          </p:spTgt>
                                        </p:tgtEl>
                                        <p:attrNameLst>
                                          <p:attrName>style.visibility</p:attrName>
                                        </p:attrNameLst>
                                      </p:cBhvr>
                                      <p:to>
                                        <p:strVal val="visible"/>
                                      </p:to>
                                    </p:set>
                                    <p:animEffect transition="in" filter="wipe(left)">
                                      <p:cBhvr>
                                        <p:cTn id="24" dur="500"/>
                                        <p:tgtEl>
                                          <p:spTgt spid="12">
                                            <p:txEl>
                                              <p:pRg st="0" end="0"/>
                                            </p:txEl>
                                          </p:spTgt>
                                        </p:tgtEl>
                                      </p:cBhvr>
                                    </p:animEffect>
                                  </p:childTnLst>
                                </p:cTn>
                              </p:par>
                            </p:childTnLst>
                          </p:cTn>
                        </p:par>
                        <p:par>
                          <p:cTn id="25" fill="hold">
                            <p:stCondLst>
                              <p:cond delay="3550"/>
                            </p:stCondLst>
                            <p:childTnLst>
                              <p:par>
                                <p:cTn id="26" presetID="10" presetClass="entr" presetSubtype="0" fill="hold" grpId="0" nodeType="afterEffect">
                                  <p:stCondLst>
                                    <p:cond delay="25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500"/>
                                        <p:tgtEl>
                                          <p:spTgt spid="11"/>
                                        </p:tgtEl>
                                      </p:cBhvr>
                                    </p:animEffect>
                                  </p:childTnLst>
                                </p:cTn>
                              </p:par>
                            </p:childTnLst>
                          </p:cTn>
                        </p:par>
                        <p:par>
                          <p:cTn id="29" fill="hold">
                            <p:stCondLst>
                              <p:cond delay="4300"/>
                            </p:stCondLst>
                            <p:childTnLst>
                              <p:par>
                                <p:cTn id="30" presetID="22" presetClass="entr" presetSubtype="8" fill="hold" grpId="0" nodeType="afterEffect">
                                  <p:stCondLst>
                                    <p:cond delay="0"/>
                                  </p:stCondLst>
                                  <p:childTnLst>
                                    <p:set>
                                      <p:cBhvr>
                                        <p:cTn id="31" dur="1" fill="hold">
                                          <p:stCondLst>
                                            <p:cond delay="0"/>
                                          </p:stCondLst>
                                        </p:cTn>
                                        <p:tgtEl>
                                          <p:spTgt spid="14">
                                            <p:txEl>
                                              <p:pRg st="0" end="0"/>
                                            </p:txEl>
                                          </p:spTgt>
                                        </p:tgtEl>
                                        <p:attrNameLst>
                                          <p:attrName>style.visibility</p:attrName>
                                        </p:attrNameLst>
                                      </p:cBhvr>
                                      <p:to>
                                        <p:strVal val="visible"/>
                                      </p:to>
                                    </p:set>
                                    <p:animEffect transition="in" filter="wipe(left)">
                                      <p:cBhvr>
                                        <p:cTn id="32" dur="500"/>
                                        <p:tgtEl>
                                          <p:spTgt spid="14">
                                            <p:txEl>
                                              <p:pRg st="0" end="0"/>
                                            </p:txEl>
                                          </p:spTgt>
                                        </p:tgtEl>
                                      </p:cBhvr>
                                    </p:animEffect>
                                  </p:childTnLst>
                                </p:cTn>
                              </p:par>
                            </p:childTnLst>
                          </p:cTn>
                        </p:par>
                        <p:par>
                          <p:cTn id="33" fill="hold">
                            <p:stCondLst>
                              <p:cond delay="4800"/>
                            </p:stCondLst>
                            <p:childTnLst>
                              <p:par>
                                <p:cTn id="34" presetID="10" presetClass="entr" presetSubtype="0" fill="hold" grpId="0" nodeType="afterEffect">
                                  <p:stCondLst>
                                    <p:cond delay="250"/>
                                  </p:stCondLst>
                                  <p:childTnLst>
                                    <p:set>
                                      <p:cBhvr>
                                        <p:cTn id="35" dur="1" fill="hold">
                                          <p:stCondLst>
                                            <p:cond delay="0"/>
                                          </p:stCondLst>
                                        </p:cTn>
                                        <p:tgtEl>
                                          <p:spTgt spid="13"/>
                                        </p:tgtEl>
                                        <p:attrNameLst>
                                          <p:attrName>style.visibility</p:attrName>
                                        </p:attrNameLst>
                                      </p:cBhvr>
                                      <p:to>
                                        <p:strVal val="visible"/>
                                      </p:to>
                                    </p:set>
                                    <p:animEffect transition="in" filter="fade">
                                      <p:cBhvr>
                                        <p:cTn id="36"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p:tmplLst>
          <p:tmpl>
            <p:tnLst>
              <p:par>
                <p:cTn presetID="10" presetClass="entr" presetSubtype="0" fill="hold" nodeType="afterEffect">
                  <p:stCondLst>
                    <p:cond delay="25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8" grpId="0" build="p">
        <p:tmplLst>
          <p:tmpl lvl="1">
            <p:tnLst>
              <p:par>
                <p:cTn presetID="22" presetClass="entr" presetSubtype="8" fill="hold" nodeType="after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wipe(left)">
                      <p:cBhvr>
                        <p:cTn dur="500"/>
                        <p:tgtEl>
                          <p:spTgt spid="8"/>
                        </p:tgtEl>
                      </p:cBhvr>
                    </p:animEffect>
                  </p:childTnLst>
                </p:cTn>
              </p:par>
            </p:tnLst>
          </p:tmpl>
        </p:tmplLst>
      </p:bldP>
      <p:bldP spid="11" grpId="0">
        <p:tmplLst>
          <p:tmpl>
            <p:tnLst>
              <p:par>
                <p:cTn presetID="10" presetClass="entr" presetSubtype="0" fill="hold" nodeType="afterEffect">
                  <p:stCondLst>
                    <p:cond delay="25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build="p">
        <p:tmplLst>
          <p:tmpl lvl="1">
            <p:tnLst>
              <p:par>
                <p:cTn presetID="22" presetClass="entr" presetSubtype="8"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wipe(left)">
                      <p:cBhvr>
                        <p:cTn dur="500"/>
                        <p:tgtEl>
                          <p:spTgt spid="12"/>
                        </p:tgtEl>
                      </p:cBhvr>
                    </p:animEffect>
                  </p:childTnLst>
                </p:cTn>
              </p:par>
            </p:tnLst>
          </p:tmpl>
        </p:tmplLst>
      </p:bldP>
      <p:bldP spid="13" grpId="0">
        <p:tmplLst>
          <p:tmpl>
            <p:tnLst>
              <p:par>
                <p:cTn presetID="10" presetClass="entr" presetSubtype="0" fill="hold" nodeType="afterEffect">
                  <p:stCondLst>
                    <p:cond delay="25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4" grpId="0" build="p">
        <p:tmplLst>
          <p:tmpl lvl="1">
            <p:tnLst>
              <p:par>
                <p:cTn presetID="22" presetClass="entr" presetSubtype="8"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wipe(left)">
                      <p:cBhvr>
                        <p:cTn dur="500"/>
                        <p:tgtEl>
                          <p:spTgt spid="14"/>
                        </p:tgtEl>
                      </p:cBhvr>
                    </p:animEffect>
                  </p:childTnLst>
                </p:cTn>
              </p:par>
            </p:tnLst>
          </p:tmpl>
        </p:tmplLst>
      </p:bldP>
      <p:bldP spid="17" grpId="0"/>
    </p:bld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 wide images and texts">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kumimoji="1" lang="en-US" altLang="ja-JP"/>
              <a:t>The Power of PowerPoint - thepopp.com</a:t>
            </a:r>
            <a:endParaRPr kumimoji="1" lang="ja-JP" altLang="en-US" dirty="0"/>
          </a:p>
        </p:txBody>
      </p:sp>
      <p:sp>
        <p:nvSpPr>
          <p:cNvPr id="4" name="Slide Number Placeholder 3"/>
          <p:cNvSpPr>
            <a:spLocks noGrp="1"/>
          </p:cNvSpPr>
          <p:nvPr>
            <p:ph type="sldNum" sz="quarter" idx="11"/>
          </p:nvPr>
        </p:nvSpPr>
        <p:spPr/>
        <p:txBody>
          <a:bodyPr/>
          <a:lstStyle/>
          <a:p>
            <a:fld id="{B54AD89C-DF1E-4948-B597-5DD47B34A9CA}" type="slidenum">
              <a:rPr kumimoji="1" lang="ja-JP" altLang="en-US" smtClean="0"/>
              <a:pPr/>
              <a:t>‹#›</a:t>
            </a:fld>
            <a:endParaRPr kumimoji="1" lang="ja-JP" altLang="en-US" dirty="0"/>
          </a:p>
        </p:txBody>
      </p:sp>
      <p:sp>
        <p:nvSpPr>
          <p:cNvPr id="5" name="Picture Placeholder 6"/>
          <p:cNvSpPr>
            <a:spLocks noGrp="1"/>
          </p:cNvSpPr>
          <p:nvPr>
            <p:ph type="pic" sz="quarter" idx="13"/>
          </p:nvPr>
        </p:nvSpPr>
        <p:spPr>
          <a:xfrm>
            <a:off x="0" y="1398588"/>
            <a:ext cx="9144000" cy="3743325"/>
          </a:xfrm>
          <a:solidFill>
            <a:schemeClr val="accent5">
              <a:lumMod val="40000"/>
              <a:lumOff val="60000"/>
            </a:schemeClr>
          </a:solidFill>
        </p:spPr>
        <p:txBody>
          <a:bodyPr/>
          <a:lstStyle>
            <a:lvl1pPr marL="0" marR="0" indent="0" algn="l" defTabSz="1371417" rtl="0" eaLnBrk="1" fontAlgn="auto" latinLnBrk="0" hangingPunct="1">
              <a:lnSpc>
                <a:spcPct val="160000"/>
              </a:lnSpc>
              <a:spcBef>
                <a:spcPts val="0"/>
              </a:spcBef>
              <a:spcAft>
                <a:spcPts val="0"/>
              </a:spcAft>
              <a:buClrTx/>
              <a:buSzTx/>
              <a:buFont typeface="Arial" panose="020B0604020202020204" pitchFamily="34" charset="0"/>
              <a:buNone/>
              <a:tabLst/>
              <a:defRPr/>
            </a:lvl1pPr>
          </a:lstStyle>
          <a:p>
            <a:pPr marL="0" marR="0" lvl="0" indent="0" algn="l" defTabSz="1371417" rtl="0" eaLnBrk="1" fontAlgn="auto" latinLnBrk="0" hangingPunct="1">
              <a:lnSpc>
                <a:spcPct val="160000"/>
              </a:lnSpc>
              <a:spcBef>
                <a:spcPts val="0"/>
              </a:spcBef>
              <a:spcAft>
                <a:spcPts val="0"/>
              </a:spcAft>
              <a:buClrTx/>
              <a:buSzTx/>
              <a:buFont typeface="Arial" panose="020B0604020202020204" pitchFamily="34" charset="0"/>
              <a:buNone/>
              <a:tabLst/>
              <a:defRPr/>
            </a:pPr>
            <a:r>
              <a:rPr kumimoji="1" lang="en-US" altLang="ja-JP" dirty="0"/>
              <a:t>Click icon to add picture</a:t>
            </a:r>
            <a:endParaRPr kumimoji="1" lang="ja-JP" altLang="en-US" dirty="0"/>
          </a:p>
        </p:txBody>
      </p:sp>
      <p:sp>
        <p:nvSpPr>
          <p:cNvPr id="7" name="Picture Placeholder 6"/>
          <p:cNvSpPr>
            <a:spLocks noGrp="1"/>
          </p:cNvSpPr>
          <p:nvPr>
            <p:ph type="pic" sz="quarter" idx="14"/>
          </p:nvPr>
        </p:nvSpPr>
        <p:spPr>
          <a:xfrm>
            <a:off x="9144000" y="5134043"/>
            <a:ext cx="9144000" cy="3743325"/>
          </a:xfrm>
          <a:solidFill>
            <a:schemeClr val="accent5">
              <a:lumMod val="40000"/>
              <a:lumOff val="60000"/>
            </a:schemeClr>
          </a:solidFill>
        </p:spPr>
        <p:txBody>
          <a:bodyPr/>
          <a:lstStyle>
            <a:lvl1pPr marL="0" marR="0" indent="0" algn="l" defTabSz="1371417" rtl="0" eaLnBrk="1" fontAlgn="auto" latinLnBrk="0" hangingPunct="1">
              <a:lnSpc>
                <a:spcPct val="160000"/>
              </a:lnSpc>
              <a:spcBef>
                <a:spcPts val="0"/>
              </a:spcBef>
              <a:spcAft>
                <a:spcPts val="0"/>
              </a:spcAft>
              <a:buClrTx/>
              <a:buSzTx/>
              <a:buFont typeface="Arial" panose="020B0604020202020204" pitchFamily="34" charset="0"/>
              <a:buNone/>
              <a:tabLst/>
              <a:defRPr/>
            </a:lvl1pPr>
          </a:lstStyle>
          <a:p>
            <a:pPr marL="0" marR="0" lvl="0" indent="0" algn="l" defTabSz="1371417" rtl="0" eaLnBrk="1" fontAlgn="auto" latinLnBrk="0" hangingPunct="1">
              <a:lnSpc>
                <a:spcPct val="160000"/>
              </a:lnSpc>
              <a:spcBef>
                <a:spcPts val="0"/>
              </a:spcBef>
              <a:spcAft>
                <a:spcPts val="0"/>
              </a:spcAft>
              <a:buClrTx/>
              <a:buSzTx/>
              <a:buFont typeface="Arial" panose="020B0604020202020204" pitchFamily="34" charset="0"/>
              <a:buNone/>
              <a:tabLst/>
              <a:defRPr/>
            </a:pPr>
            <a:r>
              <a:rPr kumimoji="1" lang="en-US" altLang="ja-JP" dirty="0"/>
              <a:t>Click icon to add picture</a:t>
            </a:r>
            <a:endParaRPr kumimoji="1" lang="ja-JP" altLang="en-US" dirty="0"/>
          </a:p>
        </p:txBody>
      </p:sp>
      <p:sp>
        <p:nvSpPr>
          <p:cNvPr id="8" name="Text Placeholder 5"/>
          <p:cNvSpPr>
            <a:spLocks noGrp="1"/>
          </p:cNvSpPr>
          <p:nvPr>
            <p:ph type="body" sz="quarter" idx="12" hasCustomPrompt="1"/>
          </p:nvPr>
        </p:nvSpPr>
        <p:spPr>
          <a:xfrm>
            <a:off x="11017250" y="2115628"/>
            <a:ext cx="5184775" cy="2244333"/>
          </a:xfrm>
        </p:spPr>
        <p:txBody>
          <a:bodyPr anchor="ctr"/>
          <a:lstStyle>
            <a:lvl1pPr marL="0" indent="0" algn="just">
              <a:spcBef>
                <a:spcPts val="0"/>
              </a:spcBef>
              <a:buFontTx/>
              <a:buNone/>
              <a:defRPr>
                <a:solidFill>
                  <a:schemeClr val="tx2"/>
                </a:solidFill>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Text goes here</a:t>
            </a:r>
            <a:endParaRPr kumimoji="1" lang="ja-JP" altLang="en-US" dirty="0"/>
          </a:p>
        </p:txBody>
      </p:sp>
      <p:sp>
        <p:nvSpPr>
          <p:cNvPr id="10" name="Title 1"/>
          <p:cNvSpPr>
            <a:spLocks noGrp="1"/>
          </p:cNvSpPr>
          <p:nvPr>
            <p:ph type="title" hasCustomPrompt="1"/>
          </p:nvPr>
        </p:nvSpPr>
        <p:spPr>
          <a:xfrm>
            <a:off x="1943100" y="5556343"/>
            <a:ext cx="5175250" cy="2917639"/>
          </a:xfrm>
        </p:spPr>
        <p:txBody>
          <a:bodyPr anchor="ctr"/>
          <a:lstStyle>
            <a:lvl1pPr algn="l">
              <a:defRPr/>
            </a:lvl1pPr>
          </a:lstStyle>
          <a:p>
            <a:r>
              <a:rPr kumimoji="1" lang="en-US" altLang="ja-JP" dirty="0"/>
              <a:t>Slide title</a:t>
            </a:r>
            <a:br>
              <a:rPr kumimoji="1" lang="en-US" altLang="ja-JP" dirty="0"/>
            </a:br>
            <a:r>
              <a:rPr kumimoji="1" lang="en-US" altLang="ja-JP" dirty="0"/>
              <a:t>goes here</a:t>
            </a:r>
            <a:endParaRPr kumimoji="1" lang="ja-JP" altLang="en-US" dirty="0"/>
          </a:p>
        </p:txBody>
      </p:sp>
    </p:spTree>
    <p:extLst>
      <p:ext uri="{BB962C8B-B14F-4D97-AF65-F5344CB8AC3E}">
        <p14:creationId xmlns:p14="http://schemas.microsoft.com/office/powerpoint/2010/main" val="4023332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par>
                          <p:cTn id="12" fill="hold">
                            <p:stCondLst>
                              <p:cond delay="1000"/>
                            </p:stCondLst>
                            <p:childTnLst>
                              <p:par>
                                <p:cTn id="13" presetID="2" presetClass="entr" presetSubtype="4" decel="100000" fill="hold" grpId="0" nodeType="afterEffect">
                                  <p:stCondLst>
                                    <p:cond delay="0"/>
                                  </p:stCondLst>
                                  <p:iterate type="wd">
                                    <p:tmPct val="10000"/>
                                  </p:iterate>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1000" fill="hold"/>
                                        <p:tgtEl>
                                          <p:spTgt spid="10"/>
                                        </p:tgtEl>
                                        <p:attrNameLst>
                                          <p:attrName>ppt_x</p:attrName>
                                        </p:attrNameLst>
                                      </p:cBhvr>
                                      <p:tavLst>
                                        <p:tav tm="0">
                                          <p:val>
                                            <p:strVal val="#ppt_x"/>
                                          </p:val>
                                        </p:tav>
                                        <p:tav tm="100000">
                                          <p:val>
                                            <p:strVal val="#ppt_x"/>
                                          </p:val>
                                        </p:tav>
                                      </p:tavLst>
                                    </p:anim>
                                    <p:anim calcmode="lin" valueType="num">
                                      <p:cBhvr additive="base">
                                        <p:cTn id="16" dur="1000" fill="hold"/>
                                        <p:tgtEl>
                                          <p:spTgt spid="10"/>
                                        </p:tgtEl>
                                        <p:attrNameLst>
                                          <p:attrName>ppt_y</p:attrName>
                                        </p:attrNameLst>
                                      </p:cBhvr>
                                      <p:tavLst>
                                        <p:tav tm="0">
                                          <p:val>
                                            <p:strVal val="1+#ppt_h/2"/>
                                          </p:val>
                                        </p:tav>
                                        <p:tav tm="100000">
                                          <p:val>
                                            <p:strVal val="#ppt_y"/>
                                          </p:val>
                                        </p:tav>
                                      </p:tavLst>
                                    </p:anim>
                                  </p:childTnLst>
                                </p:cTn>
                              </p:par>
                            </p:childTnLst>
                          </p:cTn>
                        </p:par>
                        <p:par>
                          <p:cTn id="17" fill="hold">
                            <p:stCondLst>
                              <p:cond delay="2300"/>
                            </p:stCondLst>
                            <p:childTnLst>
                              <p:par>
                                <p:cTn id="18" presetID="10" presetClass="entr" presetSubtype="0" fill="hold" grpId="0" nodeType="afterEffect">
                                  <p:stCondLst>
                                    <p:cond delay="25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p:tmplLst>
          <p:tmpl>
            <p:tnLst>
              <p:par>
                <p:cTn presetID="10" presetClass="entr" presetSubtype="0" fill="hold" nodeType="afterEffect">
                  <p:stCondLst>
                    <p:cond delay="25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Lst>
      </p:bldP>
      <p:bldP spid="10" grpId="0"/>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rofile 3">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kumimoji="1" lang="en-US" altLang="ja-JP"/>
              <a:t>The Power of PowerPoint - thepopp.com</a:t>
            </a:r>
            <a:endParaRPr kumimoji="1" lang="ja-JP" altLang="en-US" dirty="0"/>
          </a:p>
        </p:txBody>
      </p:sp>
      <p:sp>
        <p:nvSpPr>
          <p:cNvPr id="4" name="Slide Number Placeholder 3"/>
          <p:cNvSpPr>
            <a:spLocks noGrp="1"/>
          </p:cNvSpPr>
          <p:nvPr>
            <p:ph type="sldNum" sz="quarter" idx="11"/>
          </p:nvPr>
        </p:nvSpPr>
        <p:spPr/>
        <p:txBody>
          <a:bodyPr/>
          <a:lstStyle/>
          <a:p>
            <a:fld id="{B54AD89C-DF1E-4948-B597-5DD47B34A9CA}" type="slidenum">
              <a:rPr kumimoji="1" lang="ja-JP" altLang="en-US" smtClean="0"/>
              <a:pPr/>
              <a:t>‹#›</a:t>
            </a:fld>
            <a:endParaRPr kumimoji="1" lang="ja-JP" altLang="en-US" dirty="0"/>
          </a:p>
        </p:txBody>
      </p:sp>
      <p:sp>
        <p:nvSpPr>
          <p:cNvPr id="6" name="Picture Placeholder 6"/>
          <p:cNvSpPr>
            <a:spLocks noGrp="1"/>
          </p:cNvSpPr>
          <p:nvPr>
            <p:ph type="pic" sz="quarter" idx="13"/>
          </p:nvPr>
        </p:nvSpPr>
        <p:spPr>
          <a:xfrm>
            <a:off x="0" y="3270250"/>
            <a:ext cx="7127874" cy="3743325"/>
          </a:xfrm>
          <a:solidFill>
            <a:schemeClr val="accent5">
              <a:lumMod val="40000"/>
              <a:lumOff val="60000"/>
            </a:schemeClr>
          </a:solidFill>
        </p:spPr>
        <p:txBody>
          <a:bodyPr/>
          <a:lstStyle>
            <a:lvl1pPr marL="0" marR="0" indent="0" algn="l" defTabSz="1371417" rtl="0" eaLnBrk="1" fontAlgn="auto" latinLnBrk="0" hangingPunct="1">
              <a:lnSpc>
                <a:spcPct val="160000"/>
              </a:lnSpc>
              <a:spcBef>
                <a:spcPts val="0"/>
              </a:spcBef>
              <a:spcAft>
                <a:spcPts val="0"/>
              </a:spcAft>
              <a:buClrTx/>
              <a:buSzTx/>
              <a:buFont typeface="Arial" panose="020B0604020202020204" pitchFamily="34" charset="0"/>
              <a:buNone/>
              <a:tabLst/>
              <a:defRPr/>
            </a:lvl1pPr>
          </a:lstStyle>
          <a:p>
            <a:pPr marL="0" marR="0" lvl="0" indent="0" algn="l" defTabSz="1371417" rtl="0" eaLnBrk="1" fontAlgn="auto" latinLnBrk="0" hangingPunct="1">
              <a:lnSpc>
                <a:spcPct val="160000"/>
              </a:lnSpc>
              <a:spcBef>
                <a:spcPts val="0"/>
              </a:spcBef>
              <a:spcAft>
                <a:spcPts val="0"/>
              </a:spcAft>
              <a:buClrTx/>
              <a:buSzTx/>
              <a:buFont typeface="Arial" panose="020B0604020202020204" pitchFamily="34" charset="0"/>
              <a:buNone/>
              <a:tabLst/>
              <a:defRPr/>
            </a:pPr>
            <a:r>
              <a:rPr kumimoji="1" lang="en-US" altLang="ja-JP" dirty="0"/>
              <a:t>Click icon to add picture</a:t>
            </a:r>
            <a:endParaRPr kumimoji="1" lang="ja-JP" altLang="en-US" dirty="0"/>
          </a:p>
        </p:txBody>
      </p:sp>
      <p:sp>
        <p:nvSpPr>
          <p:cNvPr id="10" name="Title 1"/>
          <p:cNvSpPr>
            <a:spLocks noGrp="1"/>
          </p:cNvSpPr>
          <p:nvPr>
            <p:ph type="title" hasCustomPrompt="1"/>
          </p:nvPr>
        </p:nvSpPr>
        <p:spPr>
          <a:xfrm>
            <a:off x="9144000" y="3020365"/>
            <a:ext cx="7221904" cy="1141412"/>
          </a:xfrm>
        </p:spPr>
        <p:txBody>
          <a:bodyPr anchor="b"/>
          <a:lstStyle>
            <a:lvl1pPr algn="l">
              <a:defRPr>
                <a:solidFill>
                  <a:schemeClr val="tx1"/>
                </a:solidFill>
              </a:defRPr>
            </a:lvl1pPr>
          </a:lstStyle>
          <a:p>
            <a:r>
              <a:rPr kumimoji="1" lang="en-US" altLang="ja-JP" dirty="0"/>
              <a:t>Slide title goes here</a:t>
            </a:r>
            <a:endParaRPr kumimoji="1" lang="ja-JP" altLang="en-US" dirty="0"/>
          </a:p>
        </p:txBody>
      </p:sp>
      <p:sp>
        <p:nvSpPr>
          <p:cNvPr id="11" name="Text Placeholder 5"/>
          <p:cNvSpPr>
            <a:spLocks noGrp="1"/>
          </p:cNvSpPr>
          <p:nvPr>
            <p:ph type="body" sz="quarter" idx="12" hasCustomPrompt="1"/>
          </p:nvPr>
        </p:nvSpPr>
        <p:spPr>
          <a:xfrm>
            <a:off x="9144000" y="5046325"/>
            <a:ext cx="7221904" cy="1968837"/>
          </a:xfrm>
        </p:spPr>
        <p:txBody>
          <a:bodyPr anchor="b"/>
          <a:lstStyle>
            <a:lvl1pPr marL="0" indent="0" algn="just">
              <a:spcBef>
                <a:spcPts val="0"/>
              </a:spcBef>
              <a:buFontTx/>
              <a:buNone/>
              <a:defRPr>
                <a:solidFill>
                  <a:schemeClr val="tx2"/>
                </a:solidFill>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Text goes here</a:t>
            </a:r>
            <a:endParaRPr kumimoji="1" lang="ja-JP" altLang="en-US" dirty="0"/>
          </a:p>
        </p:txBody>
      </p:sp>
      <p:sp>
        <p:nvSpPr>
          <p:cNvPr id="12" name="Text Placeholder 5"/>
          <p:cNvSpPr>
            <a:spLocks noGrp="1"/>
          </p:cNvSpPr>
          <p:nvPr>
            <p:ph type="body" sz="quarter" idx="14" hasCustomPrompt="1"/>
          </p:nvPr>
        </p:nvSpPr>
        <p:spPr>
          <a:xfrm>
            <a:off x="9144000" y="4040309"/>
            <a:ext cx="7221904" cy="701273"/>
          </a:xfrm>
        </p:spPr>
        <p:txBody>
          <a:bodyPr anchor="t">
            <a:normAutofit/>
          </a:bodyPr>
          <a:lstStyle>
            <a:lvl1pPr marL="0" indent="0" algn="just">
              <a:lnSpc>
                <a:spcPct val="130000"/>
              </a:lnSpc>
              <a:spcBef>
                <a:spcPts val="0"/>
              </a:spcBef>
              <a:buFontTx/>
              <a:buNone/>
              <a:defRPr sz="2800">
                <a:solidFill>
                  <a:schemeClr val="tx2"/>
                </a:solidFill>
                <a:latin typeface="+mj-lt"/>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23656498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2" presetClass="entr" presetSubtype="1" decel="100000" fill="hold" grpId="0" nodeType="withEffect">
                                  <p:stCondLst>
                                    <p:cond delay="250"/>
                                  </p:stCondLst>
                                  <p:iterate type="wd">
                                    <p:tmPct val="10000"/>
                                  </p:iterate>
                                  <p:childTnLst>
                                    <p:set>
                                      <p:cBhvr>
                                        <p:cTn id="9" dur="1" fill="hold">
                                          <p:stCondLst>
                                            <p:cond delay="0"/>
                                          </p:stCondLst>
                                        </p:cTn>
                                        <p:tgtEl>
                                          <p:spTgt spid="10"/>
                                        </p:tgtEl>
                                        <p:attrNameLst>
                                          <p:attrName>style.visibility</p:attrName>
                                        </p:attrNameLst>
                                      </p:cBhvr>
                                      <p:to>
                                        <p:strVal val="visible"/>
                                      </p:to>
                                    </p:set>
                                    <p:anim calcmode="lin" valueType="num">
                                      <p:cBhvr additive="base">
                                        <p:cTn id="10" dur="1000" fill="hold"/>
                                        <p:tgtEl>
                                          <p:spTgt spid="10"/>
                                        </p:tgtEl>
                                        <p:attrNameLst>
                                          <p:attrName>ppt_x</p:attrName>
                                        </p:attrNameLst>
                                      </p:cBhvr>
                                      <p:tavLst>
                                        <p:tav tm="0">
                                          <p:val>
                                            <p:strVal val="#ppt_x"/>
                                          </p:val>
                                        </p:tav>
                                        <p:tav tm="100000">
                                          <p:val>
                                            <p:strVal val="#ppt_x"/>
                                          </p:val>
                                        </p:tav>
                                      </p:tavLst>
                                    </p:anim>
                                    <p:anim calcmode="lin" valueType="num">
                                      <p:cBhvr additive="base">
                                        <p:cTn id="11" dur="1000" fill="hold"/>
                                        <p:tgtEl>
                                          <p:spTgt spid="10"/>
                                        </p:tgtEl>
                                        <p:attrNameLst>
                                          <p:attrName>ppt_y</p:attrName>
                                        </p:attrNameLst>
                                      </p:cBhvr>
                                      <p:tavLst>
                                        <p:tav tm="0">
                                          <p:val>
                                            <p:strVal val="0-#ppt_h/2"/>
                                          </p:val>
                                        </p:tav>
                                        <p:tav tm="100000">
                                          <p:val>
                                            <p:strVal val="#ppt_y"/>
                                          </p:val>
                                        </p:tav>
                                      </p:tavLst>
                                    </p:anim>
                                  </p:childTnLst>
                                </p:cTn>
                              </p:par>
                            </p:childTnLst>
                          </p:cTn>
                        </p:par>
                        <p:par>
                          <p:cTn id="12" fill="hold">
                            <p:stCondLst>
                              <p:cond delay="1550"/>
                            </p:stCondLst>
                            <p:childTnLst>
                              <p:par>
                                <p:cTn id="13" presetID="10" presetClass="entr" presetSubtype="0" fill="hold" grpId="0"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childTnLst>
                          </p:cTn>
                        </p:par>
                        <p:par>
                          <p:cTn id="16" fill="hold">
                            <p:stCondLst>
                              <p:cond delay="2050"/>
                            </p:stCondLst>
                            <p:childTnLst>
                              <p:par>
                                <p:cTn id="17" presetID="10" presetClass="entr" presetSubtype="0" fill="hold" grpId="0" nodeType="afterEffect">
                                  <p:stCondLst>
                                    <p:cond delay="25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0" grpId="0"/>
      <p:bldP spid="11" grpId="0">
        <p:tmplLst>
          <p:tmpl>
            <p:tnLst>
              <p:par>
                <p:cTn presetID="10" presetClass="entr" presetSubtype="0" fill="hold" nodeType="afterEffect">
                  <p:stCondLst>
                    <p:cond delay="25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p:tmplLst>
          <p:tmpl>
            <p:tnLst>
              <p:par>
                <p:cTn presetID="10" presetClass="entr" presetSubtype="0"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quare image and text">
    <p:spTree>
      <p:nvGrpSpPr>
        <p:cNvPr id="1" name=""/>
        <p:cNvGrpSpPr/>
        <p:nvPr/>
      </p:nvGrpSpPr>
      <p:grpSpPr>
        <a:xfrm>
          <a:off x="0" y="0"/>
          <a:ext cx="0" cy="0"/>
          <a:chOff x="0" y="0"/>
          <a:chExt cx="0" cy="0"/>
        </a:xfrm>
      </p:grpSpPr>
      <p:sp>
        <p:nvSpPr>
          <p:cNvPr id="9" name="Rectangle 8"/>
          <p:cNvSpPr/>
          <p:nvPr userDrawn="1"/>
        </p:nvSpPr>
        <p:spPr>
          <a:xfrm>
            <a:off x="0" y="-1588"/>
            <a:ext cx="6510634" cy="1028620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kumimoji="1" lang="ja-JP" altLang="en-US"/>
          </a:p>
        </p:txBody>
      </p:sp>
      <p:sp>
        <p:nvSpPr>
          <p:cNvPr id="3" name="Footer Placeholder 2"/>
          <p:cNvSpPr>
            <a:spLocks noGrp="1"/>
          </p:cNvSpPr>
          <p:nvPr>
            <p:ph type="ftr" sz="quarter" idx="10"/>
          </p:nvPr>
        </p:nvSpPr>
        <p:spPr/>
        <p:txBody>
          <a:bodyPr/>
          <a:lstStyle/>
          <a:p>
            <a:r>
              <a:rPr kumimoji="1" lang="en-US" altLang="ja-JP"/>
              <a:t>The Power of PowerPoint - thepopp.com</a:t>
            </a:r>
            <a:endParaRPr kumimoji="1" lang="ja-JP" altLang="en-US" dirty="0"/>
          </a:p>
        </p:txBody>
      </p:sp>
      <p:sp>
        <p:nvSpPr>
          <p:cNvPr id="4" name="Slide Number Placeholder 3"/>
          <p:cNvSpPr>
            <a:spLocks noGrp="1"/>
          </p:cNvSpPr>
          <p:nvPr>
            <p:ph type="sldNum" sz="quarter" idx="11"/>
          </p:nvPr>
        </p:nvSpPr>
        <p:spPr/>
        <p:txBody>
          <a:bodyPr/>
          <a:lstStyle/>
          <a:p>
            <a:fld id="{B54AD89C-DF1E-4948-B597-5DD47B34A9CA}" type="slidenum">
              <a:rPr kumimoji="1" lang="ja-JP" altLang="en-US" smtClean="0"/>
              <a:pPr/>
              <a:t>‹#›</a:t>
            </a:fld>
            <a:endParaRPr kumimoji="1" lang="ja-JP" altLang="en-US" dirty="0"/>
          </a:p>
        </p:txBody>
      </p:sp>
      <p:sp>
        <p:nvSpPr>
          <p:cNvPr id="6" name="Picture Placeholder 6"/>
          <p:cNvSpPr>
            <a:spLocks noGrp="1"/>
          </p:cNvSpPr>
          <p:nvPr>
            <p:ph type="pic" sz="quarter" idx="13"/>
          </p:nvPr>
        </p:nvSpPr>
        <p:spPr>
          <a:xfrm>
            <a:off x="3022600" y="2550707"/>
            <a:ext cx="5184774" cy="5184000"/>
          </a:xfrm>
          <a:solidFill>
            <a:schemeClr val="accent5">
              <a:lumMod val="40000"/>
              <a:lumOff val="60000"/>
            </a:schemeClr>
          </a:solidFill>
        </p:spPr>
        <p:txBody>
          <a:bodyPr/>
          <a:lstStyle>
            <a:lvl1pPr marL="0" marR="0" indent="0" algn="l" defTabSz="1371417" rtl="0" eaLnBrk="1" fontAlgn="auto" latinLnBrk="0" hangingPunct="1">
              <a:lnSpc>
                <a:spcPct val="160000"/>
              </a:lnSpc>
              <a:spcBef>
                <a:spcPts val="0"/>
              </a:spcBef>
              <a:spcAft>
                <a:spcPts val="0"/>
              </a:spcAft>
              <a:buClrTx/>
              <a:buSzTx/>
              <a:buFont typeface="Arial" panose="020B0604020202020204" pitchFamily="34" charset="0"/>
              <a:buNone/>
              <a:tabLst/>
              <a:defRPr/>
            </a:lvl1pPr>
          </a:lstStyle>
          <a:p>
            <a:pPr marL="0" marR="0" lvl="0" indent="0" algn="l" defTabSz="1371417" rtl="0" eaLnBrk="1" fontAlgn="auto" latinLnBrk="0" hangingPunct="1">
              <a:lnSpc>
                <a:spcPct val="160000"/>
              </a:lnSpc>
              <a:spcBef>
                <a:spcPts val="0"/>
              </a:spcBef>
              <a:spcAft>
                <a:spcPts val="0"/>
              </a:spcAft>
              <a:buClrTx/>
              <a:buSzTx/>
              <a:buFont typeface="Arial" panose="020B0604020202020204" pitchFamily="34" charset="0"/>
              <a:buNone/>
              <a:tabLst/>
              <a:defRPr/>
            </a:pPr>
            <a:r>
              <a:rPr kumimoji="1" lang="en-US" altLang="ja-JP" dirty="0"/>
              <a:t>Click icon to add picture</a:t>
            </a:r>
            <a:endParaRPr kumimoji="1" lang="ja-JP" altLang="en-US" dirty="0"/>
          </a:p>
        </p:txBody>
      </p:sp>
      <p:sp>
        <p:nvSpPr>
          <p:cNvPr id="10" name="Title 1"/>
          <p:cNvSpPr>
            <a:spLocks noGrp="1"/>
          </p:cNvSpPr>
          <p:nvPr>
            <p:ph type="title" hasCustomPrompt="1"/>
          </p:nvPr>
        </p:nvSpPr>
        <p:spPr>
          <a:xfrm>
            <a:off x="9144000" y="2393352"/>
            <a:ext cx="6121400" cy="1911022"/>
          </a:xfrm>
        </p:spPr>
        <p:txBody>
          <a:bodyPr anchor="b"/>
          <a:lstStyle>
            <a:lvl1pPr algn="l">
              <a:defRPr>
                <a:solidFill>
                  <a:schemeClr val="tx1"/>
                </a:solidFill>
              </a:defRPr>
            </a:lvl1pPr>
          </a:lstStyle>
          <a:p>
            <a:r>
              <a:rPr kumimoji="1" lang="en-US" altLang="ja-JP" dirty="0"/>
              <a:t>Slide title goes here</a:t>
            </a:r>
            <a:endParaRPr kumimoji="1" lang="ja-JP" altLang="en-US" dirty="0"/>
          </a:p>
        </p:txBody>
      </p:sp>
      <p:sp>
        <p:nvSpPr>
          <p:cNvPr id="11" name="Text Placeholder 5"/>
          <p:cNvSpPr>
            <a:spLocks noGrp="1"/>
          </p:cNvSpPr>
          <p:nvPr>
            <p:ph type="body" sz="quarter" idx="12" hasCustomPrompt="1"/>
          </p:nvPr>
        </p:nvSpPr>
        <p:spPr>
          <a:xfrm>
            <a:off x="9144000" y="6184589"/>
            <a:ext cx="6121400" cy="1551621"/>
          </a:xfrm>
        </p:spPr>
        <p:txBody>
          <a:bodyPr anchor="b"/>
          <a:lstStyle>
            <a:lvl1pPr marL="285750" indent="-285750" algn="just">
              <a:spcBef>
                <a:spcPts val="0"/>
              </a:spcBef>
              <a:buFont typeface="Wingdings" panose="05000000000000000000" pitchFamily="2" charset="2"/>
              <a:buChar char="l"/>
              <a:defRPr>
                <a:solidFill>
                  <a:schemeClr val="accent4"/>
                </a:solidFill>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Text goes here</a:t>
            </a:r>
            <a:endParaRPr kumimoji="1" lang="ja-JP" altLang="en-US" dirty="0"/>
          </a:p>
        </p:txBody>
      </p:sp>
      <p:sp>
        <p:nvSpPr>
          <p:cNvPr id="8" name="Text Placeholder 5"/>
          <p:cNvSpPr>
            <a:spLocks noGrp="1"/>
          </p:cNvSpPr>
          <p:nvPr>
            <p:ph type="body" sz="quarter" idx="14" hasCustomPrompt="1"/>
          </p:nvPr>
        </p:nvSpPr>
        <p:spPr>
          <a:xfrm>
            <a:off x="9144000" y="4404471"/>
            <a:ext cx="6121400" cy="1565410"/>
          </a:xfrm>
        </p:spPr>
        <p:txBody>
          <a:bodyPr anchor="t"/>
          <a:lstStyle>
            <a:lvl1pPr marL="285750" indent="-285750" algn="just">
              <a:spcBef>
                <a:spcPts val="0"/>
              </a:spcBef>
              <a:buFont typeface="Wingdings" panose="05000000000000000000" pitchFamily="2" charset="2"/>
              <a:buChar char="l"/>
              <a:defRPr>
                <a:solidFill>
                  <a:schemeClr val="tx2"/>
                </a:solidFill>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3934827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par>
                                <p:cTn id="12" presetID="2" presetClass="entr" presetSubtype="1" decel="100000" fill="hold" grpId="0" nodeType="withEffect">
                                  <p:stCondLst>
                                    <p:cond delay="250"/>
                                  </p:stCondLst>
                                  <p:iterate type="wd">
                                    <p:tmPct val="10000"/>
                                  </p:iterate>
                                  <p:childTnLst>
                                    <p:set>
                                      <p:cBhvr>
                                        <p:cTn id="13" dur="1" fill="hold">
                                          <p:stCondLst>
                                            <p:cond delay="0"/>
                                          </p:stCondLst>
                                        </p:cTn>
                                        <p:tgtEl>
                                          <p:spTgt spid="10"/>
                                        </p:tgtEl>
                                        <p:attrNameLst>
                                          <p:attrName>style.visibility</p:attrName>
                                        </p:attrNameLst>
                                      </p:cBhvr>
                                      <p:to>
                                        <p:strVal val="visible"/>
                                      </p:to>
                                    </p:set>
                                    <p:anim calcmode="lin" valueType="num">
                                      <p:cBhvr additive="base">
                                        <p:cTn id="14" dur="1000" fill="hold"/>
                                        <p:tgtEl>
                                          <p:spTgt spid="10"/>
                                        </p:tgtEl>
                                        <p:attrNameLst>
                                          <p:attrName>ppt_x</p:attrName>
                                        </p:attrNameLst>
                                      </p:cBhvr>
                                      <p:tavLst>
                                        <p:tav tm="0">
                                          <p:val>
                                            <p:strVal val="#ppt_x"/>
                                          </p:val>
                                        </p:tav>
                                        <p:tav tm="100000">
                                          <p:val>
                                            <p:strVal val="#ppt_x"/>
                                          </p:val>
                                        </p:tav>
                                      </p:tavLst>
                                    </p:anim>
                                    <p:anim calcmode="lin" valueType="num">
                                      <p:cBhvr additive="base">
                                        <p:cTn id="15" dur="1000" fill="hold"/>
                                        <p:tgtEl>
                                          <p:spTgt spid="10"/>
                                        </p:tgtEl>
                                        <p:attrNameLst>
                                          <p:attrName>ppt_y</p:attrName>
                                        </p:attrNameLst>
                                      </p:cBhvr>
                                      <p:tavLst>
                                        <p:tav tm="0">
                                          <p:val>
                                            <p:strVal val="0-#ppt_h/2"/>
                                          </p:val>
                                        </p:tav>
                                        <p:tav tm="100000">
                                          <p:val>
                                            <p:strVal val="#ppt_y"/>
                                          </p:val>
                                        </p:tav>
                                      </p:tavLst>
                                    </p:anim>
                                  </p:childTnLst>
                                </p:cTn>
                              </p:par>
                            </p:childTnLst>
                          </p:cTn>
                        </p:par>
                        <p:par>
                          <p:cTn id="16" fill="hold">
                            <p:stCondLst>
                              <p:cond delay="2050"/>
                            </p:stCondLst>
                            <p:childTnLst>
                              <p:par>
                                <p:cTn id="17" presetID="10" presetClass="entr" presetSubtype="0" fill="hold" grpId="0"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par>
                          <p:cTn id="20" fill="hold">
                            <p:stCondLst>
                              <p:cond delay="2550"/>
                            </p:stCondLst>
                            <p:childTnLst>
                              <p:par>
                                <p:cTn id="21" presetID="10" presetClass="entr" presetSubtype="0" fill="hold" grpId="0" nodeType="afterEffect">
                                  <p:stCondLst>
                                    <p:cond delay="25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6" grpId="0" animBg="1"/>
      <p:bldP spid="10" grpId="0"/>
      <p:bldP spid="11" grpId="0">
        <p:tmplLst>
          <p:tmpl>
            <p:tnLst>
              <p:par>
                <p:cTn presetID="10" presetClass="entr" presetSubtype="0" fill="hold" nodeType="afterEffect">
                  <p:stCondLst>
                    <p:cond delay="25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8" grpId="0">
        <p:tmplLst>
          <p:tmpl>
            <p:tnLst>
              <p:par>
                <p:cTn presetID="10" presetClass="entr" presetSubtype="0" fill="hold" nodeType="after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Lst>
      </p:bldP>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Left image 1">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kumimoji="1" lang="en-US" altLang="ja-JP"/>
              <a:t>The Power of PowerPoint - thepopp.com</a:t>
            </a:r>
            <a:endParaRPr kumimoji="1" lang="ja-JP" altLang="en-US" dirty="0"/>
          </a:p>
        </p:txBody>
      </p:sp>
      <p:sp>
        <p:nvSpPr>
          <p:cNvPr id="4" name="Slide Number Placeholder 3"/>
          <p:cNvSpPr>
            <a:spLocks noGrp="1"/>
          </p:cNvSpPr>
          <p:nvPr>
            <p:ph type="sldNum" sz="quarter" idx="11"/>
          </p:nvPr>
        </p:nvSpPr>
        <p:spPr/>
        <p:txBody>
          <a:bodyPr/>
          <a:lstStyle/>
          <a:p>
            <a:fld id="{B54AD89C-DF1E-4948-B597-5DD47B34A9CA}" type="slidenum">
              <a:rPr kumimoji="1" lang="ja-JP" altLang="en-US" smtClean="0"/>
              <a:pPr/>
              <a:t>‹#›</a:t>
            </a:fld>
            <a:endParaRPr kumimoji="1" lang="ja-JP" altLang="en-US" dirty="0"/>
          </a:p>
        </p:txBody>
      </p:sp>
      <p:sp>
        <p:nvSpPr>
          <p:cNvPr id="5" name="Picture Placeholder 6"/>
          <p:cNvSpPr>
            <a:spLocks noGrp="1"/>
          </p:cNvSpPr>
          <p:nvPr>
            <p:ph type="pic" sz="quarter" idx="13"/>
          </p:nvPr>
        </p:nvSpPr>
        <p:spPr>
          <a:xfrm>
            <a:off x="1403350" y="0"/>
            <a:ext cx="5724525" cy="10285413"/>
          </a:xfrm>
          <a:solidFill>
            <a:schemeClr val="accent5">
              <a:lumMod val="40000"/>
              <a:lumOff val="60000"/>
            </a:schemeClr>
          </a:solidFill>
        </p:spPr>
        <p:txBody>
          <a:bodyPr/>
          <a:lstStyle>
            <a:lvl1pPr marL="0" marR="0" indent="0" algn="l" defTabSz="1371417" rtl="0" eaLnBrk="1" fontAlgn="auto" latinLnBrk="0" hangingPunct="1">
              <a:lnSpc>
                <a:spcPct val="160000"/>
              </a:lnSpc>
              <a:spcBef>
                <a:spcPts val="0"/>
              </a:spcBef>
              <a:spcAft>
                <a:spcPts val="0"/>
              </a:spcAft>
              <a:buClrTx/>
              <a:buSzTx/>
              <a:buFont typeface="Arial" panose="020B0604020202020204" pitchFamily="34" charset="0"/>
              <a:buNone/>
              <a:tabLst/>
              <a:defRPr/>
            </a:lvl1pPr>
          </a:lstStyle>
          <a:p>
            <a:pPr marL="0" marR="0" lvl="0" indent="0" algn="l" defTabSz="1371417" rtl="0" eaLnBrk="1" fontAlgn="auto" latinLnBrk="0" hangingPunct="1">
              <a:lnSpc>
                <a:spcPct val="160000"/>
              </a:lnSpc>
              <a:spcBef>
                <a:spcPts val="0"/>
              </a:spcBef>
              <a:spcAft>
                <a:spcPts val="0"/>
              </a:spcAft>
              <a:buClrTx/>
              <a:buSzTx/>
              <a:buFont typeface="Arial" panose="020B0604020202020204" pitchFamily="34" charset="0"/>
              <a:buNone/>
              <a:tabLst/>
              <a:defRPr/>
            </a:pPr>
            <a:r>
              <a:rPr kumimoji="1" lang="en-US" altLang="ja-JP" dirty="0"/>
              <a:t>Click icon to add picture</a:t>
            </a:r>
            <a:endParaRPr kumimoji="1" lang="ja-JP" altLang="en-US" dirty="0"/>
          </a:p>
        </p:txBody>
      </p:sp>
      <p:sp>
        <p:nvSpPr>
          <p:cNvPr id="6" name="Title 1"/>
          <p:cNvSpPr>
            <a:spLocks noGrp="1"/>
          </p:cNvSpPr>
          <p:nvPr>
            <p:ph type="title" hasCustomPrompt="1"/>
          </p:nvPr>
        </p:nvSpPr>
        <p:spPr>
          <a:xfrm>
            <a:off x="8915204" y="2769697"/>
            <a:ext cx="7431650" cy="2277311"/>
          </a:xfrm>
        </p:spPr>
        <p:txBody>
          <a:bodyPr anchor="b"/>
          <a:lstStyle>
            <a:lvl1pPr algn="l">
              <a:defRPr/>
            </a:lvl1pPr>
          </a:lstStyle>
          <a:p>
            <a:r>
              <a:rPr kumimoji="1" lang="en-US" altLang="ja-JP" dirty="0"/>
              <a:t>Slide title</a:t>
            </a:r>
            <a:br>
              <a:rPr kumimoji="1" lang="en-US" altLang="ja-JP" dirty="0"/>
            </a:br>
            <a:r>
              <a:rPr kumimoji="1" lang="en-US" altLang="ja-JP" dirty="0"/>
              <a:t>goes here</a:t>
            </a:r>
            <a:endParaRPr kumimoji="1" lang="ja-JP" altLang="en-US" dirty="0"/>
          </a:p>
        </p:txBody>
      </p:sp>
      <p:cxnSp>
        <p:nvCxnSpPr>
          <p:cNvPr id="8" name="Straight Connector 7"/>
          <p:cNvCxnSpPr/>
          <p:nvPr userDrawn="1"/>
        </p:nvCxnSpPr>
        <p:spPr>
          <a:xfrm>
            <a:off x="9022080" y="5141913"/>
            <a:ext cx="9265920" cy="0"/>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9" name="Text Placeholder 5"/>
          <p:cNvSpPr>
            <a:spLocks noGrp="1"/>
          </p:cNvSpPr>
          <p:nvPr>
            <p:ph type="body" sz="quarter" idx="12" hasCustomPrompt="1"/>
          </p:nvPr>
        </p:nvSpPr>
        <p:spPr>
          <a:xfrm>
            <a:off x="8934254" y="5360988"/>
            <a:ext cx="7431650" cy="3022600"/>
          </a:xfrm>
        </p:spPr>
        <p:txBody>
          <a:bodyPr anchor="t"/>
          <a:lstStyle>
            <a:lvl1pPr marL="0" indent="0" algn="just">
              <a:spcBef>
                <a:spcPts val="0"/>
              </a:spcBef>
              <a:buFontTx/>
              <a:buNone/>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3680537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right)">
                                      <p:cBhvr>
                                        <p:cTn id="11" dur="500"/>
                                        <p:tgtEl>
                                          <p:spTgt spid="8"/>
                                        </p:tgtEl>
                                      </p:cBhvr>
                                    </p:animEffect>
                                  </p:childTnLst>
                                </p:cTn>
                              </p:par>
                              <p:par>
                                <p:cTn id="12" presetID="2" presetClass="entr" presetSubtype="1" decel="100000" fill="hold" grpId="0" nodeType="withEffect">
                                  <p:stCondLst>
                                    <p:cond delay="250"/>
                                  </p:stCondLst>
                                  <p:iterate type="wd">
                                    <p:tmPct val="10000"/>
                                  </p:iterate>
                                  <p:childTnLst>
                                    <p:set>
                                      <p:cBhvr>
                                        <p:cTn id="13" dur="1" fill="hold">
                                          <p:stCondLst>
                                            <p:cond delay="0"/>
                                          </p:stCondLst>
                                        </p:cTn>
                                        <p:tgtEl>
                                          <p:spTgt spid="6"/>
                                        </p:tgtEl>
                                        <p:attrNameLst>
                                          <p:attrName>style.visibility</p:attrName>
                                        </p:attrNameLst>
                                      </p:cBhvr>
                                      <p:to>
                                        <p:strVal val="visible"/>
                                      </p:to>
                                    </p:set>
                                    <p:anim calcmode="lin" valueType="num">
                                      <p:cBhvr additive="base">
                                        <p:cTn id="14" dur="1000" fill="hold"/>
                                        <p:tgtEl>
                                          <p:spTgt spid="6"/>
                                        </p:tgtEl>
                                        <p:attrNameLst>
                                          <p:attrName>ppt_x</p:attrName>
                                        </p:attrNameLst>
                                      </p:cBhvr>
                                      <p:tavLst>
                                        <p:tav tm="0">
                                          <p:val>
                                            <p:strVal val="#ppt_x"/>
                                          </p:val>
                                        </p:tav>
                                        <p:tav tm="100000">
                                          <p:val>
                                            <p:strVal val="#ppt_x"/>
                                          </p:val>
                                        </p:tav>
                                      </p:tavLst>
                                    </p:anim>
                                    <p:anim calcmode="lin" valueType="num">
                                      <p:cBhvr additive="base">
                                        <p:cTn id="15" dur="1000" fill="hold"/>
                                        <p:tgtEl>
                                          <p:spTgt spid="6"/>
                                        </p:tgtEl>
                                        <p:attrNameLst>
                                          <p:attrName>ppt_y</p:attrName>
                                        </p:attrNameLst>
                                      </p:cBhvr>
                                      <p:tavLst>
                                        <p:tav tm="0">
                                          <p:val>
                                            <p:strVal val="0-#ppt_h/2"/>
                                          </p:val>
                                        </p:tav>
                                        <p:tav tm="100000">
                                          <p:val>
                                            <p:strVal val="#ppt_y"/>
                                          </p:val>
                                        </p:tav>
                                      </p:tavLst>
                                    </p:anim>
                                  </p:childTnLst>
                                </p:cTn>
                              </p:par>
                            </p:childTnLst>
                          </p:cTn>
                        </p:par>
                        <p:par>
                          <p:cTn id="16" fill="hold">
                            <p:stCondLst>
                              <p:cond delay="2050"/>
                            </p:stCondLst>
                            <p:childTnLst>
                              <p:par>
                                <p:cTn id="17" presetID="10" presetClass="entr" presetSubtype="0" fill="hold" grpId="0" nodeType="afterEffect">
                                  <p:stCondLst>
                                    <p:cond delay="25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9" grpId="0">
        <p:tmplLst>
          <p:tmpl>
            <p:tnLst>
              <p:par>
                <p:cTn presetID="10" presetClass="entr" presetSubtype="0" fill="hold" nodeType="afterEffect">
                  <p:stCondLst>
                    <p:cond delay="25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Left image 2">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kumimoji="1" lang="en-US" altLang="ja-JP"/>
              <a:t>The Power of PowerPoint - thepopp.com</a:t>
            </a:r>
            <a:endParaRPr kumimoji="1" lang="ja-JP" altLang="en-US" dirty="0"/>
          </a:p>
        </p:txBody>
      </p:sp>
      <p:sp>
        <p:nvSpPr>
          <p:cNvPr id="4" name="Slide Number Placeholder 3"/>
          <p:cNvSpPr>
            <a:spLocks noGrp="1"/>
          </p:cNvSpPr>
          <p:nvPr>
            <p:ph type="sldNum" sz="quarter" idx="11"/>
          </p:nvPr>
        </p:nvSpPr>
        <p:spPr/>
        <p:txBody>
          <a:bodyPr/>
          <a:lstStyle/>
          <a:p>
            <a:fld id="{B54AD89C-DF1E-4948-B597-5DD47B34A9CA}" type="slidenum">
              <a:rPr kumimoji="1" lang="ja-JP" altLang="en-US" smtClean="0"/>
              <a:pPr/>
              <a:t>‹#›</a:t>
            </a:fld>
            <a:endParaRPr kumimoji="1" lang="ja-JP" altLang="en-US" dirty="0"/>
          </a:p>
        </p:txBody>
      </p:sp>
      <p:sp>
        <p:nvSpPr>
          <p:cNvPr id="5" name="Picture Placeholder 6"/>
          <p:cNvSpPr>
            <a:spLocks noGrp="1"/>
          </p:cNvSpPr>
          <p:nvPr>
            <p:ph type="pic" sz="quarter" idx="13"/>
          </p:nvPr>
        </p:nvSpPr>
        <p:spPr>
          <a:xfrm>
            <a:off x="0" y="-794"/>
            <a:ext cx="5231423" cy="10285413"/>
          </a:xfrm>
          <a:solidFill>
            <a:schemeClr val="accent5">
              <a:lumMod val="40000"/>
              <a:lumOff val="60000"/>
            </a:schemeClr>
          </a:solidFill>
        </p:spPr>
        <p:txBody>
          <a:bodyPr/>
          <a:lstStyle>
            <a:lvl1pPr marL="0" marR="0" indent="0" algn="l" defTabSz="1371417" rtl="0" eaLnBrk="1" fontAlgn="auto" latinLnBrk="0" hangingPunct="1">
              <a:lnSpc>
                <a:spcPct val="160000"/>
              </a:lnSpc>
              <a:spcBef>
                <a:spcPts val="0"/>
              </a:spcBef>
              <a:spcAft>
                <a:spcPts val="0"/>
              </a:spcAft>
              <a:buClrTx/>
              <a:buSzTx/>
              <a:buFont typeface="Arial" panose="020B0604020202020204" pitchFamily="34" charset="0"/>
              <a:buNone/>
              <a:tabLst/>
              <a:defRPr/>
            </a:lvl1pPr>
          </a:lstStyle>
          <a:p>
            <a:pPr marL="0" marR="0" lvl="0" indent="0" algn="l" defTabSz="1371417" rtl="0" eaLnBrk="1" fontAlgn="auto" latinLnBrk="0" hangingPunct="1">
              <a:lnSpc>
                <a:spcPct val="160000"/>
              </a:lnSpc>
              <a:spcBef>
                <a:spcPts val="0"/>
              </a:spcBef>
              <a:spcAft>
                <a:spcPts val="0"/>
              </a:spcAft>
              <a:buClrTx/>
              <a:buSzTx/>
              <a:buFont typeface="Arial" panose="020B0604020202020204" pitchFamily="34" charset="0"/>
              <a:buNone/>
              <a:tabLst/>
              <a:defRPr/>
            </a:pPr>
            <a:r>
              <a:rPr kumimoji="1" lang="en-US" altLang="ja-JP" dirty="0"/>
              <a:t>Click icon to add picture</a:t>
            </a:r>
            <a:endParaRPr kumimoji="1" lang="ja-JP" altLang="en-US" dirty="0"/>
          </a:p>
        </p:txBody>
      </p:sp>
      <p:sp>
        <p:nvSpPr>
          <p:cNvPr id="6" name="Title 1"/>
          <p:cNvSpPr>
            <a:spLocks noGrp="1"/>
          </p:cNvSpPr>
          <p:nvPr>
            <p:ph type="title" hasCustomPrompt="1"/>
          </p:nvPr>
        </p:nvSpPr>
        <p:spPr>
          <a:xfrm>
            <a:off x="12347442" y="2730374"/>
            <a:ext cx="4537208" cy="4823078"/>
          </a:xfrm>
        </p:spPr>
        <p:txBody>
          <a:bodyPr anchor="ctr"/>
          <a:lstStyle>
            <a:lvl1pPr algn="r">
              <a:defRPr/>
            </a:lvl1pPr>
          </a:lstStyle>
          <a:p>
            <a:r>
              <a:rPr kumimoji="1" lang="en-US" altLang="ja-JP" dirty="0"/>
              <a:t>Slide title</a:t>
            </a:r>
            <a:br>
              <a:rPr kumimoji="1" lang="en-US" altLang="ja-JP" dirty="0"/>
            </a:br>
            <a:r>
              <a:rPr kumimoji="1" lang="en-US" altLang="ja-JP" dirty="0"/>
              <a:t>goes here</a:t>
            </a:r>
            <a:endParaRPr kumimoji="1" lang="ja-JP" altLang="en-US" dirty="0"/>
          </a:p>
        </p:txBody>
      </p:sp>
      <p:sp>
        <p:nvSpPr>
          <p:cNvPr id="2" name="Rectangle 1"/>
          <p:cNvSpPr/>
          <p:nvPr userDrawn="1"/>
        </p:nvSpPr>
        <p:spPr>
          <a:xfrm>
            <a:off x="5231423" y="-1588"/>
            <a:ext cx="6510634" cy="1028620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kumimoji="1" lang="ja-JP" altLang="en-US"/>
          </a:p>
        </p:txBody>
      </p:sp>
      <p:sp>
        <p:nvSpPr>
          <p:cNvPr id="9" name="Text Placeholder 5"/>
          <p:cNvSpPr>
            <a:spLocks noGrp="1"/>
          </p:cNvSpPr>
          <p:nvPr>
            <p:ph type="body" sz="quarter" idx="12" hasCustomPrompt="1"/>
          </p:nvPr>
        </p:nvSpPr>
        <p:spPr>
          <a:xfrm>
            <a:off x="6127603" y="4199298"/>
            <a:ext cx="4718273" cy="3022600"/>
          </a:xfrm>
        </p:spPr>
        <p:txBody>
          <a:bodyPr anchor="t"/>
          <a:lstStyle>
            <a:lvl1pPr marL="0" indent="0" algn="just">
              <a:spcBef>
                <a:spcPts val="0"/>
              </a:spcBef>
              <a:buFontTx/>
              <a:buNone/>
              <a:defRPr>
                <a:solidFill>
                  <a:schemeClr val="bg1"/>
                </a:solidFill>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Text goes here</a:t>
            </a:r>
            <a:endParaRPr kumimoji="1" lang="ja-JP" altLang="en-US" dirty="0"/>
          </a:p>
        </p:txBody>
      </p:sp>
      <p:sp>
        <p:nvSpPr>
          <p:cNvPr id="16" name="Text Placeholder 5"/>
          <p:cNvSpPr>
            <a:spLocks noGrp="1"/>
          </p:cNvSpPr>
          <p:nvPr>
            <p:ph type="body" sz="quarter" idx="14" hasCustomPrompt="1"/>
          </p:nvPr>
        </p:nvSpPr>
        <p:spPr>
          <a:xfrm>
            <a:off x="6127603" y="3483427"/>
            <a:ext cx="4718273" cy="637117"/>
          </a:xfrm>
        </p:spPr>
        <p:txBody>
          <a:bodyPr anchor="b">
            <a:noAutofit/>
          </a:bodyPr>
          <a:lstStyle>
            <a:lvl1pPr marL="0" indent="0" algn="just">
              <a:lnSpc>
                <a:spcPct val="100000"/>
              </a:lnSpc>
              <a:spcBef>
                <a:spcPts val="0"/>
              </a:spcBef>
              <a:buFontTx/>
              <a:buNone/>
              <a:defRPr sz="2800">
                <a:solidFill>
                  <a:schemeClr val="bg1"/>
                </a:solidFill>
                <a:latin typeface="+mj-lt"/>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Heading goes here</a:t>
            </a:r>
            <a:endParaRPr kumimoji="1" lang="ja-JP" altLang="en-US" dirty="0"/>
          </a:p>
        </p:txBody>
      </p:sp>
    </p:spTree>
    <p:extLst>
      <p:ext uri="{BB962C8B-B14F-4D97-AF65-F5344CB8AC3E}">
        <p14:creationId xmlns:p14="http://schemas.microsoft.com/office/powerpoint/2010/main" val="2043104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iterate type="wd">
                                    <p:tmPct val="10000"/>
                                  </p:iterate>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ppt_x"/>
                                          </p:val>
                                        </p:tav>
                                        <p:tav tm="100000">
                                          <p:val>
                                            <p:strVal val="#ppt_x"/>
                                          </p:val>
                                        </p:tav>
                                      </p:tavLst>
                                    </p:anim>
                                    <p:anim calcmode="lin" valueType="num">
                                      <p:cBhvr additive="base">
                                        <p:cTn id="8" dur="1000" fill="hold"/>
                                        <p:tgtEl>
                                          <p:spTgt spid="6"/>
                                        </p:tgtEl>
                                        <p:attrNameLst>
                                          <p:attrName>ppt_y</p:attrName>
                                        </p:attrNameLst>
                                      </p:cBhvr>
                                      <p:tavLst>
                                        <p:tav tm="0">
                                          <p:val>
                                            <p:strVal val="0-#ppt_h/2"/>
                                          </p:val>
                                        </p:tav>
                                        <p:tav tm="100000">
                                          <p:val>
                                            <p:strVal val="#ppt_y"/>
                                          </p:val>
                                        </p:tav>
                                      </p:tavLst>
                                    </p:anim>
                                  </p:childTnLst>
                                </p:cTn>
                              </p:par>
                            </p:childTnLst>
                          </p:cTn>
                        </p:par>
                        <p:par>
                          <p:cTn id="9" fill="hold">
                            <p:stCondLst>
                              <p:cond delay="1300"/>
                            </p:stCondLst>
                            <p:childTnLst>
                              <p:par>
                                <p:cTn id="10" presetID="10" presetClass="entr" presetSubtype="0"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par>
                          <p:cTn id="13" fill="hold">
                            <p:stCondLst>
                              <p:cond delay="1800"/>
                            </p:stCondLst>
                            <p:childTnLst>
                              <p:par>
                                <p:cTn id="14" presetID="10" presetClass="entr" presetSubtype="0" fill="hold" grpId="0" nodeType="after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500"/>
                                        <p:tgtEl>
                                          <p:spTgt spid="2"/>
                                        </p:tgtEl>
                                      </p:cBhvr>
                                    </p:animEffect>
                                  </p:childTnLst>
                                </p:cTn>
                              </p:par>
                            </p:childTnLst>
                          </p:cTn>
                        </p:par>
                        <p:par>
                          <p:cTn id="17" fill="hold">
                            <p:stCondLst>
                              <p:cond delay="2300"/>
                            </p:stCondLst>
                            <p:childTnLst>
                              <p:par>
                                <p:cTn id="18" presetID="10" presetClass="entr" presetSubtype="0" fill="hold" grpId="0" nodeType="afterEffect">
                                  <p:stCondLst>
                                    <p:cond delay="250"/>
                                  </p:stCondLst>
                                  <p:childTnLst>
                                    <p:set>
                                      <p:cBhvr>
                                        <p:cTn id="19" dur="1" fill="hold">
                                          <p:stCondLst>
                                            <p:cond delay="0"/>
                                          </p:stCondLst>
                                        </p:cTn>
                                        <p:tgtEl>
                                          <p:spTgt spid="16"/>
                                        </p:tgtEl>
                                        <p:attrNameLst>
                                          <p:attrName>style.visibility</p:attrName>
                                        </p:attrNameLst>
                                      </p:cBhvr>
                                      <p:to>
                                        <p:strVal val="visible"/>
                                      </p:to>
                                    </p:set>
                                    <p:animEffect transition="in" filter="fade">
                                      <p:cBhvr>
                                        <p:cTn id="20" dur="500"/>
                                        <p:tgtEl>
                                          <p:spTgt spid="16"/>
                                        </p:tgtEl>
                                      </p:cBhvr>
                                    </p:animEffect>
                                  </p:childTnLst>
                                </p:cTn>
                              </p:par>
                            </p:childTnLst>
                          </p:cTn>
                        </p:par>
                        <p:par>
                          <p:cTn id="21" fill="hold">
                            <p:stCondLst>
                              <p:cond delay="3050"/>
                            </p:stCondLst>
                            <p:childTnLst>
                              <p:par>
                                <p:cTn id="22" presetID="10" presetClass="entr" presetSubtype="0" fill="hold" grpId="0" nodeType="after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2" grpId="0" animBg="1"/>
      <p:bldP spid="9" grpId="0">
        <p:tmplLst>
          <p:tmpl>
            <p:tnLst>
              <p:par>
                <p:cTn presetID="10" presetClass="entr" presetSubtype="0" fill="hold" nodeType="after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P spid="16" grpId="0">
        <p:tmplLst>
          <p:tmpl>
            <p:tnLst>
              <p:par>
                <p:cTn presetID="10" presetClass="entr" presetSubtype="0" fill="hold" nodeType="afterEffect">
                  <p:stCondLst>
                    <p:cond delay="25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Right image 1">
    <p:spTree>
      <p:nvGrpSpPr>
        <p:cNvPr id="1" name=""/>
        <p:cNvGrpSpPr/>
        <p:nvPr/>
      </p:nvGrpSpPr>
      <p:grpSpPr>
        <a:xfrm>
          <a:off x="0" y="0"/>
          <a:ext cx="0" cy="0"/>
          <a:chOff x="0" y="0"/>
          <a:chExt cx="0" cy="0"/>
        </a:xfrm>
      </p:grpSpPr>
      <p:sp>
        <p:nvSpPr>
          <p:cNvPr id="11" name="Picture Placeholder 6"/>
          <p:cNvSpPr>
            <a:spLocks noGrp="1"/>
          </p:cNvSpPr>
          <p:nvPr>
            <p:ph type="pic" sz="quarter" idx="13"/>
          </p:nvPr>
        </p:nvSpPr>
        <p:spPr>
          <a:xfrm>
            <a:off x="11160125" y="0"/>
            <a:ext cx="5724525" cy="10285413"/>
          </a:xfrm>
          <a:solidFill>
            <a:schemeClr val="accent5">
              <a:lumMod val="40000"/>
              <a:lumOff val="60000"/>
            </a:schemeClr>
          </a:solidFill>
        </p:spPr>
        <p:txBody>
          <a:bodyPr/>
          <a:lstStyle>
            <a:lvl1pPr marL="0" marR="0" indent="0" algn="l" defTabSz="1371417" rtl="0" eaLnBrk="1" fontAlgn="auto" latinLnBrk="0" hangingPunct="1">
              <a:lnSpc>
                <a:spcPct val="160000"/>
              </a:lnSpc>
              <a:spcBef>
                <a:spcPts val="0"/>
              </a:spcBef>
              <a:spcAft>
                <a:spcPts val="0"/>
              </a:spcAft>
              <a:buClrTx/>
              <a:buSzTx/>
              <a:buFont typeface="Arial" panose="020B0604020202020204" pitchFamily="34" charset="0"/>
              <a:buNone/>
              <a:tabLst/>
              <a:defRPr/>
            </a:lvl1pPr>
          </a:lstStyle>
          <a:p>
            <a:pPr marL="0" marR="0" lvl="0" indent="0" algn="l" defTabSz="1371417" rtl="0" eaLnBrk="1" fontAlgn="auto" latinLnBrk="0" hangingPunct="1">
              <a:lnSpc>
                <a:spcPct val="160000"/>
              </a:lnSpc>
              <a:spcBef>
                <a:spcPts val="0"/>
              </a:spcBef>
              <a:spcAft>
                <a:spcPts val="0"/>
              </a:spcAft>
              <a:buClrTx/>
              <a:buSzTx/>
              <a:buFont typeface="Arial" panose="020B0604020202020204" pitchFamily="34" charset="0"/>
              <a:buNone/>
              <a:tabLst/>
              <a:defRPr/>
            </a:pPr>
            <a:r>
              <a:rPr kumimoji="1" lang="en-US" altLang="ja-JP" dirty="0"/>
              <a:t>Click icon to add picture</a:t>
            </a:r>
            <a:endParaRPr kumimoji="1" lang="ja-JP" altLang="en-US" dirty="0"/>
          </a:p>
        </p:txBody>
      </p:sp>
      <p:sp>
        <p:nvSpPr>
          <p:cNvPr id="12" name="Title 1"/>
          <p:cNvSpPr>
            <a:spLocks noGrp="1"/>
          </p:cNvSpPr>
          <p:nvPr>
            <p:ph type="title" hasCustomPrompt="1"/>
          </p:nvPr>
        </p:nvSpPr>
        <p:spPr>
          <a:xfrm>
            <a:off x="1403350" y="1398589"/>
            <a:ext cx="7431650" cy="3648420"/>
          </a:xfrm>
        </p:spPr>
        <p:txBody>
          <a:bodyPr anchor="b"/>
          <a:lstStyle>
            <a:lvl1pPr algn="l">
              <a:defRPr/>
            </a:lvl1pPr>
          </a:lstStyle>
          <a:p>
            <a:r>
              <a:rPr kumimoji="1" lang="en-US" altLang="ja-JP" dirty="0"/>
              <a:t>Slide title</a:t>
            </a:r>
            <a:br>
              <a:rPr kumimoji="1" lang="en-US" altLang="ja-JP" dirty="0"/>
            </a:br>
            <a:r>
              <a:rPr kumimoji="1" lang="en-US" altLang="ja-JP" dirty="0"/>
              <a:t>goes here</a:t>
            </a:r>
            <a:endParaRPr kumimoji="1" lang="ja-JP" altLang="en-US" dirty="0"/>
          </a:p>
        </p:txBody>
      </p:sp>
      <p:cxnSp>
        <p:nvCxnSpPr>
          <p:cNvPr id="14" name="Straight Connector 13"/>
          <p:cNvCxnSpPr>
            <a:endCxn id="11" idx="1"/>
          </p:cNvCxnSpPr>
          <p:nvPr userDrawn="1"/>
        </p:nvCxnSpPr>
        <p:spPr>
          <a:xfrm>
            <a:off x="1517651" y="5141913"/>
            <a:ext cx="9642474" cy="794"/>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7" name="Text Placeholder 5"/>
          <p:cNvSpPr>
            <a:spLocks noGrp="1"/>
          </p:cNvSpPr>
          <p:nvPr>
            <p:ph type="body" sz="quarter" idx="12" hasCustomPrompt="1"/>
          </p:nvPr>
        </p:nvSpPr>
        <p:spPr>
          <a:xfrm>
            <a:off x="1422400" y="5360988"/>
            <a:ext cx="7431650" cy="3022600"/>
          </a:xfrm>
        </p:spPr>
        <p:txBody>
          <a:bodyPr anchor="t"/>
          <a:lstStyle>
            <a:lvl1pPr marL="0" indent="0" algn="just">
              <a:spcBef>
                <a:spcPts val="0"/>
              </a:spcBef>
              <a:buFontTx/>
              <a:buNone/>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Text goes here</a:t>
            </a:r>
            <a:endParaRPr kumimoji="1" lang="ja-JP" altLang="en-US" dirty="0"/>
          </a:p>
        </p:txBody>
      </p:sp>
      <p:sp>
        <p:nvSpPr>
          <p:cNvPr id="8" name="Footer Placeholder 2"/>
          <p:cNvSpPr>
            <a:spLocks noGrp="1"/>
          </p:cNvSpPr>
          <p:nvPr>
            <p:ph type="ftr" sz="quarter" idx="10"/>
          </p:nvPr>
        </p:nvSpPr>
        <p:spPr>
          <a:xfrm>
            <a:off x="458107" y="9616425"/>
            <a:ext cx="6781800" cy="547603"/>
          </a:xfrm>
        </p:spPr>
        <p:txBody>
          <a:bodyPr/>
          <a:lstStyle>
            <a:lvl1pPr algn="l">
              <a:defRPr/>
            </a:lvl1pPr>
          </a:lstStyle>
          <a:p>
            <a:r>
              <a:rPr kumimoji="1" lang="en-US" altLang="ja-JP"/>
              <a:t>The Power of PowerPoint - thepopp.com</a:t>
            </a:r>
            <a:endParaRPr kumimoji="1" lang="ja-JP" altLang="en-US" dirty="0"/>
          </a:p>
        </p:txBody>
      </p:sp>
      <p:sp>
        <p:nvSpPr>
          <p:cNvPr id="9" name="Slide Number Placeholder 3"/>
          <p:cNvSpPr>
            <a:spLocks noGrp="1"/>
          </p:cNvSpPr>
          <p:nvPr>
            <p:ph type="sldNum" sz="quarter" idx="11"/>
          </p:nvPr>
        </p:nvSpPr>
        <p:spPr>
          <a:xfrm>
            <a:off x="458107" y="8877368"/>
            <a:ext cx="1219200" cy="1012858"/>
          </a:xfrm>
        </p:spPr>
        <p:txBody>
          <a:bodyPr/>
          <a:lstStyle>
            <a:lvl1pPr algn="l">
              <a:defRPr/>
            </a:lvl1pPr>
          </a:lstStyle>
          <a:p>
            <a:fld id="{B54AD89C-DF1E-4948-B597-5DD47B34A9CA}" type="slidenum">
              <a:rPr kumimoji="1" lang="ja-JP" altLang="en-US" smtClean="0"/>
              <a:pPr/>
              <a:t>‹#›</a:t>
            </a:fld>
            <a:endParaRPr kumimoji="1" lang="ja-JP" altLang="en-US" dirty="0"/>
          </a:p>
        </p:txBody>
      </p:sp>
    </p:spTree>
    <p:extLst>
      <p:ext uri="{BB962C8B-B14F-4D97-AF65-F5344CB8AC3E}">
        <p14:creationId xmlns:p14="http://schemas.microsoft.com/office/powerpoint/2010/main" val="3445947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wipe(right)">
                                      <p:cBhvr>
                                        <p:cTn id="11" dur="500"/>
                                        <p:tgtEl>
                                          <p:spTgt spid="14"/>
                                        </p:tgtEl>
                                      </p:cBhvr>
                                    </p:animEffect>
                                  </p:childTnLst>
                                </p:cTn>
                              </p:par>
                              <p:par>
                                <p:cTn id="12" presetID="2" presetClass="entr" presetSubtype="1" decel="100000" fill="hold" grpId="0" nodeType="withEffect">
                                  <p:stCondLst>
                                    <p:cond delay="250"/>
                                  </p:stCondLst>
                                  <p:iterate type="wd">
                                    <p:tmPct val="10000"/>
                                  </p:iterate>
                                  <p:childTnLst>
                                    <p:set>
                                      <p:cBhvr>
                                        <p:cTn id="13" dur="1" fill="hold">
                                          <p:stCondLst>
                                            <p:cond delay="0"/>
                                          </p:stCondLst>
                                        </p:cTn>
                                        <p:tgtEl>
                                          <p:spTgt spid="12"/>
                                        </p:tgtEl>
                                        <p:attrNameLst>
                                          <p:attrName>style.visibility</p:attrName>
                                        </p:attrNameLst>
                                      </p:cBhvr>
                                      <p:to>
                                        <p:strVal val="visible"/>
                                      </p:to>
                                    </p:set>
                                    <p:anim calcmode="lin" valueType="num">
                                      <p:cBhvr additive="base">
                                        <p:cTn id="14" dur="1000" fill="hold"/>
                                        <p:tgtEl>
                                          <p:spTgt spid="12"/>
                                        </p:tgtEl>
                                        <p:attrNameLst>
                                          <p:attrName>ppt_x</p:attrName>
                                        </p:attrNameLst>
                                      </p:cBhvr>
                                      <p:tavLst>
                                        <p:tav tm="0">
                                          <p:val>
                                            <p:strVal val="#ppt_x"/>
                                          </p:val>
                                        </p:tav>
                                        <p:tav tm="100000">
                                          <p:val>
                                            <p:strVal val="#ppt_x"/>
                                          </p:val>
                                        </p:tav>
                                      </p:tavLst>
                                    </p:anim>
                                    <p:anim calcmode="lin" valueType="num">
                                      <p:cBhvr additive="base">
                                        <p:cTn id="15" dur="1000" fill="hold"/>
                                        <p:tgtEl>
                                          <p:spTgt spid="12"/>
                                        </p:tgtEl>
                                        <p:attrNameLst>
                                          <p:attrName>ppt_y</p:attrName>
                                        </p:attrNameLst>
                                      </p:cBhvr>
                                      <p:tavLst>
                                        <p:tav tm="0">
                                          <p:val>
                                            <p:strVal val="0-#ppt_h/2"/>
                                          </p:val>
                                        </p:tav>
                                        <p:tav tm="100000">
                                          <p:val>
                                            <p:strVal val="#ppt_y"/>
                                          </p:val>
                                        </p:tav>
                                      </p:tavLst>
                                    </p:anim>
                                  </p:childTnLst>
                                </p:cTn>
                              </p:par>
                            </p:childTnLst>
                          </p:cTn>
                        </p:par>
                        <p:par>
                          <p:cTn id="16" fill="hold">
                            <p:stCondLst>
                              <p:cond delay="2050"/>
                            </p:stCondLst>
                            <p:childTnLst>
                              <p:par>
                                <p:cTn id="17" presetID="10" presetClass="entr" presetSubtype="0" fill="hold" grpId="0" nodeType="afterEffect">
                                  <p:stCondLst>
                                    <p:cond delay="25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p:bldP spid="7" grpId="0">
        <p:tmplLst>
          <p:tmpl>
            <p:tnLst>
              <p:par>
                <p:cTn presetID="10" presetClass="entr" presetSubtype="0" fill="hold" nodeType="afterEffect">
                  <p:stCondLst>
                    <p:cond delay="25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Right image and 1 column">
    <p:spTree>
      <p:nvGrpSpPr>
        <p:cNvPr id="1" name=""/>
        <p:cNvGrpSpPr/>
        <p:nvPr/>
      </p:nvGrpSpPr>
      <p:grpSpPr>
        <a:xfrm>
          <a:off x="0" y="0"/>
          <a:ext cx="0" cy="0"/>
          <a:chOff x="0" y="0"/>
          <a:chExt cx="0" cy="0"/>
        </a:xfrm>
      </p:grpSpPr>
      <p:sp>
        <p:nvSpPr>
          <p:cNvPr id="5" name="Picture Placeholder 6"/>
          <p:cNvSpPr>
            <a:spLocks noGrp="1"/>
          </p:cNvSpPr>
          <p:nvPr>
            <p:ph type="pic" sz="quarter" idx="13"/>
          </p:nvPr>
        </p:nvSpPr>
        <p:spPr>
          <a:xfrm>
            <a:off x="13056577" y="-794"/>
            <a:ext cx="5231423" cy="10285413"/>
          </a:xfrm>
          <a:solidFill>
            <a:schemeClr val="accent5">
              <a:lumMod val="40000"/>
              <a:lumOff val="60000"/>
            </a:schemeClr>
          </a:solidFill>
        </p:spPr>
        <p:txBody>
          <a:bodyPr/>
          <a:lstStyle>
            <a:lvl1pPr marL="0" marR="0" indent="0" algn="l" defTabSz="1371417" rtl="0" eaLnBrk="1" fontAlgn="auto" latinLnBrk="0" hangingPunct="1">
              <a:lnSpc>
                <a:spcPct val="160000"/>
              </a:lnSpc>
              <a:spcBef>
                <a:spcPts val="0"/>
              </a:spcBef>
              <a:spcAft>
                <a:spcPts val="0"/>
              </a:spcAft>
              <a:buClrTx/>
              <a:buSzTx/>
              <a:buFont typeface="Arial" panose="020B0604020202020204" pitchFamily="34" charset="0"/>
              <a:buNone/>
              <a:tabLst/>
              <a:defRPr/>
            </a:lvl1pPr>
          </a:lstStyle>
          <a:p>
            <a:pPr marL="0" marR="0" lvl="0" indent="0" algn="l" defTabSz="1371417" rtl="0" eaLnBrk="1" fontAlgn="auto" latinLnBrk="0" hangingPunct="1">
              <a:lnSpc>
                <a:spcPct val="160000"/>
              </a:lnSpc>
              <a:spcBef>
                <a:spcPts val="0"/>
              </a:spcBef>
              <a:spcAft>
                <a:spcPts val="0"/>
              </a:spcAft>
              <a:buClrTx/>
              <a:buSzTx/>
              <a:buFont typeface="Arial" panose="020B0604020202020204" pitchFamily="34" charset="0"/>
              <a:buNone/>
              <a:tabLst/>
              <a:defRPr/>
            </a:pPr>
            <a:r>
              <a:rPr kumimoji="1" lang="en-US" altLang="ja-JP" dirty="0"/>
              <a:t>Click icon to add picture</a:t>
            </a:r>
            <a:endParaRPr kumimoji="1" lang="ja-JP" altLang="en-US" dirty="0"/>
          </a:p>
        </p:txBody>
      </p:sp>
      <p:sp>
        <p:nvSpPr>
          <p:cNvPr id="6" name="Title 1"/>
          <p:cNvSpPr>
            <a:spLocks noGrp="1"/>
          </p:cNvSpPr>
          <p:nvPr>
            <p:ph type="title" hasCustomPrompt="1"/>
          </p:nvPr>
        </p:nvSpPr>
        <p:spPr>
          <a:xfrm>
            <a:off x="1403350" y="3633535"/>
            <a:ext cx="4525280" cy="3018343"/>
          </a:xfrm>
        </p:spPr>
        <p:txBody>
          <a:bodyPr anchor="ctr"/>
          <a:lstStyle>
            <a:lvl1pPr algn="l">
              <a:defRPr/>
            </a:lvl1pPr>
          </a:lstStyle>
          <a:p>
            <a:r>
              <a:rPr kumimoji="1" lang="en-US" altLang="ja-JP" dirty="0"/>
              <a:t>Slide title</a:t>
            </a:r>
            <a:br>
              <a:rPr kumimoji="1" lang="en-US" altLang="ja-JP" dirty="0"/>
            </a:br>
            <a:r>
              <a:rPr kumimoji="1" lang="en-US" altLang="ja-JP" dirty="0"/>
              <a:t>goes here</a:t>
            </a:r>
            <a:endParaRPr kumimoji="1" lang="ja-JP" altLang="en-US" dirty="0"/>
          </a:p>
        </p:txBody>
      </p:sp>
      <p:sp>
        <p:nvSpPr>
          <p:cNvPr id="2" name="Rectangle 1"/>
          <p:cNvSpPr/>
          <p:nvPr userDrawn="1"/>
        </p:nvSpPr>
        <p:spPr>
          <a:xfrm>
            <a:off x="6545943" y="-1588"/>
            <a:ext cx="6510634" cy="1028620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kumimoji="1" lang="ja-JP" altLang="en-US"/>
          </a:p>
        </p:txBody>
      </p:sp>
      <p:sp>
        <p:nvSpPr>
          <p:cNvPr id="9" name="Text Placeholder 5"/>
          <p:cNvSpPr>
            <a:spLocks noGrp="1"/>
          </p:cNvSpPr>
          <p:nvPr>
            <p:ph type="body" sz="quarter" idx="12" hasCustomPrompt="1"/>
          </p:nvPr>
        </p:nvSpPr>
        <p:spPr>
          <a:xfrm>
            <a:off x="7456073" y="4030847"/>
            <a:ext cx="4690375" cy="3264171"/>
          </a:xfrm>
        </p:spPr>
        <p:txBody>
          <a:bodyPr anchor="t"/>
          <a:lstStyle>
            <a:lvl1pPr marL="0" indent="0" algn="just">
              <a:spcBef>
                <a:spcPts val="0"/>
              </a:spcBef>
              <a:buFontTx/>
              <a:buNone/>
              <a:defRPr>
                <a:solidFill>
                  <a:schemeClr val="bg1"/>
                </a:solidFill>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Text goes here</a:t>
            </a:r>
            <a:endParaRPr kumimoji="1" lang="ja-JP" altLang="en-US" dirty="0"/>
          </a:p>
        </p:txBody>
      </p:sp>
      <p:sp>
        <p:nvSpPr>
          <p:cNvPr id="16" name="Text Placeholder 5"/>
          <p:cNvSpPr>
            <a:spLocks noGrp="1"/>
          </p:cNvSpPr>
          <p:nvPr>
            <p:ph type="body" sz="quarter" idx="14" hasCustomPrompt="1"/>
          </p:nvPr>
        </p:nvSpPr>
        <p:spPr>
          <a:xfrm>
            <a:off x="7456073" y="3314976"/>
            <a:ext cx="4690375" cy="637117"/>
          </a:xfrm>
        </p:spPr>
        <p:txBody>
          <a:bodyPr anchor="b">
            <a:noAutofit/>
          </a:bodyPr>
          <a:lstStyle>
            <a:lvl1pPr marL="0" indent="0" algn="just">
              <a:lnSpc>
                <a:spcPct val="100000"/>
              </a:lnSpc>
              <a:spcBef>
                <a:spcPts val="0"/>
              </a:spcBef>
              <a:buFontTx/>
              <a:buNone/>
              <a:defRPr sz="2800">
                <a:solidFill>
                  <a:schemeClr val="bg1"/>
                </a:solidFill>
                <a:latin typeface="+mj-lt"/>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Heading goes here</a:t>
            </a:r>
            <a:endParaRPr kumimoji="1" lang="ja-JP" altLang="en-US" dirty="0"/>
          </a:p>
        </p:txBody>
      </p:sp>
      <p:sp>
        <p:nvSpPr>
          <p:cNvPr id="10" name="Footer Placeholder 2"/>
          <p:cNvSpPr>
            <a:spLocks noGrp="1"/>
          </p:cNvSpPr>
          <p:nvPr>
            <p:ph type="ftr" sz="quarter" idx="10"/>
          </p:nvPr>
        </p:nvSpPr>
        <p:spPr>
          <a:xfrm>
            <a:off x="458107" y="9616425"/>
            <a:ext cx="6087836" cy="547603"/>
          </a:xfrm>
        </p:spPr>
        <p:txBody>
          <a:bodyPr/>
          <a:lstStyle>
            <a:lvl1pPr algn="l">
              <a:defRPr/>
            </a:lvl1pPr>
          </a:lstStyle>
          <a:p>
            <a:r>
              <a:rPr kumimoji="1" lang="en-US" altLang="ja-JP"/>
              <a:t>The Power of PowerPoint - thepopp.com</a:t>
            </a:r>
            <a:endParaRPr kumimoji="1" lang="ja-JP" altLang="en-US" dirty="0"/>
          </a:p>
        </p:txBody>
      </p:sp>
      <p:sp>
        <p:nvSpPr>
          <p:cNvPr id="11" name="Slide Number Placeholder 3"/>
          <p:cNvSpPr>
            <a:spLocks noGrp="1"/>
          </p:cNvSpPr>
          <p:nvPr>
            <p:ph type="sldNum" sz="quarter" idx="11"/>
          </p:nvPr>
        </p:nvSpPr>
        <p:spPr>
          <a:xfrm>
            <a:off x="458107" y="8877368"/>
            <a:ext cx="1219200" cy="1012858"/>
          </a:xfrm>
        </p:spPr>
        <p:txBody>
          <a:bodyPr/>
          <a:lstStyle>
            <a:lvl1pPr algn="l">
              <a:defRPr/>
            </a:lvl1pPr>
          </a:lstStyle>
          <a:p>
            <a:fld id="{B54AD89C-DF1E-4948-B597-5DD47B34A9CA}" type="slidenum">
              <a:rPr kumimoji="1" lang="ja-JP" altLang="en-US" smtClean="0"/>
              <a:pPr/>
              <a:t>‹#›</a:t>
            </a:fld>
            <a:endParaRPr kumimoji="1" lang="ja-JP" altLang="en-US" dirty="0"/>
          </a:p>
        </p:txBody>
      </p:sp>
    </p:spTree>
    <p:extLst>
      <p:ext uri="{BB962C8B-B14F-4D97-AF65-F5344CB8AC3E}">
        <p14:creationId xmlns:p14="http://schemas.microsoft.com/office/powerpoint/2010/main" val="3505866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250"/>
                                  </p:stCondLst>
                                  <p:iterate type="wd">
                                    <p:tmPct val="10000"/>
                                  </p:iterate>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ppt_x"/>
                                          </p:val>
                                        </p:tav>
                                        <p:tav tm="100000">
                                          <p:val>
                                            <p:strVal val="#ppt_x"/>
                                          </p:val>
                                        </p:tav>
                                      </p:tavLst>
                                    </p:anim>
                                    <p:anim calcmode="lin" valueType="num">
                                      <p:cBhvr additive="base">
                                        <p:cTn id="8" dur="1000" fill="hold"/>
                                        <p:tgtEl>
                                          <p:spTgt spid="6"/>
                                        </p:tgtEl>
                                        <p:attrNameLst>
                                          <p:attrName>ppt_y</p:attrName>
                                        </p:attrNameLst>
                                      </p:cBhvr>
                                      <p:tavLst>
                                        <p:tav tm="0">
                                          <p:val>
                                            <p:strVal val="0-#ppt_h/2"/>
                                          </p:val>
                                        </p:tav>
                                        <p:tav tm="100000">
                                          <p:val>
                                            <p:strVal val="#ppt_y"/>
                                          </p:val>
                                        </p:tav>
                                      </p:tavLst>
                                    </p:anim>
                                  </p:childTnLst>
                                </p:cTn>
                              </p:par>
                            </p:childTnLst>
                          </p:cTn>
                        </p:par>
                        <p:par>
                          <p:cTn id="9" fill="hold">
                            <p:stCondLst>
                              <p:cond delay="1550"/>
                            </p:stCondLst>
                            <p:childTnLst>
                              <p:par>
                                <p:cTn id="10" presetID="10" presetClass="entr" presetSubtype="0"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par>
                          <p:cTn id="13" fill="hold">
                            <p:stCondLst>
                              <p:cond delay="2050"/>
                            </p:stCondLst>
                            <p:childTnLst>
                              <p:par>
                                <p:cTn id="14" presetID="10" presetClass="entr" presetSubtype="0" fill="hold" grpId="0" nodeType="afterEffect">
                                  <p:stCondLst>
                                    <p:cond delay="25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500"/>
                                        <p:tgtEl>
                                          <p:spTgt spid="16"/>
                                        </p:tgtEl>
                                      </p:cBhvr>
                                    </p:animEffect>
                                  </p:childTnLst>
                                </p:cTn>
                              </p:par>
                            </p:childTnLst>
                          </p:cTn>
                        </p:par>
                        <p:par>
                          <p:cTn id="17" fill="hold">
                            <p:stCondLst>
                              <p:cond delay="2800"/>
                            </p:stCondLst>
                            <p:childTnLst>
                              <p:par>
                                <p:cTn id="18" presetID="10" presetClass="entr" presetSubtype="0" fill="hold" grpId="0" nodeType="after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childTnLst>
                          </p:cTn>
                        </p:par>
                        <p:par>
                          <p:cTn id="21" fill="hold">
                            <p:stCondLst>
                              <p:cond delay="3300"/>
                            </p:stCondLst>
                            <p:childTnLst>
                              <p:par>
                                <p:cTn id="22" presetID="10" presetClass="entr" presetSubtype="0" fill="hold" grpId="0" nodeType="afterEffect">
                                  <p:stCondLst>
                                    <p:cond delay="25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2" grpId="0" animBg="1"/>
      <p:bldP spid="9" grpId="0">
        <p:tmplLst>
          <p:tmpl>
            <p:tnLst>
              <p:par>
                <p:cTn presetID="10" presetClass="entr" presetSubtype="0" fill="hold" nodeType="after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P spid="16" grpId="0">
        <p:tmplLst>
          <p:tmpl>
            <p:tnLst>
              <p:par>
                <p:cTn presetID="10" presetClass="entr" presetSubtype="0" fill="hold" nodeType="afterEffect">
                  <p:stCondLst>
                    <p:cond delay="25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Right image and 2 columns">
    <p:spTree>
      <p:nvGrpSpPr>
        <p:cNvPr id="1" name=""/>
        <p:cNvGrpSpPr/>
        <p:nvPr/>
      </p:nvGrpSpPr>
      <p:grpSpPr>
        <a:xfrm>
          <a:off x="0" y="0"/>
          <a:ext cx="0" cy="0"/>
          <a:chOff x="0" y="0"/>
          <a:chExt cx="0" cy="0"/>
        </a:xfrm>
      </p:grpSpPr>
      <p:sp>
        <p:nvSpPr>
          <p:cNvPr id="5" name="Picture Placeholder 6"/>
          <p:cNvSpPr>
            <a:spLocks noGrp="1"/>
          </p:cNvSpPr>
          <p:nvPr>
            <p:ph type="pic" sz="quarter" idx="13"/>
          </p:nvPr>
        </p:nvSpPr>
        <p:spPr>
          <a:xfrm>
            <a:off x="13056577" y="-794"/>
            <a:ext cx="5231423" cy="10285413"/>
          </a:xfrm>
          <a:solidFill>
            <a:schemeClr val="accent5">
              <a:lumMod val="40000"/>
              <a:lumOff val="60000"/>
            </a:schemeClr>
          </a:solidFill>
        </p:spPr>
        <p:txBody>
          <a:bodyPr/>
          <a:lstStyle>
            <a:lvl1pPr marL="0" marR="0" indent="0" algn="l" defTabSz="1371417" rtl="0" eaLnBrk="1" fontAlgn="auto" latinLnBrk="0" hangingPunct="1">
              <a:lnSpc>
                <a:spcPct val="160000"/>
              </a:lnSpc>
              <a:spcBef>
                <a:spcPts val="0"/>
              </a:spcBef>
              <a:spcAft>
                <a:spcPts val="0"/>
              </a:spcAft>
              <a:buClrTx/>
              <a:buSzTx/>
              <a:buFont typeface="Arial" panose="020B0604020202020204" pitchFamily="34" charset="0"/>
              <a:buNone/>
              <a:tabLst/>
              <a:defRPr/>
            </a:lvl1pPr>
          </a:lstStyle>
          <a:p>
            <a:pPr marL="0" marR="0" lvl="0" indent="0" algn="l" defTabSz="1371417" rtl="0" eaLnBrk="1" fontAlgn="auto" latinLnBrk="0" hangingPunct="1">
              <a:lnSpc>
                <a:spcPct val="160000"/>
              </a:lnSpc>
              <a:spcBef>
                <a:spcPts val="0"/>
              </a:spcBef>
              <a:spcAft>
                <a:spcPts val="0"/>
              </a:spcAft>
              <a:buClrTx/>
              <a:buSzTx/>
              <a:buFont typeface="Arial" panose="020B0604020202020204" pitchFamily="34" charset="0"/>
              <a:buNone/>
              <a:tabLst/>
              <a:defRPr/>
            </a:pPr>
            <a:r>
              <a:rPr kumimoji="1" lang="en-US" altLang="ja-JP" dirty="0"/>
              <a:t>Click icon to add picture</a:t>
            </a:r>
            <a:endParaRPr kumimoji="1" lang="ja-JP" altLang="en-US" dirty="0"/>
          </a:p>
        </p:txBody>
      </p:sp>
      <p:sp>
        <p:nvSpPr>
          <p:cNvPr id="6" name="Title 1"/>
          <p:cNvSpPr>
            <a:spLocks noGrp="1"/>
          </p:cNvSpPr>
          <p:nvPr>
            <p:ph type="title" hasCustomPrompt="1"/>
          </p:nvPr>
        </p:nvSpPr>
        <p:spPr>
          <a:xfrm>
            <a:off x="1403350" y="3633535"/>
            <a:ext cx="4525280" cy="3018343"/>
          </a:xfrm>
        </p:spPr>
        <p:txBody>
          <a:bodyPr anchor="ctr"/>
          <a:lstStyle>
            <a:lvl1pPr algn="l">
              <a:defRPr/>
            </a:lvl1pPr>
          </a:lstStyle>
          <a:p>
            <a:r>
              <a:rPr kumimoji="1" lang="en-US" altLang="ja-JP" dirty="0"/>
              <a:t>Slide title</a:t>
            </a:r>
            <a:br>
              <a:rPr kumimoji="1" lang="en-US" altLang="ja-JP" dirty="0"/>
            </a:br>
            <a:r>
              <a:rPr kumimoji="1" lang="en-US" altLang="ja-JP" dirty="0"/>
              <a:t>goes here</a:t>
            </a:r>
            <a:endParaRPr kumimoji="1" lang="ja-JP" altLang="en-US" dirty="0"/>
          </a:p>
        </p:txBody>
      </p:sp>
      <p:sp>
        <p:nvSpPr>
          <p:cNvPr id="2" name="Rectangle 1"/>
          <p:cNvSpPr/>
          <p:nvPr userDrawn="1"/>
        </p:nvSpPr>
        <p:spPr>
          <a:xfrm>
            <a:off x="6545943" y="-1588"/>
            <a:ext cx="6510634" cy="1028620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kumimoji="1" lang="ja-JP" altLang="en-US"/>
          </a:p>
        </p:txBody>
      </p:sp>
      <p:sp>
        <p:nvSpPr>
          <p:cNvPr id="9" name="Text Placeholder 5"/>
          <p:cNvSpPr>
            <a:spLocks noGrp="1"/>
          </p:cNvSpPr>
          <p:nvPr>
            <p:ph type="body" sz="quarter" idx="12" hasCustomPrompt="1"/>
          </p:nvPr>
        </p:nvSpPr>
        <p:spPr>
          <a:xfrm>
            <a:off x="7456073" y="2929222"/>
            <a:ext cx="4690375" cy="2172474"/>
          </a:xfrm>
        </p:spPr>
        <p:txBody>
          <a:bodyPr anchor="t"/>
          <a:lstStyle>
            <a:lvl1pPr marL="0" indent="0" algn="just">
              <a:spcBef>
                <a:spcPts val="0"/>
              </a:spcBef>
              <a:buFontTx/>
              <a:buNone/>
              <a:defRPr>
                <a:solidFill>
                  <a:schemeClr val="bg1"/>
                </a:solidFill>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Text goes here</a:t>
            </a:r>
            <a:endParaRPr kumimoji="1" lang="ja-JP" altLang="en-US" dirty="0"/>
          </a:p>
        </p:txBody>
      </p:sp>
      <p:sp>
        <p:nvSpPr>
          <p:cNvPr id="16" name="Text Placeholder 5"/>
          <p:cNvSpPr>
            <a:spLocks noGrp="1"/>
          </p:cNvSpPr>
          <p:nvPr>
            <p:ph type="body" sz="quarter" idx="14" hasCustomPrompt="1"/>
          </p:nvPr>
        </p:nvSpPr>
        <p:spPr>
          <a:xfrm>
            <a:off x="7456073" y="2206169"/>
            <a:ext cx="4690375" cy="644299"/>
          </a:xfrm>
        </p:spPr>
        <p:txBody>
          <a:bodyPr anchor="b">
            <a:noAutofit/>
          </a:bodyPr>
          <a:lstStyle>
            <a:lvl1pPr marL="0" indent="0" algn="just">
              <a:lnSpc>
                <a:spcPct val="100000"/>
              </a:lnSpc>
              <a:spcBef>
                <a:spcPts val="0"/>
              </a:spcBef>
              <a:buFontTx/>
              <a:buNone/>
              <a:defRPr sz="2800">
                <a:solidFill>
                  <a:schemeClr val="bg1"/>
                </a:solidFill>
                <a:latin typeface="+mj-lt"/>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Heading goes here</a:t>
            </a:r>
            <a:endParaRPr kumimoji="1" lang="ja-JP" altLang="en-US" dirty="0"/>
          </a:p>
        </p:txBody>
      </p:sp>
      <p:sp>
        <p:nvSpPr>
          <p:cNvPr id="10" name="Footer Placeholder 2"/>
          <p:cNvSpPr>
            <a:spLocks noGrp="1"/>
          </p:cNvSpPr>
          <p:nvPr>
            <p:ph type="ftr" sz="quarter" idx="10"/>
          </p:nvPr>
        </p:nvSpPr>
        <p:spPr>
          <a:xfrm>
            <a:off x="458107" y="9616425"/>
            <a:ext cx="6087836" cy="547603"/>
          </a:xfrm>
        </p:spPr>
        <p:txBody>
          <a:bodyPr/>
          <a:lstStyle>
            <a:lvl1pPr algn="l">
              <a:defRPr/>
            </a:lvl1pPr>
          </a:lstStyle>
          <a:p>
            <a:r>
              <a:rPr kumimoji="1" lang="en-US" altLang="ja-JP"/>
              <a:t>The Power of PowerPoint - thepopp.com</a:t>
            </a:r>
            <a:endParaRPr kumimoji="1" lang="ja-JP" altLang="en-US" dirty="0"/>
          </a:p>
        </p:txBody>
      </p:sp>
      <p:sp>
        <p:nvSpPr>
          <p:cNvPr id="11" name="Slide Number Placeholder 3"/>
          <p:cNvSpPr>
            <a:spLocks noGrp="1"/>
          </p:cNvSpPr>
          <p:nvPr>
            <p:ph type="sldNum" sz="quarter" idx="11"/>
          </p:nvPr>
        </p:nvSpPr>
        <p:spPr>
          <a:xfrm>
            <a:off x="458107" y="8877368"/>
            <a:ext cx="1219200" cy="1012858"/>
          </a:xfrm>
        </p:spPr>
        <p:txBody>
          <a:bodyPr/>
          <a:lstStyle>
            <a:lvl1pPr algn="l">
              <a:defRPr/>
            </a:lvl1pPr>
          </a:lstStyle>
          <a:p>
            <a:fld id="{B54AD89C-DF1E-4948-B597-5DD47B34A9CA}" type="slidenum">
              <a:rPr kumimoji="1" lang="ja-JP" altLang="en-US" smtClean="0"/>
              <a:pPr/>
              <a:t>‹#›</a:t>
            </a:fld>
            <a:endParaRPr kumimoji="1" lang="ja-JP" altLang="en-US" dirty="0"/>
          </a:p>
        </p:txBody>
      </p:sp>
      <p:sp>
        <p:nvSpPr>
          <p:cNvPr id="12" name="Text Placeholder 5"/>
          <p:cNvSpPr>
            <a:spLocks noGrp="1"/>
          </p:cNvSpPr>
          <p:nvPr>
            <p:ph type="body" sz="quarter" idx="15" hasCustomPrompt="1"/>
          </p:nvPr>
        </p:nvSpPr>
        <p:spPr>
          <a:xfrm>
            <a:off x="7456073" y="6212852"/>
            <a:ext cx="4690375" cy="2172474"/>
          </a:xfrm>
        </p:spPr>
        <p:txBody>
          <a:bodyPr anchor="t"/>
          <a:lstStyle>
            <a:lvl1pPr marL="0" indent="0" algn="just">
              <a:spcBef>
                <a:spcPts val="0"/>
              </a:spcBef>
              <a:buFontTx/>
              <a:buNone/>
              <a:defRPr>
                <a:solidFill>
                  <a:schemeClr val="bg1"/>
                </a:solidFill>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Text goes here</a:t>
            </a:r>
            <a:endParaRPr kumimoji="1" lang="ja-JP" altLang="en-US" dirty="0"/>
          </a:p>
        </p:txBody>
      </p:sp>
      <p:sp>
        <p:nvSpPr>
          <p:cNvPr id="13" name="Text Placeholder 5"/>
          <p:cNvSpPr>
            <a:spLocks noGrp="1"/>
          </p:cNvSpPr>
          <p:nvPr>
            <p:ph type="body" sz="quarter" idx="16" hasCustomPrompt="1"/>
          </p:nvPr>
        </p:nvSpPr>
        <p:spPr>
          <a:xfrm>
            <a:off x="7456073" y="5489799"/>
            <a:ext cx="4690375" cy="644299"/>
          </a:xfrm>
        </p:spPr>
        <p:txBody>
          <a:bodyPr anchor="b">
            <a:noAutofit/>
          </a:bodyPr>
          <a:lstStyle>
            <a:lvl1pPr marL="0" indent="0" algn="just">
              <a:lnSpc>
                <a:spcPct val="100000"/>
              </a:lnSpc>
              <a:spcBef>
                <a:spcPts val="0"/>
              </a:spcBef>
              <a:buFontTx/>
              <a:buNone/>
              <a:defRPr sz="2800">
                <a:solidFill>
                  <a:schemeClr val="bg1"/>
                </a:solidFill>
                <a:latin typeface="+mj-lt"/>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Heading goes here</a:t>
            </a:r>
            <a:endParaRPr kumimoji="1" lang="ja-JP" altLang="en-US" dirty="0"/>
          </a:p>
        </p:txBody>
      </p:sp>
    </p:spTree>
    <p:extLst>
      <p:ext uri="{BB962C8B-B14F-4D97-AF65-F5344CB8AC3E}">
        <p14:creationId xmlns:p14="http://schemas.microsoft.com/office/powerpoint/2010/main" val="4151288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250"/>
                                  </p:stCondLst>
                                  <p:iterate type="wd">
                                    <p:tmPct val="10000"/>
                                  </p:iterate>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ppt_x"/>
                                          </p:val>
                                        </p:tav>
                                        <p:tav tm="100000">
                                          <p:val>
                                            <p:strVal val="#ppt_x"/>
                                          </p:val>
                                        </p:tav>
                                      </p:tavLst>
                                    </p:anim>
                                    <p:anim calcmode="lin" valueType="num">
                                      <p:cBhvr additive="base">
                                        <p:cTn id="8" dur="1000" fill="hold"/>
                                        <p:tgtEl>
                                          <p:spTgt spid="6"/>
                                        </p:tgtEl>
                                        <p:attrNameLst>
                                          <p:attrName>ppt_y</p:attrName>
                                        </p:attrNameLst>
                                      </p:cBhvr>
                                      <p:tavLst>
                                        <p:tav tm="0">
                                          <p:val>
                                            <p:strVal val="0-#ppt_h/2"/>
                                          </p:val>
                                        </p:tav>
                                        <p:tav tm="100000">
                                          <p:val>
                                            <p:strVal val="#ppt_y"/>
                                          </p:val>
                                        </p:tav>
                                      </p:tavLst>
                                    </p:anim>
                                  </p:childTnLst>
                                </p:cTn>
                              </p:par>
                            </p:childTnLst>
                          </p:cTn>
                        </p:par>
                        <p:par>
                          <p:cTn id="9" fill="hold">
                            <p:stCondLst>
                              <p:cond delay="1550"/>
                            </p:stCondLst>
                            <p:childTnLst>
                              <p:par>
                                <p:cTn id="10" presetID="10" presetClass="entr" presetSubtype="0"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par>
                          <p:cTn id="13" fill="hold">
                            <p:stCondLst>
                              <p:cond delay="2050"/>
                            </p:stCondLst>
                            <p:childTnLst>
                              <p:par>
                                <p:cTn id="14" presetID="10" presetClass="entr" presetSubtype="0" fill="hold" grpId="0" nodeType="afterEffect">
                                  <p:stCondLst>
                                    <p:cond delay="25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500"/>
                                        <p:tgtEl>
                                          <p:spTgt spid="16"/>
                                        </p:tgtEl>
                                      </p:cBhvr>
                                    </p:animEffect>
                                  </p:childTnLst>
                                </p:cTn>
                              </p:par>
                            </p:childTnLst>
                          </p:cTn>
                        </p:par>
                        <p:par>
                          <p:cTn id="17" fill="hold">
                            <p:stCondLst>
                              <p:cond delay="2800"/>
                            </p:stCondLst>
                            <p:childTnLst>
                              <p:par>
                                <p:cTn id="18" presetID="10" presetClass="entr" presetSubtype="0" fill="hold" grpId="0" nodeType="after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childTnLst>
                          </p:cTn>
                        </p:par>
                        <p:par>
                          <p:cTn id="21" fill="hold">
                            <p:stCondLst>
                              <p:cond delay="3300"/>
                            </p:stCondLst>
                            <p:childTnLst>
                              <p:par>
                                <p:cTn id="22" presetID="10" presetClass="entr" presetSubtype="0" fill="hold" grpId="0" nodeType="afterEffect">
                                  <p:stCondLst>
                                    <p:cond delay="25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500"/>
                                        <p:tgtEl>
                                          <p:spTgt spid="13"/>
                                        </p:tgtEl>
                                      </p:cBhvr>
                                    </p:animEffect>
                                  </p:childTnLst>
                                </p:cTn>
                              </p:par>
                            </p:childTnLst>
                          </p:cTn>
                        </p:par>
                        <p:par>
                          <p:cTn id="25" fill="hold">
                            <p:stCondLst>
                              <p:cond delay="4050"/>
                            </p:stCondLst>
                            <p:childTnLst>
                              <p:par>
                                <p:cTn id="26" presetID="10" presetClass="entr" presetSubtype="0" fill="hold" grpId="0" nodeType="after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500"/>
                                        <p:tgtEl>
                                          <p:spTgt spid="12"/>
                                        </p:tgtEl>
                                      </p:cBhvr>
                                    </p:animEffect>
                                  </p:childTnLst>
                                </p:cTn>
                              </p:par>
                            </p:childTnLst>
                          </p:cTn>
                        </p:par>
                        <p:par>
                          <p:cTn id="29" fill="hold">
                            <p:stCondLst>
                              <p:cond delay="4550"/>
                            </p:stCondLst>
                            <p:childTnLst>
                              <p:par>
                                <p:cTn id="30" presetID="10" presetClass="entr" presetSubtype="0" fill="hold" grpId="0" nodeType="afterEffect">
                                  <p:stCondLst>
                                    <p:cond delay="250"/>
                                  </p:stCondLst>
                                  <p:childTnLst>
                                    <p:set>
                                      <p:cBhvr>
                                        <p:cTn id="31" dur="1" fill="hold">
                                          <p:stCondLst>
                                            <p:cond delay="0"/>
                                          </p:stCondLst>
                                        </p:cTn>
                                        <p:tgtEl>
                                          <p:spTgt spid="5"/>
                                        </p:tgtEl>
                                        <p:attrNameLst>
                                          <p:attrName>style.visibility</p:attrName>
                                        </p:attrNameLst>
                                      </p:cBhvr>
                                      <p:to>
                                        <p:strVal val="visible"/>
                                      </p:to>
                                    </p:set>
                                    <p:animEffect transition="in" filter="fade">
                                      <p:cBhvr>
                                        <p:cTn id="3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2" grpId="0" animBg="1"/>
      <p:bldP spid="9" grpId="0">
        <p:tmplLst>
          <p:tmpl>
            <p:tnLst>
              <p:par>
                <p:cTn presetID="10" presetClass="entr" presetSubtype="0" fill="hold" nodeType="after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P spid="16" grpId="0">
        <p:tmplLst>
          <p:tmpl>
            <p:tnLst>
              <p:par>
                <p:cTn presetID="10" presetClass="entr" presetSubtype="0" fill="hold" nodeType="afterEffect">
                  <p:stCondLst>
                    <p:cond delay="25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P spid="12" grpId="0">
        <p:tmplLst>
          <p:tmpl>
            <p:tnLst>
              <p:par>
                <p:cTn presetID="10" presetClass="entr" presetSubtype="0"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3" grpId="0">
        <p:tmplLst>
          <p:tmpl>
            <p:tnLst>
              <p:par>
                <p:cTn presetID="10" presetClass="entr" presetSubtype="0" fill="hold" nodeType="afterEffect">
                  <p:stCondLst>
                    <p:cond delay="25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tex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22600" y="3740262"/>
            <a:ext cx="12242800" cy="1232839"/>
          </a:xfrm>
        </p:spPr>
        <p:txBody>
          <a:bodyPr anchor="b"/>
          <a:lstStyle>
            <a:lvl1pPr algn="ctr">
              <a:defRPr/>
            </a:lvl1pPr>
          </a:lstStyle>
          <a:p>
            <a:r>
              <a:rPr kumimoji="1" lang="en-US" altLang="ja-JP" dirty="0"/>
              <a:t>Slide title goes here</a:t>
            </a:r>
            <a:endParaRPr kumimoji="1" lang="ja-JP" altLang="en-US" dirty="0"/>
          </a:p>
        </p:txBody>
      </p:sp>
      <p:sp>
        <p:nvSpPr>
          <p:cNvPr id="3" name="Footer Placeholder 2"/>
          <p:cNvSpPr>
            <a:spLocks noGrp="1"/>
          </p:cNvSpPr>
          <p:nvPr>
            <p:ph type="ftr" sz="quarter" idx="10"/>
          </p:nvPr>
        </p:nvSpPr>
        <p:spPr/>
        <p:txBody>
          <a:bodyPr/>
          <a:lstStyle/>
          <a:p>
            <a:r>
              <a:rPr kumimoji="1" lang="en-US" altLang="ja-JP"/>
              <a:t>The Power of PowerPoint - thepopp.com</a:t>
            </a:r>
            <a:endParaRPr kumimoji="1" lang="ja-JP" altLang="en-US" dirty="0"/>
          </a:p>
        </p:txBody>
      </p:sp>
      <p:sp>
        <p:nvSpPr>
          <p:cNvPr id="4" name="Slide Number Placeholder 3"/>
          <p:cNvSpPr>
            <a:spLocks noGrp="1"/>
          </p:cNvSpPr>
          <p:nvPr>
            <p:ph type="sldNum" sz="quarter" idx="11"/>
          </p:nvPr>
        </p:nvSpPr>
        <p:spPr/>
        <p:txBody>
          <a:bodyPr/>
          <a:lstStyle/>
          <a:p>
            <a:fld id="{B54AD89C-DF1E-4948-B597-5DD47B34A9CA}" type="slidenum">
              <a:rPr kumimoji="1" lang="ja-JP" altLang="en-US" smtClean="0"/>
              <a:pPr/>
              <a:t>‹#›</a:t>
            </a:fld>
            <a:endParaRPr kumimoji="1" lang="ja-JP" altLang="en-US" dirty="0"/>
          </a:p>
        </p:txBody>
      </p:sp>
      <p:sp>
        <p:nvSpPr>
          <p:cNvPr id="8" name="Text Placeholder 5"/>
          <p:cNvSpPr>
            <a:spLocks noGrp="1"/>
          </p:cNvSpPr>
          <p:nvPr>
            <p:ph type="body" sz="quarter" idx="12" hasCustomPrompt="1"/>
          </p:nvPr>
        </p:nvSpPr>
        <p:spPr>
          <a:xfrm>
            <a:off x="3022601" y="5141912"/>
            <a:ext cx="12242800" cy="3241675"/>
          </a:xfrm>
        </p:spPr>
        <p:txBody>
          <a:bodyPr anchor="t"/>
          <a:lstStyle>
            <a:lvl1pPr marL="0" indent="0" algn="ctr">
              <a:spcBef>
                <a:spcPts val="0"/>
              </a:spcBef>
              <a:buFontTx/>
              <a:buNone/>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2534330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250"/>
                                  </p:stCondLst>
                                  <p:iterate type="wd">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0-#ppt_h/2"/>
                                          </p:val>
                                        </p:tav>
                                        <p:tav tm="100000">
                                          <p:val>
                                            <p:strVal val="#ppt_y"/>
                                          </p:val>
                                        </p:tav>
                                      </p:tavLst>
                                    </p:anim>
                                  </p:childTnLst>
                                </p:cTn>
                              </p:par>
                            </p:childTnLst>
                          </p:cTn>
                        </p:par>
                        <p:par>
                          <p:cTn id="9" fill="hold">
                            <p:stCondLst>
                              <p:cond delay="1550"/>
                            </p:stCondLst>
                            <p:childTnLst>
                              <p:par>
                                <p:cTn id="10" presetID="10" presetClass="entr" presetSubtype="0" fill="hold" grpId="0" nodeType="afterEffect">
                                  <p:stCondLst>
                                    <p:cond delay="25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p:tmplLst>
          <p:tmpl>
            <p:tnLst>
              <p:par>
                <p:cTn presetID="10" presetClass="entr" presetSubtype="0" fill="hold" nodeType="afterEffect">
                  <p:stCondLst>
                    <p:cond delay="25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Lst>
      </p:bldP>
    </p:bld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and long text">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kumimoji="1" lang="en-US" altLang="ja-JP"/>
              <a:t>The Power of PowerPoint - thepopp.com</a:t>
            </a:r>
            <a:endParaRPr kumimoji="1" lang="ja-JP" altLang="en-US" dirty="0"/>
          </a:p>
        </p:txBody>
      </p:sp>
      <p:sp>
        <p:nvSpPr>
          <p:cNvPr id="4" name="Slide Number Placeholder 3"/>
          <p:cNvSpPr>
            <a:spLocks noGrp="1"/>
          </p:cNvSpPr>
          <p:nvPr>
            <p:ph type="sldNum" sz="quarter" idx="11"/>
          </p:nvPr>
        </p:nvSpPr>
        <p:spPr/>
        <p:txBody>
          <a:bodyPr/>
          <a:lstStyle/>
          <a:p>
            <a:fld id="{B54AD89C-DF1E-4948-B597-5DD47B34A9CA}" type="slidenum">
              <a:rPr kumimoji="1" lang="ja-JP" altLang="en-US" smtClean="0"/>
              <a:pPr/>
              <a:t>‹#›</a:t>
            </a:fld>
            <a:endParaRPr kumimoji="1" lang="ja-JP" altLang="en-US" dirty="0"/>
          </a:p>
        </p:txBody>
      </p:sp>
      <p:sp>
        <p:nvSpPr>
          <p:cNvPr id="5" name="Rectangle 4"/>
          <p:cNvSpPr/>
          <p:nvPr userDrawn="1"/>
        </p:nvSpPr>
        <p:spPr>
          <a:xfrm>
            <a:off x="0" y="-1588"/>
            <a:ext cx="6510634" cy="1028620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kumimoji="1" lang="ja-JP" altLang="en-US"/>
          </a:p>
        </p:txBody>
      </p:sp>
      <p:sp>
        <p:nvSpPr>
          <p:cNvPr id="6" name="Title 1"/>
          <p:cNvSpPr>
            <a:spLocks noGrp="1"/>
          </p:cNvSpPr>
          <p:nvPr>
            <p:ph type="title" hasCustomPrompt="1"/>
          </p:nvPr>
        </p:nvSpPr>
        <p:spPr>
          <a:xfrm>
            <a:off x="588286" y="3633535"/>
            <a:ext cx="5334063" cy="3018343"/>
          </a:xfrm>
        </p:spPr>
        <p:txBody>
          <a:bodyPr anchor="ctr"/>
          <a:lstStyle>
            <a:lvl1pPr algn="ctr">
              <a:defRPr>
                <a:solidFill>
                  <a:schemeClr val="bg1"/>
                </a:solidFill>
              </a:defRPr>
            </a:lvl1pPr>
          </a:lstStyle>
          <a:p>
            <a:r>
              <a:rPr kumimoji="1" lang="en-US" altLang="ja-JP" dirty="0"/>
              <a:t>Slide title</a:t>
            </a:r>
            <a:br>
              <a:rPr kumimoji="1" lang="en-US" altLang="ja-JP" dirty="0"/>
            </a:br>
            <a:r>
              <a:rPr kumimoji="1" lang="en-US" altLang="ja-JP" dirty="0"/>
              <a:t>goes here</a:t>
            </a:r>
            <a:endParaRPr kumimoji="1" lang="ja-JP" altLang="en-US" dirty="0"/>
          </a:p>
        </p:txBody>
      </p:sp>
      <p:sp>
        <p:nvSpPr>
          <p:cNvPr id="7" name="Picture Placeholder 6"/>
          <p:cNvSpPr>
            <a:spLocks noGrp="1"/>
          </p:cNvSpPr>
          <p:nvPr>
            <p:ph type="pic" sz="quarter" idx="13"/>
          </p:nvPr>
        </p:nvSpPr>
        <p:spPr>
          <a:xfrm>
            <a:off x="7895771" y="1433513"/>
            <a:ext cx="8988878" cy="3708400"/>
          </a:xfrm>
          <a:solidFill>
            <a:schemeClr val="accent5">
              <a:lumMod val="40000"/>
              <a:lumOff val="60000"/>
            </a:schemeClr>
          </a:solidFill>
        </p:spPr>
        <p:txBody>
          <a:bodyPr/>
          <a:lstStyle>
            <a:lvl1pPr marL="0" marR="0" indent="0" algn="l" defTabSz="1371417" rtl="0" eaLnBrk="1" fontAlgn="auto" latinLnBrk="0" hangingPunct="1">
              <a:lnSpc>
                <a:spcPct val="160000"/>
              </a:lnSpc>
              <a:spcBef>
                <a:spcPts val="0"/>
              </a:spcBef>
              <a:spcAft>
                <a:spcPts val="0"/>
              </a:spcAft>
              <a:buClrTx/>
              <a:buSzTx/>
              <a:buFont typeface="Arial" panose="020B0604020202020204" pitchFamily="34" charset="0"/>
              <a:buNone/>
              <a:tabLst/>
              <a:defRPr/>
            </a:lvl1pPr>
          </a:lstStyle>
          <a:p>
            <a:pPr marL="0" marR="0" lvl="0" indent="0" algn="l" defTabSz="1371417" rtl="0" eaLnBrk="1" fontAlgn="auto" latinLnBrk="0" hangingPunct="1">
              <a:lnSpc>
                <a:spcPct val="160000"/>
              </a:lnSpc>
              <a:spcBef>
                <a:spcPts val="0"/>
              </a:spcBef>
              <a:spcAft>
                <a:spcPts val="0"/>
              </a:spcAft>
              <a:buClrTx/>
              <a:buSzTx/>
              <a:buFont typeface="Arial" panose="020B0604020202020204" pitchFamily="34" charset="0"/>
              <a:buNone/>
              <a:tabLst/>
              <a:defRPr/>
            </a:pPr>
            <a:r>
              <a:rPr kumimoji="1" lang="en-US" altLang="ja-JP" dirty="0"/>
              <a:t>Click icon to add picture</a:t>
            </a:r>
            <a:endParaRPr kumimoji="1" lang="ja-JP" altLang="en-US" dirty="0"/>
          </a:p>
        </p:txBody>
      </p:sp>
      <p:sp>
        <p:nvSpPr>
          <p:cNvPr id="8" name="Text Placeholder 5"/>
          <p:cNvSpPr>
            <a:spLocks noGrp="1"/>
          </p:cNvSpPr>
          <p:nvPr>
            <p:ph type="body" sz="quarter" idx="15" hasCustomPrompt="1"/>
          </p:nvPr>
        </p:nvSpPr>
        <p:spPr>
          <a:xfrm>
            <a:off x="7794171" y="5565640"/>
            <a:ext cx="9202058" cy="3311728"/>
          </a:xfrm>
        </p:spPr>
        <p:txBody>
          <a:bodyPr numCol="1" spcCol="540000" anchor="t"/>
          <a:lstStyle>
            <a:lvl1pPr marL="0" indent="0" algn="just">
              <a:spcBef>
                <a:spcPts val="0"/>
              </a:spcBef>
              <a:buFontTx/>
              <a:buNone/>
              <a:defRPr>
                <a:solidFill>
                  <a:schemeClr val="tx2"/>
                </a:solidFill>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2425840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2" presetClass="entr" presetSubtype="1" decel="100000" fill="hold" grpId="0" nodeType="withEffect">
                                  <p:stCondLst>
                                    <p:cond delay="250"/>
                                  </p:stCondLst>
                                  <p:iterate type="wd">
                                    <p:tmPct val="10000"/>
                                  </p:iterate>
                                  <p:childTnLst>
                                    <p:set>
                                      <p:cBhvr>
                                        <p:cTn id="9" dur="1" fill="hold">
                                          <p:stCondLst>
                                            <p:cond delay="0"/>
                                          </p:stCondLst>
                                        </p:cTn>
                                        <p:tgtEl>
                                          <p:spTgt spid="6"/>
                                        </p:tgtEl>
                                        <p:attrNameLst>
                                          <p:attrName>style.visibility</p:attrName>
                                        </p:attrNameLst>
                                      </p:cBhvr>
                                      <p:to>
                                        <p:strVal val="visible"/>
                                      </p:to>
                                    </p:set>
                                    <p:anim calcmode="lin" valueType="num">
                                      <p:cBhvr additive="base">
                                        <p:cTn id="10" dur="1000" fill="hold"/>
                                        <p:tgtEl>
                                          <p:spTgt spid="6"/>
                                        </p:tgtEl>
                                        <p:attrNameLst>
                                          <p:attrName>ppt_x</p:attrName>
                                        </p:attrNameLst>
                                      </p:cBhvr>
                                      <p:tavLst>
                                        <p:tav tm="0">
                                          <p:val>
                                            <p:strVal val="#ppt_x"/>
                                          </p:val>
                                        </p:tav>
                                        <p:tav tm="100000">
                                          <p:val>
                                            <p:strVal val="#ppt_x"/>
                                          </p:val>
                                        </p:tav>
                                      </p:tavLst>
                                    </p:anim>
                                    <p:anim calcmode="lin" valueType="num">
                                      <p:cBhvr additive="base">
                                        <p:cTn id="11" dur="1000" fill="hold"/>
                                        <p:tgtEl>
                                          <p:spTgt spid="6"/>
                                        </p:tgtEl>
                                        <p:attrNameLst>
                                          <p:attrName>ppt_y</p:attrName>
                                        </p:attrNameLst>
                                      </p:cBhvr>
                                      <p:tavLst>
                                        <p:tav tm="0">
                                          <p:val>
                                            <p:strVal val="0-#ppt_h/2"/>
                                          </p:val>
                                        </p:tav>
                                        <p:tav tm="100000">
                                          <p:val>
                                            <p:strVal val="#ppt_y"/>
                                          </p:val>
                                        </p:tav>
                                      </p:tavLst>
                                    </p:anim>
                                  </p:childTnLst>
                                </p:cTn>
                              </p:par>
                            </p:childTnLst>
                          </p:cTn>
                        </p:par>
                        <p:par>
                          <p:cTn id="12" fill="hold">
                            <p:stCondLst>
                              <p:cond delay="1550"/>
                            </p:stCondLst>
                            <p:childTnLst>
                              <p:par>
                                <p:cTn id="13" presetID="10" presetClass="entr" presetSubtype="0"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par>
                          <p:cTn id="16" fill="hold">
                            <p:stCondLst>
                              <p:cond delay="2050"/>
                            </p:stCondLst>
                            <p:childTnLst>
                              <p:par>
                                <p:cTn id="17" presetID="10" presetClass="entr" presetSubtype="0" fill="hold" grpId="0"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animBg="1"/>
      <p:bldP spid="8" grpId="0">
        <p:tmplLst>
          <p:tmpl>
            <p:tnLst>
              <p:par>
                <p:cTn presetID="10" presetClass="entr" presetSubtype="0" fill="hold" nodeType="after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Lst>
      </p:bldP>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Numbered list - 5 items">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kumimoji="1" lang="en-US" altLang="ja-JP"/>
              <a:t>The Power of PowerPoint - thepopp.com</a:t>
            </a:r>
            <a:endParaRPr kumimoji="1" lang="ja-JP" altLang="en-US" dirty="0"/>
          </a:p>
        </p:txBody>
      </p:sp>
      <p:sp>
        <p:nvSpPr>
          <p:cNvPr id="4" name="Slide Number Placeholder 3"/>
          <p:cNvSpPr>
            <a:spLocks noGrp="1"/>
          </p:cNvSpPr>
          <p:nvPr>
            <p:ph type="sldNum" sz="quarter" idx="11"/>
          </p:nvPr>
        </p:nvSpPr>
        <p:spPr/>
        <p:txBody>
          <a:bodyPr/>
          <a:lstStyle/>
          <a:p>
            <a:fld id="{B54AD89C-DF1E-4948-B597-5DD47B34A9CA}" type="slidenum">
              <a:rPr kumimoji="1" lang="ja-JP" altLang="en-US" smtClean="0"/>
              <a:pPr/>
              <a:t>‹#›</a:t>
            </a:fld>
            <a:endParaRPr kumimoji="1" lang="ja-JP" altLang="en-US" dirty="0"/>
          </a:p>
        </p:txBody>
      </p:sp>
      <p:sp>
        <p:nvSpPr>
          <p:cNvPr id="5" name="Rectangle 4"/>
          <p:cNvSpPr/>
          <p:nvPr userDrawn="1"/>
        </p:nvSpPr>
        <p:spPr>
          <a:xfrm>
            <a:off x="0" y="-1588"/>
            <a:ext cx="6510634" cy="1028620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kumimoji="1" lang="ja-JP" altLang="en-US"/>
          </a:p>
        </p:txBody>
      </p:sp>
      <p:sp>
        <p:nvSpPr>
          <p:cNvPr id="6" name="Title 1"/>
          <p:cNvSpPr>
            <a:spLocks noGrp="1"/>
          </p:cNvSpPr>
          <p:nvPr>
            <p:ph type="title" hasCustomPrompt="1"/>
          </p:nvPr>
        </p:nvSpPr>
        <p:spPr>
          <a:xfrm>
            <a:off x="588286" y="3633535"/>
            <a:ext cx="5334063" cy="3018343"/>
          </a:xfrm>
        </p:spPr>
        <p:txBody>
          <a:bodyPr anchor="ctr"/>
          <a:lstStyle>
            <a:lvl1pPr algn="ctr">
              <a:defRPr>
                <a:solidFill>
                  <a:schemeClr val="bg1"/>
                </a:solidFill>
              </a:defRPr>
            </a:lvl1pPr>
          </a:lstStyle>
          <a:p>
            <a:r>
              <a:rPr kumimoji="1" lang="en-US" altLang="ja-JP" dirty="0"/>
              <a:t>Slide title</a:t>
            </a:r>
            <a:br>
              <a:rPr kumimoji="1" lang="en-US" altLang="ja-JP" dirty="0"/>
            </a:br>
            <a:r>
              <a:rPr kumimoji="1" lang="en-US" altLang="ja-JP" dirty="0"/>
              <a:t>goes here</a:t>
            </a:r>
            <a:endParaRPr kumimoji="1" lang="ja-JP" altLang="en-US" dirty="0"/>
          </a:p>
        </p:txBody>
      </p:sp>
      <p:grpSp>
        <p:nvGrpSpPr>
          <p:cNvPr id="9" name="Group 8"/>
          <p:cNvGrpSpPr/>
          <p:nvPr userDrawn="1"/>
        </p:nvGrpSpPr>
        <p:grpSpPr>
          <a:xfrm>
            <a:off x="9144000" y="1433513"/>
            <a:ext cx="1052493" cy="1052493"/>
            <a:chOff x="9144000" y="1433513"/>
            <a:chExt cx="1408161" cy="1408161"/>
          </a:xfrm>
        </p:grpSpPr>
        <p:sp>
          <p:nvSpPr>
            <p:cNvPr id="7" name="Rectangle 6"/>
            <p:cNvSpPr/>
            <p:nvPr userDrawn="1"/>
          </p:nvSpPr>
          <p:spPr>
            <a:xfrm>
              <a:off x="9144000" y="1433513"/>
              <a:ext cx="1408161" cy="1408161"/>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Rectangle 7"/>
            <p:cNvSpPr/>
            <p:nvPr userDrawn="1"/>
          </p:nvSpPr>
          <p:spPr>
            <a:xfrm>
              <a:off x="9361573" y="1651086"/>
              <a:ext cx="973015" cy="9730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0" name="Text Placeholder 5"/>
          <p:cNvSpPr>
            <a:spLocks noGrp="1"/>
          </p:cNvSpPr>
          <p:nvPr>
            <p:ph type="body" sz="quarter" idx="15" hasCustomPrompt="1"/>
          </p:nvPr>
        </p:nvSpPr>
        <p:spPr>
          <a:xfrm>
            <a:off x="9306619" y="1504594"/>
            <a:ext cx="724962" cy="910330"/>
          </a:xfrm>
        </p:spPr>
        <p:txBody>
          <a:bodyPr numCol="1" anchor="ctr">
            <a:normAutofit/>
          </a:bodyPr>
          <a:lstStyle>
            <a:lvl1pPr marL="0" indent="0" algn="ctr">
              <a:lnSpc>
                <a:spcPct val="100000"/>
              </a:lnSpc>
              <a:spcBef>
                <a:spcPts val="0"/>
              </a:spcBef>
              <a:buFontTx/>
              <a:buNone/>
              <a:defRPr sz="2800">
                <a:solidFill>
                  <a:schemeClr val="tx2"/>
                </a:solidFill>
                <a:latin typeface="+mj-lt"/>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0</a:t>
            </a:r>
            <a:endParaRPr kumimoji="1" lang="ja-JP" altLang="en-US" dirty="0"/>
          </a:p>
        </p:txBody>
      </p:sp>
      <p:sp>
        <p:nvSpPr>
          <p:cNvPr id="11" name="Text Placeholder 5"/>
          <p:cNvSpPr>
            <a:spLocks noGrp="1"/>
          </p:cNvSpPr>
          <p:nvPr>
            <p:ph type="body" sz="quarter" idx="12" hasCustomPrompt="1"/>
          </p:nvPr>
        </p:nvSpPr>
        <p:spPr>
          <a:xfrm>
            <a:off x="10389421" y="2003053"/>
            <a:ext cx="4875979" cy="337024"/>
          </a:xfrm>
        </p:spPr>
        <p:txBody>
          <a:bodyPr anchor="t"/>
          <a:lstStyle>
            <a:lvl1pPr marL="0" indent="0" algn="just">
              <a:lnSpc>
                <a:spcPct val="100000"/>
              </a:lnSpc>
              <a:spcBef>
                <a:spcPts val="0"/>
              </a:spcBef>
              <a:buFontTx/>
              <a:buNone/>
              <a:defRPr>
                <a:solidFill>
                  <a:schemeClr val="tx2"/>
                </a:solidFill>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Text goes here</a:t>
            </a:r>
            <a:endParaRPr kumimoji="1" lang="ja-JP" altLang="en-US" dirty="0"/>
          </a:p>
        </p:txBody>
      </p:sp>
      <p:sp>
        <p:nvSpPr>
          <p:cNvPr id="12" name="Text Placeholder 5"/>
          <p:cNvSpPr>
            <a:spLocks noGrp="1"/>
          </p:cNvSpPr>
          <p:nvPr>
            <p:ph type="body" sz="quarter" idx="14" hasCustomPrompt="1"/>
          </p:nvPr>
        </p:nvSpPr>
        <p:spPr>
          <a:xfrm>
            <a:off x="10389421" y="1433513"/>
            <a:ext cx="4875979" cy="604071"/>
          </a:xfrm>
        </p:spPr>
        <p:txBody>
          <a:bodyPr anchor="b">
            <a:noAutofit/>
          </a:bodyPr>
          <a:lstStyle>
            <a:lvl1pPr marL="0" indent="0" algn="l">
              <a:lnSpc>
                <a:spcPct val="100000"/>
              </a:lnSpc>
              <a:spcBef>
                <a:spcPts val="0"/>
              </a:spcBef>
              <a:buFontTx/>
              <a:buNone/>
              <a:defRPr sz="2800">
                <a:solidFill>
                  <a:schemeClr val="tx2"/>
                </a:solidFill>
                <a:latin typeface="+mj-lt"/>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Heading goes here</a:t>
            </a:r>
            <a:endParaRPr kumimoji="1" lang="ja-JP" altLang="en-US" dirty="0"/>
          </a:p>
        </p:txBody>
      </p:sp>
      <p:grpSp>
        <p:nvGrpSpPr>
          <p:cNvPr id="13" name="Group 12"/>
          <p:cNvGrpSpPr/>
          <p:nvPr userDrawn="1"/>
        </p:nvGrpSpPr>
        <p:grpSpPr>
          <a:xfrm>
            <a:off x="9144000" y="3026857"/>
            <a:ext cx="1052493" cy="1052493"/>
            <a:chOff x="9144000" y="1433513"/>
            <a:chExt cx="1408161" cy="1408161"/>
          </a:xfrm>
        </p:grpSpPr>
        <p:sp>
          <p:nvSpPr>
            <p:cNvPr id="14" name="Rectangle 13"/>
            <p:cNvSpPr/>
            <p:nvPr userDrawn="1"/>
          </p:nvSpPr>
          <p:spPr>
            <a:xfrm>
              <a:off x="9144000" y="1433513"/>
              <a:ext cx="1408161" cy="1408161"/>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5" name="Rectangle 14"/>
            <p:cNvSpPr/>
            <p:nvPr userDrawn="1"/>
          </p:nvSpPr>
          <p:spPr>
            <a:xfrm>
              <a:off x="9361573" y="1651086"/>
              <a:ext cx="973015" cy="9730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6" name="Text Placeholder 5"/>
          <p:cNvSpPr>
            <a:spLocks noGrp="1"/>
          </p:cNvSpPr>
          <p:nvPr>
            <p:ph type="body" sz="quarter" idx="16" hasCustomPrompt="1"/>
          </p:nvPr>
        </p:nvSpPr>
        <p:spPr>
          <a:xfrm>
            <a:off x="9306619" y="3097938"/>
            <a:ext cx="724962" cy="910330"/>
          </a:xfrm>
        </p:spPr>
        <p:txBody>
          <a:bodyPr numCol="1" anchor="ctr">
            <a:normAutofit/>
          </a:bodyPr>
          <a:lstStyle>
            <a:lvl1pPr marL="0" indent="0" algn="ctr">
              <a:lnSpc>
                <a:spcPct val="100000"/>
              </a:lnSpc>
              <a:spcBef>
                <a:spcPts val="0"/>
              </a:spcBef>
              <a:buFontTx/>
              <a:buNone/>
              <a:defRPr sz="2800">
                <a:solidFill>
                  <a:schemeClr val="tx2"/>
                </a:solidFill>
                <a:latin typeface="+mj-lt"/>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0</a:t>
            </a:r>
            <a:endParaRPr kumimoji="1" lang="ja-JP" altLang="en-US" dirty="0"/>
          </a:p>
        </p:txBody>
      </p:sp>
      <p:sp>
        <p:nvSpPr>
          <p:cNvPr id="17" name="Text Placeholder 5"/>
          <p:cNvSpPr>
            <a:spLocks noGrp="1"/>
          </p:cNvSpPr>
          <p:nvPr>
            <p:ph type="body" sz="quarter" idx="17" hasCustomPrompt="1"/>
          </p:nvPr>
        </p:nvSpPr>
        <p:spPr>
          <a:xfrm>
            <a:off x="10389421" y="3596397"/>
            <a:ext cx="4875979" cy="337024"/>
          </a:xfrm>
        </p:spPr>
        <p:txBody>
          <a:bodyPr anchor="t"/>
          <a:lstStyle>
            <a:lvl1pPr marL="0" indent="0" algn="just">
              <a:lnSpc>
                <a:spcPct val="100000"/>
              </a:lnSpc>
              <a:spcBef>
                <a:spcPts val="0"/>
              </a:spcBef>
              <a:buFontTx/>
              <a:buNone/>
              <a:defRPr>
                <a:solidFill>
                  <a:schemeClr val="tx2"/>
                </a:solidFill>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Text goes here</a:t>
            </a:r>
            <a:endParaRPr kumimoji="1" lang="ja-JP" altLang="en-US" dirty="0"/>
          </a:p>
        </p:txBody>
      </p:sp>
      <p:sp>
        <p:nvSpPr>
          <p:cNvPr id="18" name="Text Placeholder 5"/>
          <p:cNvSpPr>
            <a:spLocks noGrp="1"/>
          </p:cNvSpPr>
          <p:nvPr>
            <p:ph type="body" sz="quarter" idx="18" hasCustomPrompt="1"/>
          </p:nvPr>
        </p:nvSpPr>
        <p:spPr>
          <a:xfrm>
            <a:off x="10389421" y="3026857"/>
            <a:ext cx="4875979" cy="604071"/>
          </a:xfrm>
        </p:spPr>
        <p:txBody>
          <a:bodyPr anchor="b">
            <a:noAutofit/>
          </a:bodyPr>
          <a:lstStyle>
            <a:lvl1pPr marL="0" indent="0" algn="l">
              <a:lnSpc>
                <a:spcPct val="100000"/>
              </a:lnSpc>
              <a:spcBef>
                <a:spcPts val="0"/>
              </a:spcBef>
              <a:buFontTx/>
              <a:buNone/>
              <a:defRPr sz="2800">
                <a:solidFill>
                  <a:schemeClr val="tx2"/>
                </a:solidFill>
                <a:latin typeface="+mj-lt"/>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Heading goes here</a:t>
            </a:r>
            <a:endParaRPr kumimoji="1" lang="ja-JP" altLang="en-US" dirty="0"/>
          </a:p>
        </p:txBody>
      </p:sp>
      <p:grpSp>
        <p:nvGrpSpPr>
          <p:cNvPr id="19" name="Group 18"/>
          <p:cNvGrpSpPr/>
          <p:nvPr userDrawn="1"/>
        </p:nvGrpSpPr>
        <p:grpSpPr>
          <a:xfrm>
            <a:off x="9144000" y="4620200"/>
            <a:ext cx="1052493" cy="1052493"/>
            <a:chOff x="9144000" y="1433513"/>
            <a:chExt cx="1408161" cy="1408161"/>
          </a:xfrm>
        </p:grpSpPr>
        <p:sp>
          <p:nvSpPr>
            <p:cNvPr id="20" name="Rectangle 19"/>
            <p:cNvSpPr/>
            <p:nvPr userDrawn="1"/>
          </p:nvSpPr>
          <p:spPr>
            <a:xfrm>
              <a:off x="9144000" y="1433513"/>
              <a:ext cx="1408161" cy="1408161"/>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1" name="Rectangle 20"/>
            <p:cNvSpPr/>
            <p:nvPr userDrawn="1"/>
          </p:nvSpPr>
          <p:spPr>
            <a:xfrm>
              <a:off x="9361573" y="1651086"/>
              <a:ext cx="973015" cy="9730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2" name="Text Placeholder 5"/>
          <p:cNvSpPr>
            <a:spLocks noGrp="1"/>
          </p:cNvSpPr>
          <p:nvPr>
            <p:ph type="body" sz="quarter" idx="19" hasCustomPrompt="1"/>
          </p:nvPr>
        </p:nvSpPr>
        <p:spPr>
          <a:xfrm>
            <a:off x="9306619" y="4691281"/>
            <a:ext cx="724962" cy="910330"/>
          </a:xfrm>
        </p:spPr>
        <p:txBody>
          <a:bodyPr numCol="1" anchor="ctr">
            <a:normAutofit/>
          </a:bodyPr>
          <a:lstStyle>
            <a:lvl1pPr marL="0" indent="0" algn="ctr">
              <a:lnSpc>
                <a:spcPct val="100000"/>
              </a:lnSpc>
              <a:spcBef>
                <a:spcPts val="0"/>
              </a:spcBef>
              <a:buFontTx/>
              <a:buNone/>
              <a:defRPr sz="2800">
                <a:solidFill>
                  <a:schemeClr val="tx2"/>
                </a:solidFill>
                <a:latin typeface="+mj-lt"/>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0</a:t>
            </a:r>
            <a:endParaRPr kumimoji="1" lang="ja-JP" altLang="en-US" dirty="0"/>
          </a:p>
        </p:txBody>
      </p:sp>
      <p:sp>
        <p:nvSpPr>
          <p:cNvPr id="23" name="Text Placeholder 5"/>
          <p:cNvSpPr>
            <a:spLocks noGrp="1"/>
          </p:cNvSpPr>
          <p:nvPr>
            <p:ph type="body" sz="quarter" idx="20" hasCustomPrompt="1"/>
          </p:nvPr>
        </p:nvSpPr>
        <p:spPr>
          <a:xfrm>
            <a:off x="10389421" y="5189740"/>
            <a:ext cx="4875979" cy="337024"/>
          </a:xfrm>
        </p:spPr>
        <p:txBody>
          <a:bodyPr anchor="t"/>
          <a:lstStyle>
            <a:lvl1pPr marL="0" indent="0" algn="just">
              <a:lnSpc>
                <a:spcPct val="100000"/>
              </a:lnSpc>
              <a:spcBef>
                <a:spcPts val="0"/>
              </a:spcBef>
              <a:buFontTx/>
              <a:buNone/>
              <a:defRPr>
                <a:solidFill>
                  <a:schemeClr val="tx2"/>
                </a:solidFill>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Text goes here</a:t>
            </a:r>
            <a:endParaRPr kumimoji="1" lang="ja-JP" altLang="en-US" dirty="0"/>
          </a:p>
        </p:txBody>
      </p:sp>
      <p:sp>
        <p:nvSpPr>
          <p:cNvPr id="24" name="Text Placeholder 5"/>
          <p:cNvSpPr>
            <a:spLocks noGrp="1"/>
          </p:cNvSpPr>
          <p:nvPr>
            <p:ph type="body" sz="quarter" idx="21" hasCustomPrompt="1"/>
          </p:nvPr>
        </p:nvSpPr>
        <p:spPr>
          <a:xfrm>
            <a:off x="10389421" y="4620200"/>
            <a:ext cx="4875979" cy="604071"/>
          </a:xfrm>
        </p:spPr>
        <p:txBody>
          <a:bodyPr anchor="b">
            <a:noAutofit/>
          </a:bodyPr>
          <a:lstStyle>
            <a:lvl1pPr marL="0" indent="0" algn="l">
              <a:lnSpc>
                <a:spcPct val="100000"/>
              </a:lnSpc>
              <a:spcBef>
                <a:spcPts val="0"/>
              </a:spcBef>
              <a:buFontTx/>
              <a:buNone/>
              <a:defRPr sz="2800">
                <a:solidFill>
                  <a:schemeClr val="tx2"/>
                </a:solidFill>
                <a:latin typeface="+mj-lt"/>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Heading goes here</a:t>
            </a:r>
            <a:endParaRPr kumimoji="1" lang="ja-JP" altLang="en-US" dirty="0"/>
          </a:p>
        </p:txBody>
      </p:sp>
      <p:grpSp>
        <p:nvGrpSpPr>
          <p:cNvPr id="25" name="Group 24"/>
          <p:cNvGrpSpPr/>
          <p:nvPr userDrawn="1"/>
        </p:nvGrpSpPr>
        <p:grpSpPr>
          <a:xfrm>
            <a:off x="9144000" y="6213543"/>
            <a:ext cx="1052493" cy="1052493"/>
            <a:chOff x="9144000" y="1433513"/>
            <a:chExt cx="1408161" cy="1408161"/>
          </a:xfrm>
        </p:grpSpPr>
        <p:sp>
          <p:nvSpPr>
            <p:cNvPr id="26" name="Rectangle 25"/>
            <p:cNvSpPr/>
            <p:nvPr userDrawn="1"/>
          </p:nvSpPr>
          <p:spPr>
            <a:xfrm>
              <a:off x="9144000" y="1433513"/>
              <a:ext cx="1408161" cy="1408161"/>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7" name="Rectangle 26"/>
            <p:cNvSpPr/>
            <p:nvPr userDrawn="1"/>
          </p:nvSpPr>
          <p:spPr>
            <a:xfrm>
              <a:off x="9361573" y="1651086"/>
              <a:ext cx="973015" cy="9730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8" name="Text Placeholder 5"/>
          <p:cNvSpPr>
            <a:spLocks noGrp="1"/>
          </p:cNvSpPr>
          <p:nvPr>
            <p:ph type="body" sz="quarter" idx="22" hasCustomPrompt="1"/>
          </p:nvPr>
        </p:nvSpPr>
        <p:spPr>
          <a:xfrm>
            <a:off x="9306619" y="6284624"/>
            <a:ext cx="724962" cy="910330"/>
          </a:xfrm>
        </p:spPr>
        <p:txBody>
          <a:bodyPr numCol="1" anchor="ctr">
            <a:normAutofit/>
          </a:bodyPr>
          <a:lstStyle>
            <a:lvl1pPr marL="0" indent="0" algn="ctr">
              <a:lnSpc>
                <a:spcPct val="100000"/>
              </a:lnSpc>
              <a:spcBef>
                <a:spcPts val="0"/>
              </a:spcBef>
              <a:buFontTx/>
              <a:buNone/>
              <a:defRPr sz="2800">
                <a:solidFill>
                  <a:schemeClr val="tx2"/>
                </a:solidFill>
                <a:latin typeface="+mj-lt"/>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0</a:t>
            </a:r>
            <a:endParaRPr kumimoji="1" lang="ja-JP" altLang="en-US" dirty="0"/>
          </a:p>
        </p:txBody>
      </p:sp>
      <p:sp>
        <p:nvSpPr>
          <p:cNvPr id="29" name="Text Placeholder 5"/>
          <p:cNvSpPr>
            <a:spLocks noGrp="1"/>
          </p:cNvSpPr>
          <p:nvPr>
            <p:ph type="body" sz="quarter" idx="23" hasCustomPrompt="1"/>
          </p:nvPr>
        </p:nvSpPr>
        <p:spPr>
          <a:xfrm>
            <a:off x="10389421" y="6783083"/>
            <a:ext cx="4875979" cy="337024"/>
          </a:xfrm>
        </p:spPr>
        <p:txBody>
          <a:bodyPr anchor="t"/>
          <a:lstStyle>
            <a:lvl1pPr marL="0" indent="0" algn="just">
              <a:lnSpc>
                <a:spcPct val="100000"/>
              </a:lnSpc>
              <a:spcBef>
                <a:spcPts val="0"/>
              </a:spcBef>
              <a:buFontTx/>
              <a:buNone/>
              <a:defRPr>
                <a:solidFill>
                  <a:schemeClr val="tx2"/>
                </a:solidFill>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Text goes here</a:t>
            </a:r>
            <a:endParaRPr kumimoji="1" lang="ja-JP" altLang="en-US" dirty="0"/>
          </a:p>
        </p:txBody>
      </p:sp>
      <p:sp>
        <p:nvSpPr>
          <p:cNvPr id="30" name="Text Placeholder 5"/>
          <p:cNvSpPr>
            <a:spLocks noGrp="1"/>
          </p:cNvSpPr>
          <p:nvPr>
            <p:ph type="body" sz="quarter" idx="24" hasCustomPrompt="1"/>
          </p:nvPr>
        </p:nvSpPr>
        <p:spPr>
          <a:xfrm>
            <a:off x="10389421" y="6213543"/>
            <a:ext cx="4875979" cy="604071"/>
          </a:xfrm>
        </p:spPr>
        <p:txBody>
          <a:bodyPr anchor="b">
            <a:noAutofit/>
          </a:bodyPr>
          <a:lstStyle>
            <a:lvl1pPr marL="0" indent="0" algn="l">
              <a:lnSpc>
                <a:spcPct val="100000"/>
              </a:lnSpc>
              <a:spcBef>
                <a:spcPts val="0"/>
              </a:spcBef>
              <a:buFontTx/>
              <a:buNone/>
              <a:defRPr sz="2800">
                <a:solidFill>
                  <a:schemeClr val="tx2"/>
                </a:solidFill>
                <a:latin typeface="+mj-lt"/>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Heading goes here</a:t>
            </a:r>
            <a:endParaRPr kumimoji="1" lang="ja-JP" altLang="en-US" dirty="0"/>
          </a:p>
        </p:txBody>
      </p:sp>
      <p:grpSp>
        <p:nvGrpSpPr>
          <p:cNvPr id="31" name="Group 30"/>
          <p:cNvGrpSpPr/>
          <p:nvPr userDrawn="1"/>
        </p:nvGrpSpPr>
        <p:grpSpPr>
          <a:xfrm>
            <a:off x="9144000" y="7806887"/>
            <a:ext cx="1052493" cy="1052493"/>
            <a:chOff x="9144000" y="1433513"/>
            <a:chExt cx="1408161" cy="1408161"/>
          </a:xfrm>
        </p:grpSpPr>
        <p:sp>
          <p:nvSpPr>
            <p:cNvPr id="32" name="Rectangle 31"/>
            <p:cNvSpPr/>
            <p:nvPr userDrawn="1"/>
          </p:nvSpPr>
          <p:spPr>
            <a:xfrm>
              <a:off x="9144000" y="1433513"/>
              <a:ext cx="1408161" cy="1408161"/>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Rectangle 32"/>
            <p:cNvSpPr/>
            <p:nvPr userDrawn="1"/>
          </p:nvSpPr>
          <p:spPr>
            <a:xfrm>
              <a:off x="9361573" y="1651086"/>
              <a:ext cx="973015" cy="9730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34" name="Text Placeholder 5"/>
          <p:cNvSpPr>
            <a:spLocks noGrp="1"/>
          </p:cNvSpPr>
          <p:nvPr>
            <p:ph type="body" sz="quarter" idx="25" hasCustomPrompt="1"/>
          </p:nvPr>
        </p:nvSpPr>
        <p:spPr>
          <a:xfrm>
            <a:off x="9306619" y="7877968"/>
            <a:ext cx="724962" cy="910330"/>
          </a:xfrm>
        </p:spPr>
        <p:txBody>
          <a:bodyPr numCol="1" anchor="ctr">
            <a:normAutofit/>
          </a:bodyPr>
          <a:lstStyle>
            <a:lvl1pPr marL="0" indent="0" algn="ctr">
              <a:lnSpc>
                <a:spcPct val="100000"/>
              </a:lnSpc>
              <a:spcBef>
                <a:spcPts val="0"/>
              </a:spcBef>
              <a:buFontTx/>
              <a:buNone/>
              <a:defRPr sz="2800">
                <a:solidFill>
                  <a:schemeClr val="tx2"/>
                </a:solidFill>
                <a:latin typeface="+mj-lt"/>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0</a:t>
            </a:r>
            <a:endParaRPr kumimoji="1" lang="ja-JP" altLang="en-US" dirty="0"/>
          </a:p>
        </p:txBody>
      </p:sp>
      <p:sp>
        <p:nvSpPr>
          <p:cNvPr id="35" name="Text Placeholder 5"/>
          <p:cNvSpPr>
            <a:spLocks noGrp="1"/>
          </p:cNvSpPr>
          <p:nvPr>
            <p:ph type="body" sz="quarter" idx="26" hasCustomPrompt="1"/>
          </p:nvPr>
        </p:nvSpPr>
        <p:spPr>
          <a:xfrm>
            <a:off x="10389421" y="8376427"/>
            <a:ext cx="4875979" cy="337024"/>
          </a:xfrm>
        </p:spPr>
        <p:txBody>
          <a:bodyPr anchor="t"/>
          <a:lstStyle>
            <a:lvl1pPr marL="0" indent="0" algn="just">
              <a:lnSpc>
                <a:spcPct val="100000"/>
              </a:lnSpc>
              <a:spcBef>
                <a:spcPts val="0"/>
              </a:spcBef>
              <a:buFontTx/>
              <a:buNone/>
              <a:defRPr>
                <a:solidFill>
                  <a:schemeClr val="tx2"/>
                </a:solidFill>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Text goes here</a:t>
            </a:r>
            <a:endParaRPr kumimoji="1" lang="ja-JP" altLang="en-US" dirty="0"/>
          </a:p>
        </p:txBody>
      </p:sp>
      <p:sp>
        <p:nvSpPr>
          <p:cNvPr id="36" name="Text Placeholder 5"/>
          <p:cNvSpPr>
            <a:spLocks noGrp="1"/>
          </p:cNvSpPr>
          <p:nvPr>
            <p:ph type="body" sz="quarter" idx="27" hasCustomPrompt="1"/>
          </p:nvPr>
        </p:nvSpPr>
        <p:spPr>
          <a:xfrm>
            <a:off x="10389421" y="7806887"/>
            <a:ext cx="4875979" cy="604071"/>
          </a:xfrm>
        </p:spPr>
        <p:txBody>
          <a:bodyPr anchor="b">
            <a:noAutofit/>
          </a:bodyPr>
          <a:lstStyle>
            <a:lvl1pPr marL="0" indent="0" algn="l">
              <a:lnSpc>
                <a:spcPct val="100000"/>
              </a:lnSpc>
              <a:spcBef>
                <a:spcPts val="0"/>
              </a:spcBef>
              <a:buFontTx/>
              <a:buNone/>
              <a:defRPr sz="2800">
                <a:solidFill>
                  <a:schemeClr val="tx2"/>
                </a:solidFill>
                <a:latin typeface="+mj-lt"/>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Heading goes here</a:t>
            </a:r>
            <a:endParaRPr kumimoji="1" lang="ja-JP" altLang="en-US" dirty="0"/>
          </a:p>
        </p:txBody>
      </p:sp>
    </p:spTree>
    <p:extLst>
      <p:ext uri="{BB962C8B-B14F-4D97-AF65-F5344CB8AC3E}">
        <p14:creationId xmlns:p14="http://schemas.microsoft.com/office/powerpoint/2010/main" val="3279708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2" presetClass="entr" presetSubtype="1" decel="100000" fill="hold" grpId="0" nodeType="withEffect">
                                  <p:stCondLst>
                                    <p:cond delay="250"/>
                                  </p:stCondLst>
                                  <p:iterate type="wd">
                                    <p:tmPct val="10000"/>
                                  </p:iterate>
                                  <p:childTnLst>
                                    <p:set>
                                      <p:cBhvr>
                                        <p:cTn id="9" dur="1" fill="hold">
                                          <p:stCondLst>
                                            <p:cond delay="0"/>
                                          </p:stCondLst>
                                        </p:cTn>
                                        <p:tgtEl>
                                          <p:spTgt spid="6"/>
                                        </p:tgtEl>
                                        <p:attrNameLst>
                                          <p:attrName>style.visibility</p:attrName>
                                        </p:attrNameLst>
                                      </p:cBhvr>
                                      <p:to>
                                        <p:strVal val="visible"/>
                                      </p:to>
                                    </p:set>
                                    <p:anim calcmode="lin" valueType="num">
                                      <p:cBhvr additive="base">
                                        <p:cTn id="10" dur="1000" fill="hold"/>
                                        <p:tgtEl>
                                          <p:spTgt spid="6"/>
                                        </p:tgtEl>
                                        <p:attrNameLst>
                                          <p:attrName>ppt_x</p:attrName>
                                        </p:attrNameLst>
                                      </p:cBhvr>
                                      <p:tavLst>
                                        <p:tav tm="0">
                                          <p:val>
                                            <p:strVal val="#ppt_x"/>
                                          </p:val>
                                        </p:tav>
                                        <p:tav tm="100000">
                                          <p:val>
                                            <p:strVal val="#ppt_x"/>
                                          </p:val>
                                        </p:tav>
                                      </p:tavLst>
                                    </p:anim>
                                    <p:anim calcmode="lin" valueType="num">
                                      <p:cBhvr additive="base">
                                        <p:cTn id="11" dur="1000" fill="hold"/>
                                        <p:tgtEl>
                                          <p:spTgt spid="6"/>
                                        </p:tgtEl>
                                        <p:attrNameLst>
                                          <p:attrName>ppt_y</p:attrName>
                                        </p:attrNameLst>
                                      </p:cBhvr>
                                      <p:tavLst>
                                        <p:tav tm="0">
                                          <p:val>
                                            <p:strVal val="0-#ppt_h/2"/>
                                          </p:val>
                                        </p:tav>
                                        <p:tav tm="100000">
                                          <p:val>
                                            <p:strVal val="#ppt_y"/>
                                          </p:val>
                                        </p:tav>
                                      </p:tavLst>
                                    </p:anim>
                                  </p:childTnLst>
                                </p:cTn>
                              </p:par>
                            </p:childTnLst>
                          </p:cTn>
                        </p:par>
                        <p:par>
                          <p:cTn id="12" fill="hold">
                            <p:stCondLst>
                              <p:cond delay="1550"/>
                            </p:stCondLst>
                            <p:childTnLst>
                              <p:par>
                                <p:cTn id="13" presetID="2" presetClass="entr" presetSubtype="2" decel="100000" fill="hold" grpId="0" nodeType="afterEffect">
                                  <p:stCondLst>
                                    <p:cond delay="0"/>
                                  </p:stCondLst>
                                  <p:childTnLst>
                                    <p:set>
                                      <p:cBhvr>
                                        <p:cTn id="14" dur="1" fill="hold">
                                          <p:stCondLst>
                                            <p:cond delay="0"/>
                                          </p:stCondLst>
                                        </p:cTn>
                                        <p:tgtEl>
                                          <p:spTgt spid="10">
                                            <p:txEl>
                                              <p:pRg st="0" end="0"/>
                                            </p:txEl>
                                          </p:spTgt>
                                        </p:tgtEl>
                                        <p:attrNameLst>
                                          <p:attrName>style.visibility</p:attrName>
                                        </p:attrNameLst>
                                      </p:cBhvr>
                                      <p:to>
                                        <p:strVal val="visible"/>
                                      </p:to>
                                    </p:set>
                                    <p:anim calcmode="lin" valueType="num">
                                      <p:cBhvr additive="base">
                                        <p:cTn id="15" dur="1000" fill="hold"/>
                                        <p:tgtEl>
                                          <p:spTgt spid="10">
                                            <p:txEl>
                                              <p:pRg st="0" end="0"/>
                                            </p:txEl>
                                          </p:spTgt>
                                        </p:tgtEl>
                                        <p:attrNameLst>
                                          <p:attrName>ppt_x</p:attrName>
                                        </p:attrNameLst>
                                      </p:cBhvr>
                                      <p:tavLst>
                                        <p:tav tm="0">
                                          <p:val>
                                            <p:strVal val="1+#ppt_w/2"/>
                                          </p:val>
                                        </p:tav>
                                        <p:tav tm="100000">
                                          <p:val>
                                            <p:strVal val="#ppt_x"/>
                                          </p:val>
                                        </p:tav>
                                      </p:tavLst>
                                    </p:anim>
                                    <p:anim calcmode="lin" valueType="num">
                                      <p:cBhvr additive="base">
                                        <p:cTn id="16" dur="1000" fill="hold"/>
                                        <p:tgtEl>
                                          <p:spTgt spid="10">
                                            <p:txEl>
                                              <p:pRg st="0" end="0"/>
                                            </p:txEl>
                                          </p:spTgt>
                                        </p:tgtEl>
                                        <p:attrNameLst>
                                          <p:attrName>ppt_y</p:attrName>
                                        </p:attrNameLst>
                                      </p:cBhvr>
                                      <p:tavLst>
                                        <p:tav tm="0">
                                          <p:val>
                                            <p:strVal val="#ppt_y"/>
                                          </p:val>
                                        </p:tav>
                                        <p:tav tm="100000">
                                          <p:val>
                                            <p:strVal val="#ppt_y"/>
                                          </p:val>
                                        </p:tav>
                                      </p:tavLst>
                                    </p:anim>
                                  </p:childTnLst>
                                </p:cTn>
                              </p:par>
                              <p:par>
                                <p:cTn id="17" presetID="2" presetClass="entr" presetSubtype="2" decel="10000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1000" fill="hold"/>
                                        <p:tgtEl>
                                          <p:spTgt spid="9"/>
                                        </p:tgtEl>
                                        <p:attrNameLst>
                                          <p:attrName>ppt_x</p:attrName>
                                        </p:attrNameLst>
                                      </p:cBhvr>
                                      <p:tavLst>
                                        <p:tav tm="0">
                                          <p:val>
                                            <p:strVal val="1+#ppt_w/2"/>
                                          </p:val>
                                        </p:tav>
                                        <p:tav tm="100000">
                                          <p:val>
                                            <p:strVal val="#ppt_x"/>
                                          </p:val>
                                        </p:tav>
                                      </p:tavLst>
                                    </p:anim>
                                    <p:anim calcmode="lin" valueType="num">
                                      <p:cBhvr additive="base">
                                        <p:cTn id="20" dur="1000" fill="hold"/>
                                        <p:tgtEl>
                                          <p:spTgt spid="9"/>
                                        </p:tgtEl>
                                        <p:attrNameLst>
                                          <p:attrName>ppt_y</p:attrName>
                                        </p:attrNameLst>
                                      </p:cBhvr>
                                      <p:tavLst>
                                        <p:tav tm="0">
                                          <p:val>
                                            <p:strVal val="#ppt_y"/>
                                          </p:val>
                                        </p:tav>
                                        <p:tav tm="100000">
                                          <p:val>
                                            <p:strVal val="#ppt_y"/>
                                          </p:val>
                                        </p:tav>
                                      </p:tavLst>
                                    </p:anim>
                                  </p:childTnLst>
                                </p:cTn>
                              </p:par>
                              <p:par>
                                <p:cTn id="21" presetID="49" presetClass="entr" presetSubtype="0" decel="100000" fill="hold" grpId="1" nodeType="withEffect">
                                  <p:stCondLst>
                                    <p:cond delay="0"/>
                                  </p:stCondLst>
                                  <p:childTnLst>
                                    <p:set>
                                      <p:cBhvr>
                                        <p:cTn id="22" dur="1" fill="hold">
                                          <p:stCondLst>
                                            <p:cond delay="0"/>
                                          </p:stCondLst>
                                        </p:cTn>
                                        <p:tgtEl>
                                          <p:spTgt spid="10">
                                            <p:txEl>
                                              <p:pRg st="0" end="0"/>
                                            </p:txEl>
                                          </p:spTgt>
                                        </p:tgtEl>
                                        <p:attrNameLst>
                                          <p:attrName>style.visibility</p:attrName>
                                        </p:attrNameLst>
                                      </p:cBhvr>
                                      <p:to>
                                        <p:strVal val="visible"/>
                                      </p:to>
                                    </p:set>
                                    <p:anim calcmode="lin" valueType="num">
                                      <p:cBhvr>
                                        <p:cTn id="23" dur="1000" fill="hold"/>
                                        <p:tgtEl>
                                          <p:spTgt spid="10">
                                            <p:txEl>
                                              <p:pRg st="0" end="0"/>
                                            </p:txEl>
                                          </p:spTgt>
                                        </p:tgtEl>
                                        <p:attrNameLst>
                                          <p:attrName>ppt_w</p:attrName>
                                        </p:attrNameLst>
                                      </p:cBhvr>
                                      <p:tavLst>
                                        <p:tav tm="0">
                                          <p:val>
                                            <p:fltVal val="0"/>
                                          </p:val>
                                        </p:tav>
                                        <p:tav tm="100000">
                                          <p:val>
                                            <p:strVal val="#ppt_w"/>
                                          </p:val>
                                        </p:tav>
                                      </p:tavLst>
                                    </p:anim>
                                    <p:anim calcmode="lin" valueType="num">
                                      <p:cBhvr>
                                        <p:cTn id="24" dur="1000" fill="hold"/>
                                        <p:tgtEl>
                                          <p:spTgt spid="10">
                                            <p:txEl>
                                              <p:pRg st="0" end="0"/>
                                            </p:txEl>
                                          </p:spTgt>
                                        </p:tgtEl>
                                        <p:attrNameLst>
                                          <p:attrName>ppt_h</p:attrName>
                                        </p:attrNameLst>
                                      </p:cBhvr>
                                      <p:tavLst>
                                        <p:tav tm="0">
                                          <p:val>
                                            <p:fltVal val="0"/>
                                          </p:val>
                                        </p:tav>
                                        <p:tav tm="100000">
                                          <p:val>
                                            <p:strVal val="#ppt_h"/>
                                          </p:val>
                                        </p:tav>
                                      </p:tavLst>
                                    </p:anim>
                                    <p:anim calcmode="lin" valueType="num">
                                      <p:cBhvr>
                                        <p:cTn id="25" dur="1000" fill="hold"/>
                                        <p:tgtEl>
                                          <p:spTgt spid="10">
                                            <p:txEl>
                                              <p:pRg st="0" end="0"/>
                                            </p:txEl>
                                          </p:spTgt>
                                        </p:tgtEl>
                                        <p:attrNameLst>
                                          <p:attrName>style.rotation</p:attrName>
                                        </p:attrNameLst>
                                      </p:cBhvr>
                                      <p:tavLst>
                                        <p:tav tm="0">
                                          <p:val>
                                            <p:fltVal val="360"/>
                                          </p:val>
                                        </p:tav>
                                        <p:tav tm="100000">
                                          <p:val>
                                            <p:fltVal val="0"/>
                                          </p:val>
                                        </p:tav>
                                      </p:tavLst>
                                    </p:anim>
                                    <p:animEffect transition="in" filter="fade">
                                      <p:cBhvr>
                                        <p:cTn id="26" dur="1000"/>
                                        <p:tgtEl>
                                          <p:spTgt spid="10">
                                            <p:txEl>
                                              <p:pRg st="0" end="0"/>
                                            </p:txEl>
                                          </p:spTgt>
                                        </p:tgtEl>
                                      </p:cBhvr>
                                    </p:animEffect>
                                  </p:childTnLst>
                                </p:cTn>
                              </p:par>
                              <p:par>
                                <p:cTn id="27" presetID="49" presetClass="entr" presetSubtype="0" decel="100000" fill="hold" nodeType="withEffect">
                                  <p:stCondLst>
                                    <p:cond delay="0"/>
                                  </p:stCondLst>
                                  <p:childTnLst>
                                    <p:set>
                                      <p:cBhvr>
                                        <p:cTn id="28" dur="1" fill="hold">
                                          <p:stCondLst>
                                            <p:cond delay="0"/>
                                          </p:stCondLst>
                                        </p:cTn>
                                        <p:tgtEl>
                                          <p:spTgt spid="9"/>
                                        </p:tgtEl>
                                        <p:attrNameLst>
                                          <p:attrName>style.visibility</p:attrName>
                                        </p:attrNameLst>
                                      </p:cBhvr>
                                      <p:to>
                                        <p:strVal val="visible"/>
                                      </p:to>
                                    </p:set>
                                    <p:anim calcmode="lin" valueType="num">
                                      <p:cBhvr>
                                        <p:cTn id="29" dur="1000" fill="hold"/>
                                        <p:tgtEl>
                                          <p:spTgt spid="9"/>
                                        </p:tgtEl>
                                        <p:attrNameLst>
                                          <p:attrName>ppt_w</p:attrName>
                                        </p:attrNameLst>
                                      </p:cBhvr>
                                      <p:tavLst>
                                        <p:tav tm="0">
                                          <p:val>
                                            <p:fltVal val="0"/>
                                          </p:val>
                                        </p:tav>
                                        <p:tav tm="100000">
                                          <p:val>
                                            <p:strVal val="#ppt_w"/>
                                          </p:val>
                                        </p:tav>
                                      </p:tavLst>
                                    </p:anim>
                                    <p:anim calcmode="lin" valueType="num">
                                      <p:cBhvr>
                                        <p:cTn id="30" dur="1000" fill="hold"/>
                                        <p:tgtEl>
                                          <p:spTgt spid="9"/>
                                        </p:tgtEl>
                                        <p:attrNameLst>
                                          <p:attrName>ppt_h</p:attrName>
                                        </p:attrNameLst>
                                      </p:cBhvr>
                                      <p:tavLst>
                                        <p:tav tm="0">
                                          <p:val>
                                            <p:fltVal val="0"/>
                                          </p:val>
                                        </p:tav>
                                        <p:tav tm="100000">
                                          <p:val>
                                            <p:strVal val="#ppt_h"/>
                                          </p:val>
                                        </p:tav>
                                      </p:tavLst>
                                    </p:anim>
                                    <p:anim calcmode="lin" valueType="num">
                                      <p:cBhvr>
                                        <p:cTn id="31" dur="1000" fill="hold"/>
                                        <p:tgtEl>
                                          <p:spTgt spid="9"/>
                                        </p:tgtEl>
                                        <p:attrNameLst>
                                          <p:attrName>style.rotation</p:attrName>
                                        </p:attrNameLst>
                                      </p:cBhvr>
                                      <p:tavLst>
                                        <p:tav tm="0">
                                          <p:val>
                                            <p:fltVal val="360"/>
                                          </p:val>
                                        </p:tav>
                                        <p:tav tm="100000">
                                          <p:val>
                                            <p:fltVal val="0"/>
                                          </p:val>
                                        </p:tav>
                                      </p:tavLst>
                                    </p:anim>
                                    <p:animEffect transition="in" filter="fade">
                                      <p:cBhvr>
                                        <p:cTn id="32" dur="1000"/>
                                        <p:tgtEl>
                                          <p:spTgt spid="9"/>
                                        </p:tgtEl>
                                      </p:cBhvr>
                                    </p:animEffect>
                                  </p:childTnLst>
                                </p:cTn>
                              </p:par>
                            </p:childTnLst>
                          </p:cTn>
                        </p:par>
                        <p:par>
                          <p:cTn id="33" fill="hold">
                            <p:stCondLst>
                              <p:cond delay="2550"/>
                            </p:stCondLst>
                            <p:childTnLst>
                              <p:par>
                                <p:cTn id="34" presetID="10" presetClass="entr" presetSubtype="0" fill="hold" grpId="0" nodeType="after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fade">
                                      <p:cBhvr>
                                        <p:cTn id="36" dur="500"/>
                                        <p:tgtEl>
                                          <p:spTgt spid="12"/>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1"/>
                                        </p:tgtEl>
                                        <p:attrNameLst>
                                          <p:attrName>style.visibility</p:attrName>
                                        </p:attrNameLst>
                                      </p:cBhvr>
                                      <p:to>
                                        <p:strVal val="visible"/>
                                      </p:to>
                                    </p:set>
                                    <p:animEffect transition="in" filter="fade">
                                      <p:cBhvr>
                                        <p:cTn id="39" dur="500"/>
                                        <p:tgtEl>
                                          <p:spTgt spid="11"/>
                                        </p:tgtEl>
                                      </p:cBhvr>
                                    </p:animEffect>
                                  </p:childTnLst>
                                </p:cTn>
                              </p:par>
                            </p:childTnLst>
                          </p:cTn>
                        </p:par>
                        <p:par>
                          <p:cTn id="40" fill="hold">
                            <p:stCondLst>
                              <p:cond delay="3050"/>
                            </p:stCondLst>
                            <p:childTnLst>
                              <p:par>
                                <p:cTn id="41" presetID="2" presetClass="entr" presetSubtype="2" decel="100000" fill="hold" grpId="0" nodeType="afterEffect">
                                  <p:stCondLst>
                                    <p:cond delay="0"/>
                                  </p:stCondLst>
                                  <p:childTnLst>
                                    <p:set>
                                      <p:cBhvr>
                                        <p:cTn id="42" dur="1" fill="hold">
                                          <p:stCondLst>
                                            <p:cond delay="0"/>
                                          </p:stCondLst>
                                        </p:cTn>
                                        <p:tgtEl>
                                          <p:spTgt spid="16">
                                            <p:txEl>
                                              <p:pRg st="0" end="0"/>
                                            </p:txEl>
                                          </p:spTgt>
                                        </p:tgtEl>
                                        <p:attrNameLst>
                                          <p:attrName>style.visibility</p:attrName>
                                        </p:attrNameLst>
                                      </p:cBhvr>
                                      <p:to>
                                        <p:strVal val="visible"/>
                                      </p:to>
                                    </p:set>
                                    <p:anim calcmode="lin" valueType="num">
                                      <p:cBhvr additive="base">
                                        <p:cTn id="43" dur="1000" fill="hold"/>
                                        <p:tgtEl>
                                          <p:spTgt spid="16">
                                            <p:txEl>
                                              <p:pRg st="0" end="0"/>
                                            </p:txEl>
                                          </p:spTgt>
                                        </p:tgtEl>
                                        <p:attrNameLst>
                                          <p:attrName>ppt_x</p:attrName>
                                        </p:attrNameLst>
                                      </p:cBhvr>
                                      <p:tavLst>
                                        <p:tav tm="0">
                                          <p:val>
                                            <p:strVal val="1+#ppt_w/2"/>
                                          </p:val>
                                        </p:tav>
                                        <p:tav tm="100000">
                                          <p:val>
                                            <p:strVal val="#ppt_x"/>
                                          </p:val>
                                        </p:tav>
                                      </p:tavLst>
                                    </p:anim>
                                    <p:anim calcmode="lin" valueType="num">
                                      <p:cBhvr additive="base">
                                        <p:cTn id="44" dur="1000" fill="hold"/>
                                        <p:tgtEl>
                                          <p:spTgt spid="16">
                                            <p:txEl>
                                              <p:pRg st="0" end="0"/>
                                            </p:txEl>
                                          </p:spTgt>
                                        </p:tgtEl>
                                        <p:attrNameLst>
                                          <p:attrName>ppt_y</p:attrName>
                                        </p:attrNameLst>
                                      </p:cBhvr>
                                      <p:tavLst>
                                        <p:tav tm="0">
                                          <p:val>
                                            <p:strVal val="#ppt_y"/>
                                          </p:val>
                                        </p:tav>
                                        <p:tav tm="100000">
                                          <p:val>
                                            <p:strVal val="#ppt_y"/>
                                          </p:val>
                                        </p:tav>
                                      </p:tavLst>
                                    </p:anim>
                                  </p:childTnLst>
                                </p:cTn>
                              </p:par>
                              <p:par>
                                <p:cTn id="45" presetID="2" presetClass="entr" presetSubtype="2" decel="100000" fill="hold" nodeType="withEffect">
                                  <p:stCondLst>
                                    <p:cond delay="0"/>
                                  </p:stCondLst>
                                  <p:childTnLst>
                                    <p:set>
                                      <p:cBhvr>
                                        <p:cTn id="46" dur="1" fill="hold">
                                          <p:stCondLst>
                                            <p:cond delay="0"/>
                                          </p:stCondLst>
                                        </p:cTn>
                                        <p:tgtEl>
                                          <p:spTgt spid="13"/>
                                        </p:tgtEl>
                                        <p:attrNameLst>
                                          <p:attrName>style.visibility</p:attrName>
                                        </p:attrNameLst>
                                      </p:cBhvr>
                                      <p:to>
                                        <p:strVal val="visible"/>
                                      </p:to>
                                    </p:set>
                                    <p:anim calcmode="lin" valueType="num">
                                      <p:cBhvr additive="base">
                                        <p:cTn id="47" dur="1000" fill="hold"/>
                                        <p:tgtEl>
                                          <p:spTgt spid="13"/>
                                        </p:tgtEl>
                                        <p:attrNameLst>
                                          <p:attrName>ppt_x</p:attrName>
                                        </p:attrNameLst>
                                      </p:cBhvr>
                                      <p:tavLst>
                                        <p:tav tm="0">
                                          <p:val>
                                            <p:strVal val="1+#ppt_w/2"/>
                                          </p:val>
                                        </p:tav>
                                        <p:tav tm="100000">
                                          <p:val>
                                            <p:strVal val="#ppt_x"/>
                                          </p:val>
                                        </p:tav>
                                      </p:tavLst>
                                    </p:anim>
                                    <p:anim calcmode="lin" valueType="num">
                                      <p:cBhvr additive="base">
                                        <p:cTn id="48" dur="1000" fill="hold"/>
                                        <p:tgtEl>
                                          <p:spTgt spid="13"/>
                                        </p:tgtEl>
                                        <p:attrNameLst>
                                          <p:attrName>ppt_y</p:attrName>
                                        </p:attrNameLst>
                                      </p:cBhvr>
                                      <p:tavLst>
                                        <p:tav tm="0">
                                          <p:val>
                                            <p:strVal val="#ppt_y"/>
                                          </p:val>
                                        </p:tav>
                                        <p:tav tm="100000">
                                          <p:val>
                                            <p:strVal val="#ppt_y"/>
                                          </p:val>
                                        </p:tav>
                                      </p:tavLst>
                                    </p:anim>
                                  </p:childTnLst>
                                </p:cTn>
                              </p:par>
                              <p:par>
                                <p:cTn id="49" presetID="49" presetClass="entr" presetSubtype="0" decel="100000" fill="hold" grpId="1" nodeType="withEffect">
                                  <p:stCondLst>
                                    <p:cond delay="0"/>
                                  </p:stCondLst>
                                  <p:childTnLst>
                                    <p:set>
                                      <p:cBhvr>
                                        <p:cTn id="50" dur="1" fill="hold">
                                          <p:stCondLst>
                                            <p:cond delay="0"/>
                                          </p:stCondLst>
                                        </p:cTn>
                                        <p:tgtEl>
                                          <p:spTgt spid="16">
                                            <p:txEl>
                                              <p:pRg st="0" end="0"/>
                                            </p:txEl>
                                          </p:spTgt>
                                        </p:tgtEl>
                                        <p:attrNameLst>
                                          <p:attrName>style.visibility</p:attrName>
                                        </p:attrNameLst>
                                      </p:cBhvr>
                                      <p:to>
                                        <p:strVal val="visible"/>
                                      </p:to>
                                    </p:set>
                                    <p:anim calcmode="lin" valueType="num">
                                      <p:cBhvr>
                                        <p:cTn id="51" dur="1000" fill="hold"/>
                                        <p:tgtEl>
                                          <p:spTgt spid="16">
                                            <p:txEl>
                                              <p:pRg st="0" end="0"/>
                                            </p:txEl>
                                          </p:spTgt>
                                        </p:tgtEl>
                                        <p:attrNameLst>
                                          <p:attrName>ppt_w</p:attrName>
                                        </p:attrNameLst>
                                      </p:cBhvr>
                                      <p:tavLst>
                                        <p:tav tm="0">
                                          <p:val>
                                            <p:fltVal val="0"/>
                                          </p:val>
                                        </p:tav>
                                        <p:tav tm="100000">
                                          <p:val>
                                            <p:strVal val="#ppt_w"/>
                                          </p:val>
                                        </p:tav>
                                      </p:tavLst>
                                    </p:anim>
                                    <p:anim calcmode="lin" valueType="num">
                                      <p:cBhvr>
                                        <p:cTn id="52" dur="1000" fill="hold"/>
                                        <p:tgtEl>
                                          <p:spTgt spid="16">
                                            <p:txEl>
                                              <p:pRg st="0" end="0"/>
                                            </p:txEl>
                                          </p:spTgt>
                                        </p:tgtEl>
                                        <p:attrNameLst>
                                          <p:attrName>ppt_h</p:attrName>
                                        </p:attrNameLst>
                                      </p:cBhvr>
                                      <p:tavLst>
                                        <p:tav tm="0">
                                          <p:val>
                                            <p:fltVal val="0"/>
                                          </p:val>
                                        </p:tav>
                                        <p:tav tm="100000">
                                          <p:val>
                                            <p:strVal val="#ppt_h"/>
                                          </p:val>
                                        </p:tav>
                                      </p:tavLst>
                                    </p:anim>
                                    <p:anim calcmode="lin" valueType="num">
                                      <p:cBhvr>
                                        <p:cTn id="53" dur="1000" fill="hold"/>
                                        <p:tgtEl>
                                          <p:spTgt spid="16">
                                            <p:txEl>
                                              <p:pRg st="0" end="0"/>
                                            </p:txEl>
                                          </p:spTgt>
                                        </p:tgtEl>
                                        <p:attrNameLst>
                                          <p:attrName>style.rotation</p:attrName>
                                        </p:attrNameLst>
                                      </p:cBhvr>
                                      <p:tavLst>
                                        <p:tav tm="0">
                                          <p:val>
                                            <p:fltVal val="360"/>
                                          </p:val>
                                        </p:tav>
                                        <p:tav tm="100000">
                                          <p:val>
                                            <p:fltVal val="0"/>
                                          </p:val>
                                        </p:tav>
                                      </p:tavLst>
                                    </p:anim>
                                    <p:animEffect transition="in" filter="fade">
                                      <p:cBhvr>
                                        <p:cTn id="54" dur="1000"/>
                                        <p:tgtEl>
                                          <p:spTgt spid="16">
                                            <p:txEl>
                                              <p:pRg st="0" end="0"/>
                                            </p:txEl>
                                          </p:spTgt>
                                        </p:tgtEl>
                                      </p:cBhvr>
                                    </p:animEffect>
                                  </p:childTnLst>
                                </p:cTn>
                              </p:par>
                              <p:par>
                                <p:cTn id="55" presetID="49" presetClass="entr" presetSubtype="0" decel="100000" fill="hold" nodeType="withEffect">
                                  <p:stCondLst>
                                    <p:cond delay="0"/>
                                  </p:stCondLst>
                                  <p:childTnLst>
                                    <p:set>
                                      <p:cBhvr>
                                        <p:cTn id="56" dur="1" fill="hold">
                                          <p:stCondLst>
                                            <p:cond delay="0"/>
                                          </p:stCondLst>
                                        </p:cTn>
                                        <p:tgtEl>
                                          <p:spTgt spid="13"/>
                                        </p:tgtEl>
                                        <p:attrNameLst>
                                          <p:attrName>style.visibility</p:attrName>
                                        </p:attrNameLst>
                                      </p:cBhvr>
                                      <p:to>
                                        <p:strVal val="visible"/>
                                      </p:to>
                                    </p:set>
                                    <p:anim calcmode="lin" valueType="num">
                                      <p:cBhvr>
                                        <p:cTn id="57" dur="1000" fill="hold"/>
                                        <p:tgtEl>
                                          <p:spTgt spid="13"/>
                                        </p:tgtEl>
                                        <p:attrNameLst>
                                          <p:attrName>ppt_w</p:attrName>
                                        </p:attrNameLst>
                                      </p:cBhvr>
                                      <p:tavLst>
                                        <p:tav tm="0">
                                          <p:val>
                                            <p:fltVal val="0"/>
                                          </p:val>
                                        </p:tav>
                                        <p:tav tm="100000">
                                          <p:val>
                                            <p:strVal val="#ppt_w"/>
                                          </p:val>
                                        </p:tav>
                                      </p:tavLst>
                                    </p:anim>
                                    <p:anim calcmode="lin" valueType="num">
                                      <p:cBhvr>
                                        <p:cTn id="58" dur="1000" fill="hold"/>
                                        <p:tgtEl>
                                          <p:spTgt spid="13"/>
                                        </p:tgtEl>
                                        <p:attrNameLst>
                                          <p:attrName>ppt_h</p:attrName>
                                        </p:attrNameLst>
                                      </p:cBhvr>
                                      <p:tavLst>
                                        <p:tav tm="0">
                                          <p:val>
                                            <p:fltVal val="0"/>
                                          </p:val>
                                        </p:tav>
                                        <p:tav tm="100000">
                                          <p:val>
                                            <p:strVal val="#ppt_h"/>
                                          </p:val>
                                        </p:tav>
                                      </p:tavLst>
                                    </p:anim>
                                    <p:anim calcmode="lin" valueType="num">
                                      <p:cBhvr>
                                        <p:cTn id="59" dur="1000" fill="hold"/>
                                        <p:tgtEl>
                                          <p:spTgt spid="13"/>
                                        </p:tgtEl>
                                        <p:attrNameLst>
                                          <p:attrName>style.rotation</p:attrName>
                                        </p:attrNameLst>
                                      </p:cBhvr>
                                      <p:tavLst>
                                        <p:tav tm="0">
                                          <p:val>
                                            <p:fltVal val="360"/>
                                          </p:val>
                                        </p:tav>
                                        <p:tav tm="100000">
                                          <p:val>
                                            <p:fltVal val="0"/>
                                          </p:val>
                                        </p:tav>
                                      </p:tavLst>
                                    </p:anim>
                                    <p:animEffect transition="in" filter="fade">
                                      <p:cBhvr>
                                        <p:cTn id="60" dur="1000"/>
                                        <p:tgtEl>
                                          <p:spTgt spid="13"/>
                                        </p:tgtEl>
                                      </p:cBhvr>
                                    </p:animEffect>
                                  </p:childTnLst>
                                </p:cTn>
                              </p:par>
                            </p:childTnLst>
                          </p:cTn>
                        </p:par>
                        <p:par>
                          <p:cTn id="61" fill="hold">
                            <p:stCondLst>
                              <p:cond delay="4050"/>
                            </p:stCondLst>
                            <p:childTnLst>
                              <p:par>
                                <p:cTn id="62" presetID="10" presetClass="entr" presetSubtype="0" fill="hold" grpId="0" nodeType="afterEffect">
                                  <p:stCondLst>
                                    <p:cond delay="0"/>
                                  </p:stCondLst>
                                  <p:childTnLst>
                                    <p:set>
                                      <p:cBhvr>
                                        <p:cTn id="63" dur="1" fill="hold">
                                          <p:stCondLst>
                                            <p:cond delay="0"/>
                                          </p:stCondLst>
                                        </p:cTn>
                                        <p:tgtEl>
                                          <p:spTgt spid="18"/>
                                        </p:tgtEl>
                                        <p:attrNameLst>
                                          <p:attrName>style.visibility</p:attrName>
                                        </p:attrNameLst>
                                      </p:cBhvr>
                                      <p:to>
                                        <p:strVal val="visible"/>
                                      </p:to>
                                    </p:set>
                                    <p:animEffect transition="in" filter="fade">
                                      <p:cBhvr>
                                        <p:cTn id="64" dur="500"/>
                                        <p:tgtEl>
                                          <p:spTgt spid="18"/>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17"/>
                                        </p:tgtEl>
                                        <p:attrNameLst>
                                          <p:attrName>style.visibility</p:attrName>
                                        </p:attrNameLst>
                                      </p:cBhvr>
                                      <p:to>
                                        <p:strVal val="visible"/>
                                      </p:to>
                                    </p:set>
                                    <p:animEffect transition="in" filter="fade">
                                      <p:cBhvr>
                                        <p:cTn id="67" dur="500"/>
                                        <p:tgtEl>
                                          <p:spTgt spid="17"/>
                                        </p:tgtEl>
                                      </p:cBhvr>
                                    </p:animEffect>
                                  </p:childTnLst>
                                </p:cTn>
                              </p:par>
                            </p:childTnLst>
                          </p:cTn>
                        </p:par>
                        <p:par>
                          <p:cTn id="68" fill="hold">
                            <p:stCondLst>
                              <p:cond delay="4550"/>
                            </p:stCondLst>
                            <p:childTnLst>
                              <p:par>
                                <p:cTn id="69" presetID="2" presetClass="entr" presetSubtype="2" decel="100000" fill="hold" grpId="0" nodeType="afterEffect">
                                  <p:stCondLst>
                                    <p:cond delay="0"/>
                                  </p:stCondLst>
                                  <p:childTnLst>
                                    <p:set>
                                      <p:cBhvr>
                                        <p:cTn id="70" dur="1" fill="hold">
                                          <p:stCondLst>
                                            <p:cond delay="0"/>
                                          </p:stCondLst>
                                        </p:cTn>
                                        <p:tgtEl>
                                          <p:spTgt spid="22">
                                            <p:txEl>
                                              <p:pRg st="0" end="0"/>
                                            </p:txEl>
                                          </p:spTgt>
                                        </p:tgtEl>
                                        <p:attrNameLst>
                                          <p:attrName>style.visibility</p:attrName>
                                        </p:attrNameLst>
                                      </p:cBhvr>
                                      <p:to>
                                        <p:strVal val="visible"/>
                                      </p:to>
                                    </p:set>
                                    <p:anim calcmode="lin" valueType="num">
                                      <p:cBhvr additive="base">
                                        <p:cTn id="71" dur="1000" fill="hold"/>
                                        <p:tgtEl>
                                          <p:spTgt spid="22">
                                            <p:txEl>
                                              <p:pRg st="0" end="0"/>
                                            </p:txEl>
                                          </p:spTgt>
                                        </p:tgtEl>
                                        <p:attrNameLst>
                                          <p:attrName>ppt_x</p:attrName>
                                        </p:attrNameLst>
                                      </p:cBhvr>
                                      <p:tavLst>
                                        <p:tav tm="0">
                                          <p:val>
                                            <p:strVal val="1+#ppt_w/2"/>
                                          </p:val>
                                        </p:tav>
                                        <p:tav tm="100000">
                                          <p:val>
                                            <p:strVal val="#ppt_x"/>
                                          </p:val>
                                        </p:tav>
                                      </p:tavLst>
                                    </p:anim>
                                    <p:anim calcmode="lin" valueType="num">
                                      <p:cBhvr additive="base">
                                        <p:cTn id="72" dur="1000" fill="hold"/>
                                        <p:tgtEl>
                                          <p:spTgt spid="22">
                                            <p:txEl>
                                              <p:pRg st="0" end="0"/>
                                            </p:txEl>
                                          </p:spTgt>
                                        </p:tgtEl>
                                        <p:attrNameLst>
                                          <p:attrName>ppt_y</p:attrName>
                                        </p:attrNameLst>
                                      </p:cBhvr>
                                      <p:tavLst>
                                        <p:tav tm="0">
                                          <p:val>
                                            <p:strVal val="#ppt_y"/>
                                          </p:val>
                                        </p:tav>
                                        <p:tav tm="100000">
                                          <p:val>
                                            <p:strVal val="#ppt_y"/>
                                          </p:val>
                                        </p:tav>
                                      </p:tavLst>
                                    </p:anim>
                                  </p:childTnLst>
                                </p:cTn>
                              </p:par>
                              <p:par>
                                <p:cTn id="73" presetID="2" presetClass="entr" presetSubtype="2" decel="100000" fill="hold" nodeType="withEffect">
                                  <p:stCondLst>
                                    <p:cond delay="0"/>
                                  </p:stCondLst>
                                  <p:childTnLst>
                                    <p:set>
                                      <p:cBhvr>
                                        <p:cTn id="74" dur="1" fill="hold">
                                          <p:stCondLst>
                                            <p:cond delay="0"/>
                                          </p:stCondLst>
                                        </p:cTn>
                                        <p:tgtEl>
                                          <p:spTgt spid="19"/>
                                        </p:tgtEl>
                                        <p:attrNameLst>
                                          <p:attrName>style.visibility</p:attrName>
                                        </p:attrNameLst>
                                      </p:cBhvr>
                                      <p:to>
                                        <p:strVal val="visible"/>
                                      </p:to>
                                    </p:set>
                                    <p:anim calcmode="lin" valueType="num">
                                      <p:cBhvr additive="base">
                                        <p:cTn id="75" dur="1000" fill="hold"/>
                                        <p:tgtEl>
                                          <p:spTgt spid="19"/>
                                        </p:tgtEl>
                                        <p:attrNameLst>
                                          <p:attrName>ppt_x</p:attrName>
                                        </p:attrNameLst>
                                      </p:cBhvr>
                                      <p:tavLst>
                                        <p:tav tm="0">
                                          <p:val>
                                            <p:strVal val="1+#ppt_w/2"/>
                                          </p:val>
                                        </p:tav>
                                        <p:tav tm="100000">
                                          <p:val>
                                            <p:strVal val="#ppt_x"/>
                                          </p:val>
                                        </p:tav>
                                      </p:tavLst>
                                    </p:anim>
                                    <p:anim calcmode="lin" valueType="num">
                                      <p:cBhvr additive="base">
                                        <p:cTn id="76" dur="1000" fill="hold"/>
                                        <p:tgtEl>
                                          <p:spTgt spid="19"/>
                                        </p:tgtEl>
                                        <p:attrNameLst>
                                          <p:attrName>ppt_y</p:attrName>
                                        </p:attrNameLst>
                                      </p:cBhvr>
                                      <p:tavLst>
                                        <p:tav tm="0">
                                          <p:val>
                                            <p:strVal val="#ppt_y"/>
                                          </p:val>
                                        </p:tav>
                                        <p:tav tm="100000">
                                          <p:val>
                                            <p:strVal val="#ppt_y"/>
                                          </p:val>
                                        </p:tav>
                                      </p:tavLst>
                                    </p:anim>
                                  </p:childTnLst>
                                </p:cTn>
                              </p:par>
                              <p:par>
                                <p:cTn id="77" presetID="49" presetClass="entr" presetSubtype="0" decel="100000" fill="hold" grpId="1" nodeType="withEffect">
                                  <p:stCondLst>
                                    <p:cond delay="0"/>
                                  </p:stCondLst>
                                  <p:childTnLst>
                                    <p:set>
                                      <p:cBhvr>
                                        <p:cTn id="78" dur="1" fill="hold">
                                          <p:stCondLst>
                                            <p:cond delay="0"/>
                                          </p:stCondLst>
                                        </p:cTn>
                                        <p:tgtEl>
                                          <p:spTgt spid="22">
                                            <p:txEl>
                                              <p:pRg st="0" end="0"/>
                                            </p:txEl>
                                          </p:spTgt>
                                        </p:tgtEl>
                                        <p:attrNameLst>
                                          <p:attrName>style.visibility</p:attrName>
                                        </p:attrNameLst>
                                      </p:cBhvr>
                                      <p:to>
                                        <p:strVal val="visible"/>
                                      </p:to>
                                    </p:set>
                                    <p:anim calcmode="lin" valueType="num">
                                      <p:cBhvr>
                                        <p:cTn id="79" dur="1000" fill="hold"/>
                                        <p:tgtEl>
                                          <p:spTgt spid="22">
                                            <p:txEl>
                                              <p:pRg st="0" end="0"/>
                                            </p:txEl>
                                          </p:spTgt>
                                        </p:tgtEl>
                                        <p:attrNameLst>
                                          <p:attrName>ppt_w</p:attrName>
                                        </p:attrNameLst>
                                      </p:cBhvr>
                                      <p:tavLst>
                                        <p:tav tm="0">
                                          <p:val>
                                            <p:fltVal val="0"/>
                                          </p:val>
                                        </p:tav>
                                        <p:tav tm="100000">
                                          <p:val>
                                            <p:strVal val="#ppt_w"/>
                                          </p:val>
                                        </p:tav>
                                      </p:tavLst>
                                    </p:anim>
                                    <p:anim calcmode="lin" valueType="num">
                                      <p:cBhvr>
                                        <p:cTn id="80" dur="1000" fill="hold"/>
                                        <p:tgtEl>
                                          <p:spTgt spid="22">
                                            <p:txEl>
                                              <p:pRg st="0" end="0"/>
                                            </p:txEl>
                                          </p:spTgt>
                                        </p:tgtEl>
                                        <p:attrNameLst>
                                          <p:attrName>ppt_h</p:attrName>
                                        </p:attrNameLst>
                                      </p:cBhvr>
                                      <p:tavLst>
                                        <p:tav tm="0">
                                          <p:val>
                                            <p:fltVal val="0"/>
                                          </p:val>
                                        </p:tav>
                                        <p:tav tm="100000">
                                          <p:val>
                                            <p:strVal val="#ppt_h"/>
                                          </p:val>
                                        </p:tav>
                                      </p:tavLst>
                                    </p:anim>
                                    <p:anim calcmode="lin" valueType="num">
                                      <p:cBhvr>
                                        <p:cTn id="81" dur="1000" fill="hold"/>
                                        <p:tgtEl>
                                          <p:spTgt spid="22">
                                            <p:txEl>
                                              <p:pRg st="0" end="0"/>
                                            </p:txEl>
                                          </p:spTgt>
                                        </p:tgtEl>
                                        <p:attrNameLst>
                                          <p:attrName>style.rotation</p:attrName>
                                        </p:attrNameLst>
                                      </p:cBhvr>
                                      <p:tavLst>
                                        <p:tav tm="0">
                                          <p:val>
                                            <p:fltVal val="360"/>
                                          </p:val>
                                        </p:tav>
                                        <p:tav tm="100000">
                                          <p:val>
                                            <p:fltVal val="0"/>
                                          </p:val>
                                        </p:tav>
                                      </p:tavLst>
                                    </p:anim>
                                    <p:animEffect transition="in" filter="fade">
                                      <p:cBhvr>
                                        <p:cTn id="82" dur="1000"/>
                                        <p:tgtEl>
                                          <p:spTgt spid="22">
                                            <p:txEl>
                                              <p:pRg st="0" end="0"/>
                                            </p:txEl>
                                          </p:spTgt>
                                        </p:tgtEl>
                                      </p:cBhvr>
                                    </p:animEffect>
                                  </p:childTnLst>
                                </p:cTn>
                              </p:par>
                              <p:par>
                                <p:cTn id="83" presetID="49" presetClass="entr" presetSubtype="0" decel="100000" fill="hold" nodeType="withEffect">
                                  <p:stCondLst>
                                    <p:cond delay="0"/>
                                  </p:stCondLst>
                                  <p:childTnLst>
                                    <p:set>
                                      <p:cBhvr>
                                        <p:cTn id="84" dur="1" fill="hold">
                                          <p:stCondLst>
                                            <p:cond delay="0"/>
                                          </p:stCondLst>
                                        </p:cTn>
                                        <p:tgtEl>
                                          <p:spTgt spid="19"/>
                                        </p:tgtEl>
                                        <p:attrNameLst>
                                          <p:attrName>style.visibility</p:attrName>
                                        </p:attrNameLst>
                                      </p:cBhvr>
                                      <p:to>
                                        <p:strVal val="visible"/>
                                      </p:to>
                                    </p:set>
                                    <p:anim calcmode="lin" valueType="num">
                                      <p:cBhvr>
                                        <p:cTn id="85" dur="1000" fill="hold"/>
                                        <p:tgtEl>
                                          <p:spTgt spid="19"/>
                                        </p:tgtEl>
                                        <p:attrNameLst>
                                          <p:attrName>ppt_w</p:attrName>
                                        </p:attrNameLst>
                                      </p:cBhvr>
                                      <p:tavLst>
                                        <p:tav tm="0">
                                          <p:val>
                                            <p:fltVal val="0"/>
                                          </p:val>
                                        </p:tav>
                                        <p:tav tm="100000">
                                          <p:val>
                                            <p:strVal val="#ppt_w"/>
                                          </p:val>
                                        </p:tav>
                                      </p:tavLst>
                                    </p:anim>
                                    <p:anim calcmode="lin" valueType="num">
                                      <p:cBhvr>
                                        <p:cTn id="86" dur="1000" fill="hold"/>
                                        <p:tgtEl>
                                          <p:spTgt spid="19"/>
                                        </p:tgtEl>
                                        <p:attrNameLst>
                                          <p:attrName>ppt_h</p:attrName>
                                        </p:attrNameLst>
                                      </p:cBhvr>
                                      <p:tavLst>
                                        <p:tav tm="0">
                                          <p:val>
                                            <p:fltVal val="0"/>
                                          </p:val>
                                        </p:tav>
                                        <p:tav tm="100000">
                                          <p:val>
                                            <p:strVal val="#ppt_h"/>
                                          </p:val>
                                        </p:tav>
                                      </p:tavLst>
                                    </p:anim>
                                    <p:anim calcmode="lin" valueType="num">
                                      <p:cBhvr>
                                        <p:cTn id="87" dur="1000" fill="hold"/>
                                        <p:tgtEl>
                                          <p:spTgt spid="19"/>
                                        </p:tgtEl>
                                        <p:attrNameLst>
                                          <p:attrName>style.rotation</p:attrName>
                                        </p:attrNameLst>
                                      </p:cBhvr>
                                      <p:tavLst>
                                        <p:tav tm="0">
                                          <p:val>
                                            <p:fltVal val="360"/>
                                          </p:val>
                                        </p:tav>
                                        <p:tav tm="100000">
                                          <p:val>
                                            <p:fltVal val="0"/>
                                          </p:val>
                                        </p:tav>
                                      </p:tavLst>
                                    </p:anim>
                                    <p:animEffect transition="in" filter="fade">
                                      <p:cBhvr>
                                        <p:cTn id="88" dur="1000"/>
                                        <p:tgtEl>
                                          <p:spTgt spid="19"/>
                                        </p:tgtEl>
                                      </p:cBhvr>
                                    </p:animEffect>
                                  </p:childTnLst>
                                </p:cTn>
                              </p:par>
                            </p:childTnLst>
                          </p:cTn>
                        </p:par>
                        <p:par>
                          <p:cTn id="89" fill="hold">
                            <p:stCondLst>
                              <p:cond delay="5550"/>
                            </p:stCondLst>
                            <p:childTnLst>
                              <p:par>
                                <p:cTn id="90" presetID="10" presetClass="entr" presetSubtype="0" fill="hold" grpId="0" nodeType="afterEffect">
                                  <p:stCondLst>
                                    <p:cond delay="0"/>
                                  </p:stCondLst>
                                  <p:childTnLst>
                                    <p:set>
                                      <p:cBhvr>
                                        <p:cTn id="91" dur="1" fill="hold">
                                          <p:stCondLst>
                                            <p:cond delay="0"/>
                                          </p:stCondLst>
                                        </p:cTn>
                                        <p:tgtEl>
                                          <p:spTgt spid="24"/>
                                        </p:tgtEl>
                                        <p:attrNameLst>
                                          <p:attrName>style.visibility</p:attrName>
                                        </p:attrNameLst>
                                      </p:cBhvr>
                                      <p:to>
                                        <p:strVal val="visible"/>
                                      </p:to>
                                    </p:set>
                                    <p:animEffect transition="in" filter="fade">
                                      <p:cBhvr>
                                        <p:cTn id="92" dur="500"/>
                                        <p:tgtEl>
                                          <p:spTgt spid="24"/>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23"/>
                                        </p:tgtEl>
                                        <p:attrNameLst>
                                          <p:attrName>style.visibility</p:attrName>
                                        </p:attrNameLst>
                                      </p:cBhvr>
                                      <p:to>
                                        <p:strVal val="visible"/>
                                      </p:to>
                                    </p:set>
                                    <p:animEffect transition="in" filter="fade">
                                      <p:cBhvr>
                                        <p:cTn id="95" dur="500"/>
                                        <p:tgtEl>
                                          <p:spTgt spid="23"/>
                                        </p:tgtEl>
                                      </p:cBhvr>
                                    </p:animEffect>
                                  </p:childTnLst>
                                </p:cTn>
                              </p:par>
                            </p:childTnLst>
                          </p:cTn>
                        </p:par>
                        <p:par>
                          <p:cTn id="96" fill="hold">
                            <p:stCondLst>
                              <p:cond delay="6050"/>
                            </p:stCondLst>
                            <p:childTnLst>
                              <p:par>
                                <p:cTn id="97" presetID="2" presetClass="entr" presetSubtype="2" decel="100000" fill="hold" grpId="0" nodeType="afterEffect">
                                  <p:stCondLst>
                                    <p:cond delay="0"/>
                                  </p:stCondLst>
                                  <p:childTnLst>
                                    <p:set>
                                      <p:cBhvr>
                                        <p:cTn id="98" dur="1" fill="hold">
                                          <p:stCondLst>
                                            <p:cond delay="0"/>
                                          </p:stCondLst>
                                        </p:cTn>
                                        <p:tgtEl>
                                          <p:spTgt spid="28">
                                            <p:txEl>
                                              <p:pRg st="0" end="0"/>
                                            </p:txEl>
                                          </p:spTgt>
                                        </p:tgtEl>
                                        <p:attrNameLst>
                                          <p:attrName>style.visibility</p:attrName>
                                        </p:attrNameLst>
                                      </p:cBhvr>
                                      <p:to>
                                        <p:strVal val="visible"/>
                                      </p:to>
                                    </p:set>
                                    <p:anim calcmode="lin" valueType="num">
                                      <p:cBhvr additive="base">
                                        <p:cTn id="99" dur="1000" fill="hold"/>
                                        <p:tgtEl>
                                          <p:spTgt spid="28">
                                            <p:txEl>
                                              <p:pRg st="0" end="0"/>
                                            </p:txEl>
                                          </p:spTgt>
                                        </p:tgtEl>
                                        <p:attrNameLst>
                                          <p:attrName>ppt_x</p:attrName>
                                        </p:attrNameLst>
                                      </p:cBhvr>
                                      <p:tavLst>
                                        <p:tav tm="0">
                                          <p:val>
                                            <p:strVal val="1+#ppt_w/2"/>
                                          </p:val>
                                        </p:tav>
                                        <p:tav tm="100000">
                                          <p:val>
                                            <p:strVal val="#ppt_x"/>
                                          </p:val>
                                        </p:tav>
                                      </p:tavLst>
                                    </p:anim>
                                    <p:anim calcmode="lin" valueType="num">
                                      <p:cBhvr additive="base">
                                        <p:cTn id="100" dur="1000" fill="hold"/>
                                        <p:tgtEl>
                                          <p:spTgt spid="28">
                                            <p:txEl>
                                              <p:pRg st="0" end="0"/>
                                            </p:txEl>
                                          </p:spTgt>
                                        </p:tgtEl>
                                        <p:attrNameLst>
                                          <p:attrName>ppt_y</p:attrName>
                                        </p:attrNameLst>
                                      </p:cBhvr>
                                      <p:tavLst>
                                        <p:tav tm="0">
                                          <p:val>
                                            <p:strVal val="#ppt_y"/>
                                          </p:val>
                                        </p:tav>
                                        <p:tav tm="100000">
                                          <p:val>
                                            <p:strVal val="#ppt_y"/>
                                          </p:val>
                                        </p:tav>
                                      </p:tavLst>
                                    </p:anim>
                                  </p:childTnLst>
                                </p:cTn>
                              </p:par>
                              <p:par>
                                <p:cTn id="101" presetID="2" presetClass="entr" presetSubtype="2" decel="100000" fill="hold" nodeType="withEffect">
                                  <p:stCondLst>
                                    <p:cond delay="0"/>
                                  </p:stCondLst>
                                  <p:childTnLst>
                                    <p:set>
                                      <p:cBhvr>
                                        <p:cTn id="102" dur="1" fill="hold">
                                          <p:stCondLst>
                                            <p:cond delay="0"/>
                                          </p:stCondLst>
                                        </p:cTn>
                                        <p:tgtEl>
                                          <p:spTgt spid="25"/>
                                        </p:tgtEl>
                                        <p:attrNameLst>
                                          <p:attrName>style.visibility</p:attrName>
                                        </p:attrNameLst>
                                      </p:cBhvr>
                                      <p:to>
                                        <p:strVal val="visible"/>
                                      </p:to>
                                    </p:set>
                                    <p:anim calcmode="lin" valueType="num">
                                      <p:cBhvr additive="base">
                                        <p:cTn id="103" dur="1000" fill="hold"/>
                                        <p:tgtEl>
                                          <p:spTgt spid="25"/>
                                        </p:tgtEl>
                                        <p:attrNameLst>
                                          <p:attrName>ppt_x</p:attrName>
                                        </p:attrNameLst>
                                      </p:cBhvr>
                                      <p:tavLst>
                                        <p:tav tm="0">
                                          <p:val>
                                            <p:strVal val="1+#ppt_w/2"/>
                                          </p:val>
                                        </p:tav>
                                        <p:tav tm="100000">
                                          <p:val>
                                            <p:strVal val="#ppt_x"/>
                                          </p:val>
                                        </p:tav>
                                      </p:tavLst>
                                    </p:anim>
                                    <p:anim calcmode="lin" valueType="num">
                                      <p:cBhvr additive="base">
                                        <p:cTn id="104" dur="1000" fill="hold"/>
                                        <p:tgtEl>
                                          <p:spTgt spid="25"/>
                                        </p:tgtEl>
                                        <p:attrNameLst>
                                          <p:attrName>ppt_y</p:attrName>
                                        </p:attrNameLst>
                                      </p:cBhvr>
                                      <p:tavLst>
                                        <p:tav tm="0">
                                          <p:val>
                                            <p:strVal val="#ppt_y"/>
                                          </p:val>
                                        </p:tav>
                                        <p:tav tm="100000">
                                          <p:val>
                                            <p:strVal val="#ppt_y"/>
                                          </p:val>
                                        </p:tav>
                                      </p:tavLst>
                                    </p:anim>
                                  </p:childTnLst>
                                </p:cTn>
                              </p:par>
                              <p:par>
                                <p:cTn id="105" presetID="49" presetClass="entr" presetSubtype="0" decel="100000" fill="hold" grpId="1" nodeType="withEffect">
                                  <p:stCondLst>
                                    <p:cond delay="0"/>
                                  </p:stCondLst>
                                  <p:childTnLst>
                                    <p:set>
                                      <p:cBhvr>
                                        <p:cTn id="106" dur="1" fill="hold">
                                          <p:stCondLst>
                                            <p:cond delay="0"/>
                                          </p:stCondLst>
                                        </p:cTn>
                                        <p:tgtEl>
                                          <p:spTgt spid="28">
                                            <p:txEl>
                                              <p:pRg st="0" end="0"/>
                                            </p:txEl>
                                          </p:spTgt>
                                        </p:tgtEl>
                                        <p:attrNameLst>
                                          <p:attrName>style.visibility</p:attrName>
                                        </p:attrNameLst>
                                      </p:cBhvr>
                                      <p:to>
                                        <p:strVal val="visible"/>
                                      </p:to>
                                    </p:set>
                                    <p:anim calcmode="lin" valueType="num">
                                      <p:cBhvr>
                                        <p:cTn id="107" dur="1000" fill="hold"/>
                                        <p:tgtEl>
                                          <p:spTgt spid="28">
                                            <p:txEl>
                                              <p:pRg st="0" end="0"/>
                                            </p:txEl>
                                          </p:spTgt>
                                        </p:tgtEl>
                                        <p:attrNameLst>
                                          <p:attrName>ppt_w</p:attrName>
                                        </p:attrNameLst>
                                      </p:cBhvr>
                                      <p:tavLst>
                                        <p:tav tm="0">
                                          <p:val>
                                            <p:fltVal val="0"/>
                                          </p:val>
                                        </p:tav>
                                        <p:tav tm="100000">
                                          <p:val>
                                            <p:strVal val="#ppt_w"/>
                                          </p:val>
                                        </p:tav>
                                      </p:tavLst>
                                    </p:anim>
                                    <p:anim calcmode="lin" valueType="num">
                                      <p:cBhvr>
                                        <p:cTn id="108" dur="1000" fill="hold"/>
                                        <p:tgtEl>
                                          <p:spTgt spid="28">
                                            <p:txEl>
                                              <p:pRg st="0" end="0"/>
                                            </p:txEl>
                                          </p:spTgt>
                                        </p:tgtEl>
                                        <p:attrNameLst>
                                          <p:attrName>ppt_h</p:attrName>
                                        </p:attrNameLst>
                                      </p:cBhvr>
                                      <p:tavLst>
                                        <p:tav tm="0">
                                          <p:val>
                                            <p:fltVal val="0"/>
                                          </p:val>
                                        </p:tav>
                                        <p:tav tm="100000">
                                          <p:val>
                                            <p:strVal val="#ppt_h"/>
                                          </p:val>
                                        </p:tav>
                                      </p:tavLst>
                                    </p:anim>
                                    <p:anim calcmode="lin" valueType="num">
                                      <p:cBhvr>
                                        <p:cTn id="109" dur="1000" fill="hold"/>
                                        <p:tgtEl>
                                          <p:spTgt spid="28">
                                            <p:txEl>
                                              <p:pRg st="0" end="0"/>
                                            </p:txEl>
                                          </p:spTgt>
                                        </p:tgtEl>
                                        <p:attrNameLst>
                                          <p:attrName>style.rotation</p:attrName>
                                        </p:attrNameLst>
                                      </p:cBhvr>
                                      <p:tavLst>
                                        <p:tav tm="0">
                                          <p:val>
                                            <p:fltVal val="360"/>
                                          </p:val>
                                        </p:tav>
                                        <p:tav tm="100000">
                                          <p:val>
                                            <p:fltVal val="0"/>
                                          </p:val>
                                        </p:tav>
                                      </p:tavLst>
                                    </p:anim>
                                    <p:animEffect transition="in" filter="fade">
                                      <p:cBhvr>
                                        <p:cTn id="110" dur="1000"/>
                                        <p:tgtEl>
                                          <p:spTgt spid="28">
                                            <p:txEl>
                                              <p:pRg st="0" end="0"/>
                                            </p:txEl>
                                          </p:spTgt>
                                        </p:tgtEl>
                                      </p:cBhvr>
                                    </p:animEffect>
                                  </p:childTnLst>
                                </p:cTn>
                              </p:par>
                              <p:par>
                                <p:cTn id="111" presetID="49" presetClass="entr" presetSubtype="0" decel="100000" fill="hold" nodeType="withEffect">
                                  <p:stCondLst>
                                    <p:cond delay="0"/>
                                  </p:stCondLst>
                                  <p:childTnLst>
                                    <p:set>
                                      <p:cBhvr>
                                        <p:cTn id="112" dur="1" fill="hold">
                                          <p:stCondLst>
                                            <p:cond delay="0"/>
                                          </p:stCondLst>
                                        </p:cTn>
                                        <p:tgtEl>
                                          <p:spTgt spid="25"/>
                                        </p:tgtEl>
                                        <p:attrNameLst>
                                          <p:attrName>style.visibility</p:attrName>
                                        </p:attrNameLst>
                                      </p:cBhvr>
                                      <p:to>
                                        <p:strVal val="visible"/>
                                      </p:to>
                                    </p:set>
                                    <p:anim calcmode="lin" valueType="num">
                                      <p:cBhvr>
                                        <p:cTn id="113" dur="1000" fill="hold"/>
                                        <p:tgtEl>
                                          <p:spTgt spid="25"/>
                                        </p:tgtEl>
                                        <p:attrNameLst>
                                          <p:attrName>ppt_w</p:attrName>
                                        </p:attrNameLst>
                                      </p:cBhvr>
                                      <p:tavLst>
                                        <p:tav tm="0">
                                          <p:val>
                                            <p:fltVal val="0"/>
                                          </p:val>
                                        </p:tav>
                                        <p:tav tm="100000">
                                          <p:val>
                                            <p:strVal val="#ppt_w"/>
                                          </p:val>
                                        </p:tav>
                                      </p:tavLst>
                                    </p:anim>
                                    <p:anim calcmode="lin" valueType="num">
                                      <p:cBhvr>
                                        <p:cTn id="114" dur="1000" fill="hold"/>
                                        <p:tgtEl>
                                          <p:spTgt spid="25"/>
                                        </p:tgtEl>
                                        <p:attrNameLst>
                                          <p:attrName>ppt_h</p:attrName>
                                        </p:attrNameLst>
                                      </p:cBhvr>
                                      <p:tavLst>
                                        <p:tav tm="0">
                                          <p:val>
                                            <p:fltVal val="0"/>
                                          </p:val>
                                        </p:tav>
                                        <p:tav tm="100000">
                                          <p:val>
                                            <p:strVal val="#ppt_h"/>
                                          </p:val>
                                        </p:tav>
                                      </p:tavLst>
                                    </p:anim>
                                    <p:anim calcmode="lin" valueType="num">
                                      <p:cBhvr>
                                        <p:cTn id="115" dur="1000" fill="hold"/>
                                        <p:tgtEl>
                                          <p:spTgt spid="25"/>
                                        </p:tgtEl>
                                        <p:attrNameLst>
                                          <p:attrName>style.rotation</p:attrName>
                                        </p:attrNameLst>
                                      </p:cBhvr>
                                      <p:tavLst>
                                        <p:tav tm="0">
                                          <p:val>
                                            <p:fltVal val="360"/>
                                          </p:val>
                                        </p:tav>
                                        <p:tav tm="100000">
                                          <p:val>
                                            <p:fltVal val="0"/>
                                          </p:val>
                                        </p:tav>
                                      </p:tavLst>
                                    </p:anim>
                                    <p:animEffect transition="in" filter="fade">
                                      <p:cBhvr>
                                        <p:cTn id="116" dur="1000"/>
                                        <p:tgtEl>
                                          <p:spTgt spid="25"/>
                                        </p:tgtEl>
                                      </p:cBhvr>
                                    </p:animEffect>
                                  </p:childTnLst>
                                </p:cTn>
                              </p:par>
                            </p:childTnLst>
                          </p:cTn>
                        </p:par>
                        <p:par>
                          <p:cTn id="117" fill="hold">
                            <p:stCondLst>
                              <p:cond delay="7050"/>
                            </p:stCondLst>
                            <p:childTnLst>
                              <p:par>
                                <p:cTn id="118" presetID="10" presetClass="entr" presetSubtype="0" fill="hold" grpId="0" nodeType="afterEffect">
                                  <p:stCondLst>
                                    <p:cond delay="0"/>
                                  </p:stCondLst>
                                  <p:childTnLst>
                                    <p:set>
                                      <p:cBhvr>
                                        <p:cTn id="119" dur="1" fill="hold">
                                          <p:stCondLst>
                                            <p:cond delay="0"/>
                                          </p:stCondLst>
                                        </p:cTn>
                                        <p:tgtEl>
                                          <p:spTgt spid="30"/>
                                        </p:tgtEl>
                                        <p:attrNameLst>
                                          <p:attrName>style.visibility</p:attrName>
                                        </p:attrNameLst>
                                      </p:cBhvr>
                                      <p:to>
                                        <p:strVal val="visible"/>
                                      </p:to>
                                    </p:set>
                                    <p:animEffect transition="in" filter="fade">
                                      <p:cBhvr>
                                        <p:cTn id="120" dur="500"/>
                                        <p:tgtEl>
                                          <p:spTgt spid="30"/>
                                        </p:tgtEl>
                                      </p:cBhvr>
                                    </p:animEffect>
                                  </p:childTnLst>
                                </p:cTn>
                              </p:par>
                              <p:par>
                                <p:cTn id="121" presetID="10" presetClass="entr" presetSubtype="0" fill="hold" grpId="0" nodeType="withEffect">
                                  <p:stCondLst>
                                    <p:cond delay="0"/>
                                  </p:stCondLst>
                                  <p:childTnLst>
                                    <p:set>
                                      <p:cBhvr>
                                        <p:cTn id="122" dur="1" fill="hold">
                                          <p:stCondLst>
                                            <p:cond delay="0"/>
                                          </p:stCondLst>
                                        </p:cTn>
                                        <p:tgtEl>
                                          <p:spTgt spid="29"/>
                                        </p:tgtEl>
                                        <p:attrNameLst>
                                          <p:attrName>style.visibility</p:attrName>
                                        </p:attrNameLst>
                                      </p:cBhvr>
                                      <p:to>
                                        <p:strVal val="visible"/>
                                      </p:to>
                                    </p:set>
                                    <p:animEffect transition="in" filter="fade">
                                      <p:cBhvr>
                                        <p:cTn id="123" dur="500"/>
                                        <p:tgtEl>
                                          <p:spTgt spid="29"/>
                                        </p:tgtEl>
                                      </p:cBhvr>
                                    </p:animEffect>
                                  </p:childTnLst>
                                </p:cTn>
                              </p:par>
                            </p:childTnLst>
                          </p:cTn>
                        </p:par>
                        <p:par>
                          <p:cTn id="124" fill="hold">
                            <p:stCondLst>
                              <p:cond delay="7550"/>
                            </p:stCondLst>
                            <p:childTnLst>
                              <p:par>
                                <p:cTn id="125" presetID="2" presetClass="entr" presetSubtype="2" decel="100000" fill="hold" grpId="0" nodeType="afterEffect">
                                  <p:stCondLst>
                                    <p:cond delay="0"/>
                                  </p:stCondLst>
                                  <p:childTnLst>
                                    <p:set>
                                      <p:cBhvr>
                                        <p:cTn id="126" dur="1" fill="hold">
                                          <p:stCondLst>
                                            <p:cond delay="0"/>
                                          </p:stCondLst>
                                        </p:cTn>
                                        <p:tgtEl>
                                          <p:spTgt spid="34">
                                            <p:txEl>
                                              <p:pRg st="0" end="0"/>
                                            </p:txEl>
                                          </p:spTgt>
                                        </p:tgtEl>
                                        <p:attrNameLst>
                                          <p:attrName>style.visibility</p:attrName>
                                        </p:attrNameLst>
                                      </p:cBhvr>
                                      <p:to>
                                        <p:strVal val="visible"/>
                                      </p:to>
                                    </p:set>
                                    <p:anim calcmode="lin" valueType="num">
                                      <p:cBhvr additive="base">
                                        <p:cTn id="127" dur="1000" fill="hold"/>
                                        <p:tgtEl>
                                          <p:spTgt spid="34">
                                            <p:txEl>
                                              <p:pRg st="0" end="0"/>
                                            </p:txEl>
                                          </p:spTgt>
                                        </p:tgtEl>
                                        <p:attrNameLst>
                                          <p:attrName>ppt_x</p:attrName>
                                        </p:attrNameLst>
                                      </p:cBhvr>
                                      <p:tavLst>
                                        <p:tav tm="0">
                                          <p:val>
                                            <p:strVal val="1+#ppt_w/2"/>
                                          </p:val>
                                        </p:tav>
                                        <p:tav tm="100000">
                                          <p:val>
                                            <p:strVal val="#ppt_x"/>
                                          </p:val>
                                        </p:tav>
                                      </p:tavLst>
                                    </p:anim>
                                    <p:anim calcmode="lin" valueType="num">
                                      <p:cBhvr additive="base">
                                        <p:cTn id="128" dur="1000" fill="hold"/>
                                        <p:tgtEl>
                                          <p:spTgt spid="34">
                                            <p:txEl>
                                              <p:pRg st="0" end="0"/>
                                            </p:txEl>
                                          </p:spTgt>
                                        </p:tgtEl>
                                        <p:attrNameLst>
                                          <p:attrName>ppt_y</p:attrName>
                                        </p:attrNameLst>
                                      </p:cBhvr>
                                      <p:tavLst>
                                        <p:tav tm="0">
                                          <p:val>
                                            <p:strVal val="#ppt_y"/>
                                          </p:val>
                                        </p:tav>
                                        <p:tav tm="100000">
                                          <p:val>
                                            <p:strVal val="#ppt_y"/>
                                          </p:val>
                                        </p:tav>
                                      </p:tavLst>
                                    </p:anim>
                                  </p:childTnLst>
                                </p:cTn>
                              </p:par>
                              <p:par>
                                <p:cTn id="129" presetID="2" presetClass="entr" presetSubtype="2" decel="100000" fill="hold" nodeType="withEffect">
                                  <p:stCondLst>
                                    <p:cond delay="0"/>
                                  </p:stCondLst>
                                  <p:childTnLst>
                                    <p:set>
                                      <p:cBhvr>
                                        <p:cTn id="130" dur="1" fill="hold">
                                          <p:stCondLst>
                                            <p:cond delay="0"/>
                                          </p:stCondLst>
                                        </p:cTn>
                                        <p:tgtEl>
                                          <p:spTgt spid="31"/>
                                        </p:tgtEl>
                                        <p:attrNameLst>
                                          <p:attrName>style.visibility</p:attrName>
                                        </p:attrNameLst>
                                      </p:cBhvr>
                                      <p:to>
                                        <p:strVal val="visible"/>
                                      </p:to>
                                    </p:set>
                                    <p:anim calcmode="lin" valueType="num">
                                      <p:cBhvr additive="base">
                                        <p:cTn id="131" dur="1000" fill="hold"/>
                                        <p:tgtEl>
                                          <p:spTgt spid="31"/>
                                        </p:tgtEl>
                                        <p:attrNameLst>
                                          <p:attrName>ppt_x</p:attrName>
                                        </p:attrNameLst>
                                      </p:cBhvr>
                                      <p:tavLst>
                                        <p:tav tm="0">
                                          <p:val>
                                            <p:strVal val="1+#ppt_w/2"/>
                                          </p:val>
                                        </p:tav>
                                        <p:tav tm="100000">
                                          <p:val>
                                            <p:strVal val="#ppt_x"/>
                                          </p:val>
                                        </p:tav>
                                      </p:tavLst>
                                    </p:anim>
                                    <p:anim calcmode="lin" valueType="num">
                                      <p:cBhvr additive="base">
                                        <p:cTn id="132" dur="1000" fill="hold"/>
                                        <p:tgtEl>
                                          <p:spTgt spid="31"/>
                                        </p:tgtEl>
                                        <p:attrNameLst>
                                          <p:attrName>ppt_y</p:attrName>
                                        </p:attrNameLst>
                                      </p:cBhvr>
                                      <p:tavLst>
                                        <p:tav tm="0">
                                          <p:val>
                                            <p:strVal val="#ppt_y"/>
                                          </p:val>
                                        </p:tav>
                                        <p:tav tm="100000">
                                          <p:val>
                                            <p:strVal val="#ppt_y"/>
                                          </p:val>
                                        </p:tav>
                                      </p:tavLst>
                                    </p:anim>
                                  </p:childTnLst>
                                </p:cTn>
                              </p:par>
                              <p:par>
                                <p:cTn id="133" presetID="49" presetClass="entr" presetSubtype="0" decel="100000" fill="hold" grpId="1" nodeType="withEffect">
                                  <p:stCondLst>
                                    <p:cond delay="0"/>
                                  </p:stCondLst>
                                  <p:childTnLst>
                                    <p:set>
                                      <p:cBhvr>
                                        <p:cTn id="134" dur="1" fill="hold">
                                          <p:stCondLst>
                                            <p:cond delay="0"/>
                                          </p:stCondLst>
                                        </p:cTn>
                                        <p:tgtEl>
                                          <p:spTgt spid="34">
                                            <p:txEl>
                                              <p:pRg st="0" end="0"/>
                                            </p:txEl>
                                          </p:spTgt>
                                        </p:tgtEl>
                                        <p:attrNameLst>
                                          <p:attrName>style.visibility</p:attrName>
                                        </p:attrNameLst>
                                      </p:cBhvr>
                                      <p:to>
                                        <p:strVal val="visible"/>
                                      </p:to>
                                    </p:set>
                                    <p:anim calcmode="lin" valueType="num">
                                      <p:cBhvr>
                                        <p:cTn id="135" dur="1000" fill="hold"/>
                                        <p:tgtEl>
                                          <p:spTgt spid="34">
                                            <p:txEl>
                                              <p:pRg st="0" end="0"/>
                                            </p:txEl>
                                          </p:spTgt>
                                        </p:tgtEl>
                                        <p:attrNameLst>
                                          <p:attrName>ppt_w</p:attrName>
                                        </p:attrNameLst>
                                      </p:cBhvr>
                                      <p:tavLst>
                                        <p:tav tm="0">
                                          <p:val>
                                            <p:fltVal val="0"/>
                                          </p:val>
                                        </p:tav>
                                        <p:tav tm="100000">
                                          <p:val>
                                            <p:strVal val="#ppt_w"/>
                                          </p:val>
                                        </p:tav>
                                      </p:tavLst>
                                    </p:anim>
                                    <p:anim calcmode="lin" valueType="num">
                                      <p:cBhvr>
                                        <p:cTn id="136" dur="1000" fill="hold"/>
                                        <p:tgtEl>
                                          <p:spTgt spid="34">
                                            <p:txEl>
                                              <p:pRg st="0" end="0"/>
                                            </p:txEl>
                                          </p:spTgt>
                                        </p:tgtEl>
                                        <p:attrNameLst>
                                          <p:attrName>ppt_h</p:attrName>
                                        </p:attrNameLst>
                                      </p:cBhvr>
                                      <p:tavLst>
                                        <p:tav tm="0">
                                          <p:val>
                                            <p:fltVal val="0"/>
                                          </p:val>
                                        </p:tav>
                                        <p:tav tm="100000">
                                          <p:val>
                                            <p:strVal val="#ppt_h"/>
                                          </p:val>
                                        </p:tav>
                                      </p:tavLst>
                                    </p:anim>
                                    <p:anim calcmode="lin" valueType="num">
                                      <p:cBhvr>
                                        <p:cTn id="137" dur="1000" fill="hold"/>
                                        <p:tgtEl>
                                          <p:spTgt spid="34">
                                            <p:txEl>
                                              <p:pRg st="0" end="0"/>
                                            </p:txEl>
                                          </p:spTgt>
                                        </p:tgtEl>
                                        <p:attrNameLst>
                                          <p:attrName>style.rotation</p:attrName>
                                        </p:attrNameLst>
                                      </p:cBhvr>
                                      <p:tavLst>
                                        <p:tav tm="0">
                                          <p:val>
                                            <p:fltVal val="360"/>
                                          </p:val>
                                        </p:tav>
                                        <p:tav tm="100000">
                                          <p:val>
                                            <p:fltVal val="0"/>
                                          </p:val>
                                        </p:tav>
                                      </p:tavLst>
                                    </p:anim>
                                    <p:animEffect transition="in" filter="fade">
                                      <p:cBhvr>
                                        <p:cTn id="138" dur="1000"/>
                                        <p:tgtEl>
                                          <p:spTgt spid="34">
                                            <p:txEl>
                                              <p:pRg st="0" end="0"/>
                                            </p:txEl>
                                          </p:spTgt>
                                        </p:tgtEl>
                                      </p:cBhvr>
                                    </p:animEffect>
                                  </p:childTnLst>
                                </p:cTn>
                              </p:par>
                              <p:par>
                                <p:cTn id="139" presetID="49" presetClass="entr" presetSubtype="0" decel="100000" fill="hold" nodeType="withEffect">
                                  <p:stCondLst>
                                    <p:cond delay="0"/>
                                  </p:stCondLst>
                                  <p:childTnLst>
                                    <p:set>
                                      <p:cBhvr>
                                        <p:cTn id="140" dur="1" fill="hold">
                                          <p:stCondLst>
                                            <p:cond delay="0"/>
                                          </p:stCondLst>
                                        </p:cTn>
                                        <p:tgtEl>
                                          <p:spTgt spid="31"/>
                                        </p:tgtEl>
                                        <p:attrNameLst>
                                          <p:attrName>style.visibility</p:attrName>
                                        </p:attrNameLst>
                                      </p:cBhvr>
                                      <p:to>
                                        <p:strVal val="visible"/>
                                      </p:to>
                                    </p:set>
                                    <p:anim calcmode="lin" valueType="num">
                                      <p:cBhvr>
                                        <p:cTn id="141" dur="1000" fill="hold"/>
                                        <p:tgtEl>
                                          <p:spTgt spid="31"/>
                                        </p:tgtEl>
                                        <p:attrNameLst>
                                          <p:attrName>ppt_w</p:attrName>
                                        </p:attrNameLst>
                                      </p:cBhvr>
                                      <p:tavLst>
                                        <p:tav tm="0">
                                          <p:val>
                                            <p:fltVal val="0"/>
                                          </p:val>
                                        </p:tav>
                                        <p:tav tm="100000">
                                          <p:val>
                                            <p:strVal val="#ppt_w"/>
                                          </p:val>
                                        </p:tav>
                                      </p:tavLst>
                                    </p:anim>
                                    <p:anim calcmode="lin" valueType="num">
                                      <p:cBhvr>
                                        <p:cTn id="142" dur="1000" fill="hold"/>
                                        <p:tgtEl>
                                          <p:spTgt spid="31"/>
                                        </p:tgtEl>
                                        <p:attrNameLst>
                                          <p:attrName>ppt_h</p:attrName>
                                        </p:attrNameLst>
                                      </p:cBhvr>
                                      <p:tavLst>
                                        <p:tav tm="0">
                                          <p:val>
                                            <p:fltVal val="0"/>
                                          </p:val>
                                        </p:tav>
                                        <p:tav tm="100000">
                                          <p:val>
                                            <p:strVal val="#ppt_h"/>
                                          </p:val>
                                        </p:tav>
                                      </p:tavLst>
                                    </p:anim>
                                    <p:anim calcmode="lin" valueType="num">
                                      <p:cBhvr>
                                        <p:cTn id="143" dur="1000" fill="hold"/>
                                        <p:tgtEl>
                                          <p:spTgt spid="31"/>
                                        </p:tgtEl>
                                        <p:attrNameLst>
                                          <p:attrName>style.rotation</p:attrName>
                                        </p:attrNameLst>
                                      </p:cBhvr>
                                      <p:tavLst>
                                        <p:tav tm="0">
                                          <p:val>
                                            <p:fltVal val="360"/>
                                          </p:val>
                                        </p:tav>
                                        <p:tav tm="100000">
                                          <p:val>
                                            <p:fltVal val="0"/>
                                          </p:val>
                                        </p:tav>
                                      </p:tavLst>
                                    </p:anim>
                                    <p:animEffect transition="in" filter="fade">
                                      <p:cBhvr>
                                        <p:cTn id="144" dur="1000"/>
                                        <p:tgtEl>
                                          <p:spTgt spid="31"/>
                                        </p:tgtEl>
                                      </p:cBhvr>
                                    </p:animEffect>
                                  </p:childTnLst>
                                </p:cTn>
                              </p:par>
                            </p:childTnLst>
                          </p:cTn>
                        </p:par>
                        <p:par>
                          <p:cTn id="145" fill="hold">
                            <p:stCondLst>
                              <p:cond delay="8550"/>
                            </p:stCondLst>
                            <p:childTnLst>
                              <p:par>
                                <p:cTn id="146" presetID="10" presetClass="entr" presetSubtype="0" fill="hold" grpId="0" nodeType="afterEffect">
                                  <p:stCondLst>
                                    <p:cond delay="0"/>
                                  </p:stCondLst>
                                  <p:childTnLst>
                                    <p:set>
                                      <p:cBhvr>
                                        <p:cTn id="147" dur="1" fill="hold">
                                          <p:stCondLst>
                                            <p:cond delay="0"/>
                                          </p:stCondLst>
                                        </p:cTn>
                                        <p:tgtEl>
                                          <p:spTgt spid="36"/>
                                        </p:tgtEl>
                                        <p:attrNameLst>
                                          <p:attrName>style.visibility</p:attrName>
                                        </p:attrNameLst>
                                      </p:cBhvr>
                                      <p:to>
                                        <p:strVal val="visible"/>
                                      </p:to>
                                    </p:set>
                                    <p:animEffect transition="in" filter="fade">
                                      <p:cBhvr>
                                        <p:cTn id="148" dur="500"/>
                                        <p:tgtEl>
                                          <p:spTgt spid="36"/>
                                        </p:tgtEl>
                                      </p:cBhvr>
                                    </p:animEffect>
                                  </p:childTnLst>
                                </p:cTn>
                              </p:par>
                              <p:par>
                                <p:cTn id="149" presetID="10" presetClass="entr" presetSubtype="0" fill="hold" grpId="0" nodeType="withEffect">
                                  <p:stCondLst>
                                    <p:cond delay="0"/>
                                  </p:stCondLst>
                                  <p:childTnLst>
                                    <p:set>
                                      <p:cBhvr>
                                        <p:cTn id="150" dur="1" fill="hold">
                                          <p:stCondLst>
                                            <p:cond delay="0"/>
                                          </p:stCondLst>
                                        </p:cTn>
                                        <p:tgtEl>
                                          <p:spTgt spid="35"/>
                                        </p:tgtEl>
                                        <p:attrNameLst>
                                          <p:attrName>style.visibility</p:attrName>
                                        </p:attrNameLst>
                                      </p:cBhvr>
                                      <p:to>
                                        <p:strVal val="visible"/>
                                      </p:to>
                                    </p:set>
                                    <p:animEffect transition="in" filter="fade">
                                      <p:cBhvr>
                                        <p:cTn id="151"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10" grpId="0" build="p">
        <p:tmplLst>
          <p:tmpl lvl="1">
            <p:tnLst>
              <p:par>
                <p:cTn presetID="2" presetClass="entr" presetSubtype="2" decel="100000" fill="hold" nodeType="afterEffect">
                  <p:stCondLst>
                    <p:cond delay="0"/>
                  </p:stCondLst>
                  <p:childTnLst>
                    <p:set>
                      <p:cBhvr>
                        <p:cTn dur="1" fill="hold">
                          <p:stCondLst>
                            <p:cond delay="0"/>
                          </p:stCondLst>
                        </p:cTn>
                        <p:tgtEl>
                          <p:spTgt spid="10"/>
                        </p:tgtEl>
                        <p:attrNameLst>
                          <p:attrName>style.visibility</p:attrName>
                        </p:attrNameLst>
                      </p:cBhvr>
                      <p:to>
                        <p:strVal val="visible"/>
                      </p:to>
                    </p:set>
                    <p:anim calcmode="lin" valueType="num">
                      <p:cBhvr additive="base">
                        <p:cTn dur="1000" fill="hold"/>
                        <p:tgtEl>
                          <p:spTgt spid="10"/>
                        </p:tgtEl>
                        <p:attrNameLst>
                          <p:attrName>ppt_x</p:attrName>
                        </p:attrNameLst>
                      </p:cBhvr>
                      <p:tavLst>
                        <p:tav tm="0">
                          <p:val>
                            <p:strVal val="1+#ppt_w/2"/>
                          </p:val>
                        </p:tav>
                        <p:tav tm="100000">
                          <p:val>
                            <p:strVal val="#ppt_x"/>
                          </p:val>
                        </p:tav>
                      </p:tavLst>
                    </p:anim>
                    <p:anim calcmode="lin" valueType="num">
                      <p:cBhvr additive="base">
                        <p:cTn dur="1000" fill="hold"/>
                        <p:tgtEl>
                          <p:spTgt spid="10"/>
                        </p:tgtEl>
                        <p:attrNameLst>
                          <p:attrName>ppt_y</p:attrName>
                        </p:attrNameLst>
                      </p:cBhvr>
                      <p:tavLst>
                        <p:tav tm="0">
                          <p:val>
                            <p:strVal val="#ppt_y"/>
                          </p:val>
                        </p:tav>
                        <p:tav tm="100000">
                          <p:val>
                            <p:strVal val="#ppt_y"/>
                          </p:val>
                        </p:tav>
                      </p:tavLst>
                    </p:anim>
                  </p:childTnLst>
                </p:cTn>
              </p:par>
            </p:tnLst>
          </p:tmpl>
        </p:tmplLst>
      </p:bldP>
      <p:bldP spid="10" grpId="1" build="p">
        <p:tmplLst>
          <p:tmpl lvl="1">
            <p:tnLst>
              <p:par>
                <p:cTn presetID="49" presetClass="entr" presetSubtype="0" decel="10000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 calcmode="lin" valueType="num">
                      <p:cBhvr>
                        <p:cTn dur="1000" fill="hold"/>
                        <p:tgtEl>
                          <p:spTgt spid="10"/>
                        </p:tgtEl>
                        <p:attrNameLst>
                          <p:attrName>ppt_w</p:attrName>
                        </p:attrNameLst>
                      </p:cBhvr>
                      <p:tavLst>
                        <p:tav tm="0">
                          <p:val>
                            <p:fltVal val="0"/>
                          </p:val>
                        </p:tav>
                        <p:tav tm="100000">
                          <p:val>
                            <p:strVal val="#ppt_w"/>
                          </p:val>
                        </p:tav>
                      </p:tavLst>
                    </p:anim>
                    <p:anim calcmode="lin" valueType="num">
                      <p:cBhvr>
                        <p:cTn dur="1000" fill="hold"/>
                        <p:tgtEl>
                          <p:spTgt spid="10"/>
                        </p:tgtEl>
                        <p:attrNameLst>
                          <p:attrName>ppt_h</p:attrName>
                        </p:attrNameLst>
                      </p:cBhvr>
                      <p:tavLst>
                        <p:tav tm="0">
                          <p:val>
                            <p:fltVal val="0"/>
                          </p:val>
                        </p:tav>
                        <p:tav tm="100000">
                          <p:val>
                            <p:strVal val="#ppt_h"/>
                          </p:val>
                        </p:tav>
                      </p:tavLst>
                    </p:anim>
                    <p:anim calcmode="lin" valueType="num">
                      <p:cBhvr>
                        <p:cTn dur="1000" fill="hold"/>
                        <p:tgtEl>
                          <p:spTgt spid="10"/>
                        </p:tgtEl>
                        <p:attrNameLst>
                          <p:attrName>style.rotation</p:attrName>
                        </p:attrNameLst>
                      </p:cBhvr>
                      <p:tavLst>
                        <p:tav tm="0">
                          <p:val>
                            <p:fltVal val="360"/>
                          </p:val>
                        </p:tav>
                        <p:tav tm="100000">
                          <p:val>
                            <p:fltVal val="0"/>
                          </p:val>
                        </p:tav>
                      </p:tavLst>
                    </p:anim>
                    <p:animEffect transition="in" filter="fade">
                      <p:cBhvr>
                        <p:cTn dur="1000"/>
                        <p:tgtEl>
                          <p:spTgt spid="10"/>
                        </p:tgtEl>
                      </p:cBhvr>
                    </p:animEffect>
                  </p:childTnLst>
                </p:cTn>
              </p:par>
            </p:tnLst>
          </p:tmpl>
        </p:tmplLst>
      </p:bldP>
      <p:bldP spid="11" grpId="0">
        <p:tmplLst>
          <p:tmpl>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p:tmplLst>
          <p:tmpl>
            <p:tnLst>
              <p:par>
                <p:cTn presetID="10" presetClass="entr" presetSubtype="0"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6" grpId="0" build="p">
        <p:tmplLst>
          <p:tmpl lvl="1">
            <p:tnLst>
              <p:par>
                <p:cTn presetID="2" presetClass="entr" presetSubtype="2" decel="100000"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 calcmode="lin" valueType="num">
                      <p:cBhvr additive="base">
                        <p:cTn dur="1000" fill="hold"/>
                        <p:tgtEl>
                          <p:spTgt spid="16"/>
                        </p:tgtEl>
                        <p:attrNameLst>
                          <p:attrName>ppt_x</p:attrName>
                        </p:attrNameLst>
                      </p:cBhvr>
                      <p:tavLst>
                        <p:tav tm="0">
                          <p:val>
                            <p:strVal val="1+#ppt_w/2"/>
                          </p:val>
                        </p:tav>
                        <p:tav tm="100000">
                          <p:val>
                            <p:strVal val="#ppt_x"/>
                          </p:val>
                        </p:tav>
                      </p:tavLst>
                    </p:anim>
                    <p:anim calcmode="lin" valueType="num">
                      <p:cBhvr additive="base">
                        <p:cTn dur="1000" fill="hold"/>
                        <p:tgtEl>
                          <p:spTgt spid="16"/>
                        </p:tgtEl>
                        <p:attrNameLst>
                          <p:attrName>ppt_y</p:attrName>
                        </p:attrNameLst>
                      </p:cBhvr>
                      <p:tavLst>
                        <p:tav tm="0">
                          <p:val>
                            <p:strVal val="#ppt_y"/>
                          </p:val>
                        </p:tav>
                        <p:tav tm="100000">
                          <p:val>
                            <p:strVal val="#ppt_y"/>
                          </p:val>
                        </p:tav>
                      </p:tavLst>
                    </p:anim>
                  </p:childTnLst>
                </p:cTn>
              </p:par>
            </p:tnLst>
          </p:tmpl>
        </p:tmplLst>
      </p:bldP>
      <p:bldP spid="16" grpId="1" build="p">
        <p:tmplLst>
          <p:tmpl lvl="1">
            <p:tnLst>
              <p:par>
                <p:cTn presetID="49" presetClass="entr" presetSubtype="0" decel="100000" fill="hold" nodeType="withEffect">
                  <p:stCondLst>
                    <p:cond delay="0"/>
                  </p:stCondLst>
                  <p:childTnLst>
                    <p:set>
                      <p:cBhvr>
                        <p:cTn dur="1" fill="hold">
                          <p:stCondLst>
                            <p:cond delay="0"/>
                          </p:stCondLst>
                        </p:cTn>
                        <p:tgtEl>
                          <p:spTgt spid="16"/>
                        </p:tgtEl>
                        <p:attrNameLst>
                          <p:attrName>style.visibility</p:attrName>
                        </p:attrNameLst>
                      </p:cBhvr>
                      <p:to>
                        <p:strVal val="visible"/>
                      </p:to>
                    </p:set>
                    <p:anim calcmode="lin" valueType="num">
                      <p:cBhvr>
                        <p:cTn dur="1000" fill="hold"/>
                        <p:tgtEl>
                          <p:spTgt spid="16"/>
                        </p:tgtEl>
                        <p:attrNameLst>
                          <p:attrName>ppt_w</p:attrName>
                        </p:attrNameLst>
                      </p:cBhvr>
                      <p:tavLst>
                        <p:tav tm="0">
                          <p:val>
                            <p:fltVal val="0"/>
                          </p:val>
                        </p:tav>
                        <p:tav tm="100000">
                          <p:val>
                            <p:strVal val="#ppt_w"/>
                          </p:val>
                        </p:tav>
                      </p:tavLst>
                    </p:anim>
                    <p:anim calcmode="lin" valueType="num">
                      <p:cBhvr>
                        <p:cTn dur="1000" fill="hold"/>
                        <p:tgtEl>
                          <p:spTgt spid="16"/>
                        </p:tgtEl>
                        <p:attrNameLst>
                          <p:attrName>ppt_h</p:attrName>
                        </p:attrNameLst>
                      </p:cBhvr>
                      <p:tavLst>
                        <p:tav tm="0">
                          <p:val>
                            <p:fltVal val="0"/>
                          </p:val>
                        </p:tav>
                        <p:tav tm="100000">
                          <p:val>
                            <p:strVal val="#ppt_h"/>
                          </p:val>
                        </p:tav>
                      </p:tavLst>
                    </p:anim>
                    <p:anim calcmode="lin" valueType="num">
                      <p:cBhvr>
                        <p:cTn dur="1000" fill="hold"/>
                        <p:tgtEl>
                          <p:spTgt spid="16"/>
                        </p:tgtEl>
                        <p:attrNameLst>
                          <p:attrName>style.rotation</p:attrName>
                        </p:attrNameLst>
                      </p:cBhvr>
                      <p:tavLst>
                        <p:tav tm="0">
                          <p:val>
                            <p:fltVal val="360"/>
                          </p:val>
                        </p:tav>
                        <p:tav tm="100000">
                          <p:val>
                            <p:fltVal val="0"/>
                          </p:val>
                        </p:tav>
                      </p:tavLst>
                    </p:anim>
                    <p:animEffect transition="in" filter="fade">
                      <p:cBhvr>
                        <p:cTn dur="1000"/>
                        <p:tgtEl>
                          <p:spTgt spid="16"/>
                        </p:tgtEl>
                      </p:cBhvr>
                    </p:animEffect>
                  </p:childTnLst>
                </p:cTn>
              </p:par>
            </p:tnLst>
          </p:tmpl>
        </p:tmplLst>
      </p:bldP>
      <p:bldP spid="17" grpId="0">
        <p:tmplLst>
          <p:tmpl>
            <p:tnLst>
              <p:par>
                <p:cTn presetID="10"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8" grpId="0">
        <p:tmplLst>
          <p:tmpl>
            <p:tnLst>
              <p:par>
                <p:cTn presetID="10" presetClass="entr" presetSubtype="0"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22" grpId="0" build="p">
        <p:tmplLst>
          <p:tmpl lvl="1">
            <p:tnLst>
              <p:par>
                <p:cTn presetID="2" presetClass="entr" presetSubtype="2" decel="100000" fill="hold" nodeType="afterEffect">
                  <p:stCondLst>
                    <p:cond delay="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1000" fill="hold"/>
                        <p:tgtEl>
                          <p:spTgt spid="22"/>
                        </p:tgtEl>
                        <p:attrNameLst>
                          <p:attrName>ppt_x</p:attrName>
                        </p:attrNameLst>
                      </p:cBhvr>
                      <p:tavLst>
                        <p:tav tm="0">
                          <p:val>
                            <p:strVal val="1+#ppt_w/2"/>
                          </p:val>
                        </p:tav>
                        <p:tav tm="100000">
                          <p:val>
                            <p:strVal val="#ppt_x"/>
                          </p:val>
                        </p:tav>
                      </p:tavLst>
                    </p:anim>
                    <p:anim calcmode="lin" valueType="num">
                      <p:cBhvr additive="base">
                        <p:cTn dur="1000" fill="hold"/>
                        <p:tgtEl>
                          <p:spTgt spid="22"/>
                        </p:tgtEl>
                        <p:attrNameLst>
                          <p:attrName>ppt_y</p:attrName>
                        </p:attrNameLst>
                      </p:cBhvr>
                      <p:tavLst>
                        <p:tav tm="0">
                          <p:val>
                            <p:strVal val="#ppt_y"/>
                          </p:val>
                        </p:tav>
                        <p:tav tm="100000">
                          <p:val>
                            <p:strVal val="#ppt_y"/>
                          </p:val>
                        </p:tav>
                      </p:tavLst>
                    </p:anim>
                  </p:childTnLst>
                </p:cTn>
              </p:par>
            </p:tnLst>
          </p:tmpl>
        </p:tmplLst>
      </p:bldP>
      <p:bldP spid="22" grpId="1" build="p">
        <p:tmplLst>
          <p:tmpl lvl="1">
            <p:tnLst>
              <p:par>
                <p:cTn presetID="49" presetClass="entr" presetSubtype="0" decel="10000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 calcmode="lin" valueType="num">
                      <p:cBhvr>
                        <p:cTn dur="1000" fill="hold"/>
                        <p:tgtEl>
                          <p:spTgt spid="22"/>
                        </p:tgtEl>
                        <p:attrNameLst>
                          <p:attrName>ppt_w</p:attrName>
                        </p:attrNameLst>
                      </p:cBhvr>
                      <p:tavLst>
                        <p:tav tm="0">
                          <p:val>
                            <p:fltVal val="0"/>
                          </p:val>
                        </p:tav>
                        <p:tav tm="100000">
                          <p:val>
                            <p:strVal val="#ppt_w"/>
                          </p:val>
                        </p:tav>
                      </p:tavLst>
                    </p:anim>
                    <p:anim calcmode="lin" valueType="num">
                      <p:cBhvr>
                        <p:cTn dur="1000" fill="hold"/>
                        <p:tgtEl>
                          <p:spTgt spid="22"/>
                        </p:tgtEl>
                        <p:attrNameLst>
                          <p:attrName>ppt_h</p:attrName>
                        </p:attrNameLst>
                      </p:cBhvr>
                      <p:tavLst>
                        <p:tav tm="0">
                          <p:val>
                            <p:fltVal val="0"/>
                          </p:val>
                        </p:tav>
                        <p:tav tm="100000">
                          <p:val>
                            <p:strVal val="#ppt_h"/>
                          </p:val>
                        </p:tav>
                      </p:tavLst>
                    </p:anim>
                    <p:anim calcmode="lin" valueType="num">
                      <p:cBhvr>
                        <p:cTn dur="1000" fill="hold"/>
                        <p:tgtEl>
                          <p:spTgt spid="22"/>
                        </p:tgtEl>
                        <p:attrNameLst>
                          <p:attrName>style.rotation</p:attrName>
                        </p:attrNameLst>
                      </p:cBhvr>
                      <p:tavLst>
                        <p:tav tm="0">
                          <p:val>
                            <p:fltVal val="360"/>
                          </p:val>
                        </p:tav>
                        <p:tav tm="100000">
                          <p:val>
                            <p:fltVal val="0"/>
                          </p:val>
                        </p:tav>
                      </p:tavLst>
                    </p:anim>
                    <p:animEffect transition="in" filter="fade">
                      <p:cBhvr>
                        <p:cTn dur="1000"/>
                        <p:tgtEl>
                          <p:spTgt spid="22"/>
                        </p:tgtEl>
                      </p:cBhvr>
                    </p:animEffect>
                  </p:childTnLst>
                </p:cTn>
              </p:par>
            </p:tnLst>
          </p:tmpl>
        </p:tmplLst>
      </p:bldP>
      <p:bldP spid="23" grpId="0">
        <p:tmplLst>
          <p:tmpl>
            <p:tnLst>
              <p:par>
                <p:cTn presetID="10" presetClass="entr" presetSubtype="0" fill="hold" nodeType="with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P spid="24" grpId="0">
        <p:tmplLst>
          <p:tmpl>
            <p:tnLst>
              <p:par>
                <p:cTn presetID="10" presetClass="entr" presetSubtype="0" fill="hold" nodeType="after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8" grpId="0" build="p">
        <p:tmplLst>
          <p:tmpl lvl="1">
            <p:tnLst>
              <p:par>
                <p:cTn presetID="2" presetClass="entr" presetSubtype="2" decel="100000"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 calcmode="lin" valueType="num">
                      <p:cBhvr additive="base">
                        <p:cTn dur="1000" fill="hold"/>
                        <p:tgtEl>
                          <p:spTgt spid="28"/>
                        </p:tgtEl>
                        <p:attrNameLst>
                          <p:attrName>ppt_x</p:attrName>
                        </p:attrNameLst>
                      </p:cBhvr>
                      <p:tavLst>
                        <p:tav tm="0">
                          <p:val>
                            <p:strVal val="1+#ppt_w/2"/>
                          </p:val>
                        </p:tav>
                        <p:tav tm="100000">
                          <p:val>
                            <p:strVal val="#ppt_x"/>
                          </p:val>
                        </p:tav>
                      </p:tavLst>
                    </p:anim>
                    <p:anim calcmode="lin" valueType="num">
                      <p:cBhvr additive="base">
                        <p:cTn dur="1000" fill="hold"/>
                        <p:tgtEl>
                          <p:spTgt spid="28"/>
                        </p:tgtEl>
                        <p:attrNameLst>
                          <p:attrName>ppt_y</p:attrName>
                        </p:attrNameLst>
                      </p:cBhvr>
                      <p:tavLst>
                        <p:tav tm="0">
                          <p:val>
                            <p:strVal val="#ppt_y"/>
                          </p:val>
                        </p:tav>
                        <p:tav tm="100000">
                          <p:val>
                            <p:strVal val="#ppt_y"/>
                          </p:val>
                        </p:tav>
                      </p:tavLst>
                    </p:anim>
                  </p:childTnLst>
                </p:cTn>
              </p:par>
            </p:tnLst>
          </p:tmpl>
        </p:tmplLst>
      </p:bldP>
      <p:bldP spid="28" grpId="1" build="p">
        <p:tmplLst>
          <p:tmpl lvl="1">
            <p:tnLst>
              <p:par>
                <p:cTn presetID="49" presetClass="entr" presetSubtype="0" decel="100000" fill="hold" nodeType="withEffect">
                  <p:stCondLst>
                    <p:cond delay="0"/>
                  </p:stCondLst>
                  <p:childTnLst>
                    <p:set>
                      <p:cBhvr>
                        <p:cTn dur="1" fill="hold">
                          <p:stCondLst>
                            <p:cond delay="0"/>
                          </p:stCondLst>
                        </p:cTn>
                        <p:tgtEl>
                          <p:spTgt spid="28"/>
                        </p:tgtEl>
                        <p:attrNameLst>
                          <p:attrName>style.visibility</p:attrName>
                        </p:attrNameLst>
                      </p:cBhvr>
                      <p:to>
                        <p:strVal val="visible"/>
                      </p:to>
                    </p:set>
                    <p:anim calcmode="lin" valueType="num">
                      <p:cBhvr>
                        <p:cTn dur="1000" fill="hold"/>
                        <p:tgtEl>
                          <p:spTgt spid="28"/>
                        </p:tgtEl>
                        <p:attrNameLst>
                          <p:attrName>ppt_w</p:attrName>
                        </p:attrNameLst>
                      </p:cBhvr>
                      <p:tavLst>
                        <p:tav tm="0">
                          <p:val>
                            <p:fltVal val="0"/>
                          </p:val>
                        </p:tav>
                        <p:tav tm="100000">
                          <p:val>
                            <p:strVal val="#ppt_w"/>
                          </p:val>
                        </p:tav>
                      </p:tavLst>
                    </p:anim>
                    <p:anim calcmode="lin" valueType="num">
                      <p:cBhvr>
                        <p:cTn dur="1000" fill="hold"/>
                        <p:tgtEl>
                          <p:spTgt spid="28"/>
                        </p:tgtEl>
                        <p:attrNameLst>
                          <p:attrName>ppt_h</p:attrName>
                        </p:attrNameLst>
                      </p:cBhvr>
                      <p:tavLst>
                        <p:tav tm="0">
                          <p:val>
                            <p:fltVal val="0"/>
                          </p:val>
                        </p:tav>
                        <p:tav tm="100000">
                          <p:val>
                            <p:strVal val="#ppt_h"/>
                          </p:val>
                        </p:tav>
                      </p:tavLst>
                    </p:anim>
                    <p:anim calcmode="lin" valueType="num">
                      <p:cBhvr>
                        <p:cTn dur="1000" fill="hold"/>
                        <p:tgtEl>
                          <p:spTgt spid="28"/>
                        </p:tgtEl>
                        <p:attrNameLst>
                          <p:attrName>style.rotation</p:attrName>
                        </p:attrNameLst>
                      </p:cBhvr>
                      <p:tavLst>
                        <p:tav tm="0">
                          <p:val>
                            <p:fltVal val="360"/>
                          </p:val>
                        </p:tav>
                        <p:tav tm="100000">
                          <p:val>
                            <p:fltVal val="0"/>
                          </p:val>
                        </p:tav>
                      </p:tavLst>
                    </p:anim>
                    <p:animEffect transition="in" filter="fade">
                      <p:cBhvr>
                        <p:cTn dur="1000"/>
                        <p:tgtEl>
                          <p:spTgt spid="28"/>
                        </p:tgtEl>
                      </p:cBhvr>
                    </p:animEffect>
                  </p:childTnLst>
                </p:cTn>
              </p:par>
            </p:tnLst>
          </p:tmpl>
        </p:tmplLst>
      </p:bldP>
      <p:bldP spid="29" grpId="0">
        <p:tmplLst>
          <p:tmpl>
            <p:tnLst>
              <p:par>
                <p:cTn presetID="10" presetClass="entr" presetSubtype="0" fill="hold" nodeType="with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Lst>
      </p:bldP>
      <p:bldP spid="30" grpId="0">
        <p:tmplLst>
          <p:tmpl>
            <p:tnLst>
              <p:par>
                <p:cTn presetID="10" presetClass="entr" presetSubtype="0" fill="hold" nodeType="afterEffect">
                  <p:stCondLst>
                    <p:cond delay="0"/>
                  </p:stCondLst>
                  <p:childTnLst>
                    <p:set>
                      <p:cBhvr>
                        <p:cTn dur="1" fill="hold">
                          <p:stCondLst>
                            <p:cond delay="0"/>
                          </p:stCondLst>
                        </p:cTn>
                        <p:tgtEl>
                          <p:spTgt spid="30"/>
                        </p:tgtEl>
                        <p:attrNameLst>
                          <p:attrName>style.visibility</p:attrName>
                        </p:attrNameLst>
                      </p:cBhvr>
                      <p:to>
                        <p:strVal val="visible"/>
                      </p:to>
                    </p:set>
                    <p:animEffect transition="in" filter="fade">
                      <p:cBhvr>
                        <p:cTn dur="500"/>
                        <p:tgtEl>
                          <p:spTgt spid="30"/>
                        </p:tgtEl>
                      </p:cBhvr>
                    </p:animEffect>
                  </p:childTnLst>
                </p:cTn>
              </p:par>
            </p:tnLst>
          </p:tmpl>
        </p:tmplLst>
      </p:bldP>
      <p:bldP spid="34" grpId="0" build="p">
        <p:tmplLst>
          <p:tmpl lvl="1">
            <p:tnLst>
              <p:par>
                <p:cTn presetID="2" presetClass="entr" presetSubtype="2" decel="100000" fill="hold" nodeType="afterEffect">
                  <p:stCondLst>
                    <p:cond delay="0"/>
                  </p:stCondLst>
                  <p:childTnLst>
                    <p:set>
                      <p:cBhvr>
                        <p:cTn dur="1" fill="hold">
                          <p:stCondLst>
                            <p:cond delay="0"/>
                          </p:stCondLst>
                        </p:cTn>
                        <p:tgtEl>
                          <p:spTgt spid="34"/>
                        </p:tgtEl>
                        <p:attrNameLst>
                          <p:attrName>style.visibility</p:attrName>
                        </p:attrNameLst>
                      </p:cBhvr>
                      <p:to>
                        <p:strVal val="visible"/>
                      </p:to>
                    </p:set>
                    <p:anim calcmode="lin" valueType="num">
                      <p:cBhvr additive="base">
                        <p:cTn dur="1000" fill="hold"/>
                        <p:tgtEl>
                          <p:spTgt spid="34"/>
                        </p:tgtEl>
                        <p:attrNameLst>
                          <p:attrName>ppt_x</p:attrName>
                        </p:attrNameLst>
                      </p:cBhvr>
                      <p:tavLst>
                        <p:tav tm="0">
                          <p:val>
                            <p:strVal val="1+#ppt_w/2"/>
                          </p:val>
                        </p:tav>
                        <p:tav tm="100000">
                          <p:val>
                            <p:strVal val="#ppt_x"/>
                          </p:val>
                        </p:tav>
                      </p:tavLst>
                    </p:anim>
                    <p:anim calcmode="lin" valueType="num">
                      <p:cBhvr additive="base">
                        <p:cTn dur="1000" fill="hold"/>
                        <p:tgtEl>
                          <p:spTgt spid="34"/>
                        </p:tgtEl>
                        <p:attrNameLst>
                          <p:attrName>ppt_y</p:attrName>
                        </p:attrNameLst>
                      </p:cBhvr>
                      <p:tavLst>
                        <p:tav tm="0">
                          <p:val>
                            <p:strVal val="#ppt_y"/>
                          </p:val>
                        </p:tav>
                        <p:tav tm="100000">
                          <p:val>
                            <p:strVal val="#ppt_y"/>
                          </p:val>
                        </p:tav>
                      </p:tavLst>
                    </p:anim>
                  </p:childTnLst>
                </p:cTn>
              </p:par>
            </p:tnLst>
          </p:tmpl>
        </p:tmplLst>
      </p:bldP>
      <p:bldP spid="34" grpId="1" build="p">
        <p:tmplLst>
          <p:tmpl lvl="1">
            <p:tnLst>
              <p:par>
                <p:cTn presetID="49" presetClass="entr" presetSubtype="0" decel="100000" fill="hold" nodeType="withEffect">
                  <p:stCondLst>
                    <p:cond delay="0"/>
                  </p:stCondLst>
                  <p:childTnLst>
                    <p:set>
                      <p:cBhvr>
                        <p:cTn dur="1" fill="hold">
                          <p:stCondLst>
                            <p:cond delay="0"/>
                          </p:stCondLst>
                        </p:cTn>
                        <p:tgtEl>
                          <p:spTgt spid="34"/>
                        </p:tgtEl>
                        <p:attrNameLst>
                          <p:attrName>style.visibility</p:attrName>
                        </p:attrNameLst>
                      </p:cBhvr>
                      <p:to>
                        <p:strVal val="visible"/>
                      </p:to>
                    </p:set>
                    <p:anim calcmode="lin" valueType="num">
                      <p:cBhvr>
                        <p:cTn dur="1000" fill="hold"/>
                        <p:tgtEl>
                          <p:spTgt spid="34"/>
                        </p:tgtEl>
                        <p:attrNameLst>
                          <p:attrName>ppt_w</p:attrName>
                        </p:attrNameLst>
                      </p:cBhvr>
                      <p:tavLst>
                        <p:tav tm="0">
                          <p:val>
                            <p:fltVal val="0"/>
                          </p:val>
                        </p:tav>
                        <p:tav tm="100000">
                          <p:val>
                            <p:strVal val="#ppt_w"/>
                          </p:val>
                        </p:tav>
                      </p:tavLst>
                    </p:anim>
                    <p:anim calcmode="lin" valueType="num">
                      <p:cBhvr>
                        <p:cTn dur="1000" fill="hold"/>
                        <p:tgtEl>
                          <p:spTgt spid="34"/>
                        </p:tgtEl>
                        <p:attrNameLst>
                          <p:attrName>ppt_h</p:attrName>
                        </p:attrNameLst>
                      </p:cBhvr>
                      <p:tavLst>
                        <p:tav tm="0">
                          <p:val>
                            <p:fltVal val="0"/>
                          </p:val>
                        </p:tav>
                        <p:tav tm="100000">
                          <p:val>
                            <p:strVal val="#ppt_h"/>
                          </p:val>
                        </p:tav>
                      </p:tavLst>
                    </p:anim>
                    <p:anim calcmode="lin" valueType="num">
                      <p:cBhvr>
                        <p:cTn dur="1000" fill="hold"/>
                        <p:tgtEl>
                          <p:spTgt spid="34"/>
                        </p:tgtEl>
                        <p:attrNameLst>
                          <p:attrName>style.rotation</p:attrName>
                        </p:attrNameLst>
                      </p:cBhvr>
                      <p:tavLst>
                        <p:tav tm="0">
                          <p:val>
                            <p:fltVal val="360"/>
                          </p:val>
                        </p:tav>
                        <p:tav tm="100000">
                          <p:val>
                            <p:fltVal val="0"/>
                          </p:val>
                        </p:tav>
                      </p:tavLst>
                    </p:anim>
                    <p:animEffect transition="in" filter="fade">
                      <p:cBhvr>
                        <p:cTn dur="1000"/>
                        <p:tgtEl>
                          <p:spTgt spid="34"/>
                        </p:tgtEl>
                      </p:cBhvr>
                    </p:animEffect>
                  </p:childTnLst>
                </p:cTn>
              </p:par>
            </p:tnLst>
          </p:tmpl>
        </p:tmplLst>
      </p:bldP>
      <p:bldP spid="35" grpId="0">
        <p:tmplLst>
          <p:tmpl>
            <p:tnLst>
              <p:par>
                <p:cTn presetID="10" presetClass="entr" presetSubtype="0" fill="hold" nodeType="withEffect">
                  <p:stCondLst>
                    <p:cond delay="0"/>
                  </p:stCondLst>
                  <p:childTnLst>
                    <p:set>
                      <p:cBhvr>
                        <p:cTn dur="1" fill="hold">
                          <p:stCondLst>
                            <p:cond delay="0"/>
                          </p:stCondLst>
                        </p:cTn>
                        <p:tgtEl>
                          <p:spTgt spid="35"/>
                        </p:tgtEl>
                        <p:attrNameLst>
                          <p:attrName>style.visibility</p:attrName>
                        </p:attrNameLst>
                      </p:cBhvr>
                      <p:to>
                        <p:strVal val="visible"/>
                      </p:to>
                    </p:set>
                    <p:animEffect transition="in" filter="fade">
                      <p:cBhvr>
                        <p:cTn dur="500"/>
                        <p:tgtEl>
                          <p:spTgt spid="35"/>
                        </p:tgtEl>
                      </p:cBhvr>
                    </p:animEffect>
                  </p:childTnLst>
                </p:cTn>
              </p:par>
            </p:tnLst>
          </p:tmpl>
        </p:tmplLst>
      </p:bldP>
      <p:bldP spid="36" grpId="0">
        <p:tmplLst>
          <p:tmpl>
            <p:tnLst>
              <p:par>
                <p:cTn presetID="10" presetClass="entr" presetSubtype="0" fill="hold" nodeType="afterEffect">
                  <p:stCondLst>
                    <p:cond delay="0"/>
                  </p:stCondLst>
                  <p:childTnLst>
                    <p:set>
                      <p:cBhvr>
                        <p:cTn dur="1" fill="hold">
                          <p:stCondLst>
                            <p:cond delay="0"/>
                          </p:stCondLst>
                        </p:cTn>
                        <p:tgtEl>
                          <p:spTgt spid="36"/>
                        </p:tgtEl>
                        <p:attrNameLst>
                          <p:attrName>style.visibility</p:attrName>
                        </p:attrNameLst>
                      </p:cBhvr>
                      <p:to>
                        <p:strVal val="visible"/>
                      </p:to>
                    </p:set>
                    <p:animEffect transition="in" filter="fade">
                      <p:cBhvr>
                        <p:cTn dur="500"/>
                        <p:tgtEl>
                          <p:spTgt spid="36"/>
                        </p:tgtEl>
                      </p:cBhvr>
                    </p:animEffect>
                  </p:childTnLst>
                </p:cTn>
              </p:par>
            </p:tnLst>
          </p:tmpl>
        </p:tmplLst>
      </p:bldP>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Numbered list - 6 items">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kumimoji="1" lang="en-US" altLang="ja-JP"/>
              <a:t>The Power of PowerPoint - thepopp.com</a:t>
            </a:r>
            <a:endParaRPr kumimoji="1" lang="ja-JP" altLang="en-US" dirty="0"/>
          </a:p>
        </p:txBody>
      </p:sp>
      <p:sp>
        <p:nvSpPr>
          <p:cNvPr id="4" name="Slide Number Placeholder 3"/>
          <p:cNvSpPr>
            <a:spLocks noGrp="1"/>
          </p:cNvSpPr>
          <p:nvPr>
            <p:ph type="sldNum" sz="quarter" idx="11"/>
          </p:nvPr>
        </p:nvSpPr>
        <p:spPr/>
        <p:txBody>
          <a:bodyPr/>
          <a:lstStyle/>
          <a:p>
            <a:fld id="{B54AD89C-DF1E-4948-B597-5DD47B34A9CA}" type="slidenum">
              <a:rPr kumimoji="1" lang="ja-JP" altLang="en-US" smtClean="0"/>
              <a:pPr/>
              <a:t>‹#›</a:t>
            </a:fld>
            <a:endParaRPr kumimoji="1" lang="ja-JP" altLang="en-US" dirty="0"/>
          </a:p>
        </p:txBody>
      </p:sp>
      <p:sp>
        <p:nvSpPr>
          <p:cNvPr id="5" name="Rectangle 4"/>
          <p:cNvSpPr/>
          <p:nvPr userDrawn="1"/>
        </p:nvSpPr>
        <p:spPr>
          <a:xfrm>
            <a:off x="0" y="-1588"/>
            <a:ext cx="6510634" cy="1028620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kumimoji="1" lang="ja-JP" altLang="en-US"/>
          </a:p>
        </p:txBody>
      </p:sp>
      <p:sp>
        <p:nvSpPr>
          <p:cNvPr id="6" name="Title 1"/>
          <p:cNvSpPr>
            <a:spLocks noGrp="1"/>
          </p:cNvSpPr>
          <p:nvPr>
            <p:ph type="title" hasCustomPrompt="1"/>
          </p:nvPr>
        </p:nvSpPr>
        <p:spPr>
          <a:xfrm>
            <a:off x="588286" y="3633535"/>
            <a:ext cx="5334063" cy="3018343"/>
          </a:xfrm>
        </p:spPr>
        <p:txBody>
          <a:bodyPr anchor="ctr"/>
          <a:lstStyle>
            <a:lvl1pPr algn="ctr">
              <a:defRPr>
                <a:solidFill>
                  <a:schemeClr val="bg1"/>
                </a:solidFill>
              </a:defRPr>
            </a:lvl1pPr>
          </a:lstStyle>
          <a:p>
            <a:r>
              <a:rPr kumimoji="1" lang="en-US" altLang="ja-JP" dirty="0"/>
              <a:t>Slide title</a:t>
            </a:r>
            <a:br>
              <a:rPr kumimoji="1" lang="en-US" altLang="ja-JP" dirty="0"/>
            </a:br>
            <a:r>
              <a:rPr kumimoji="1" lang="en-US" altLang="ja-JP" dirty="0"/>
              <a:t>goes here</a:t>
            </a:r>
            <a:endParaRPr kumimoji="1" lang="ja-JP" altLang="en-US" dirty="0"/>
          </a:p>
        </p:txBody>
      </p:sp>
      <p:grpSp>
        <p:nvGrpSpPr>
          <p:cNvPr id="9" name="Group 8"/>
          <p:cNvGrpSpPr/>
          <p:nvPr userDrawn="1"/>
        </p:nvGrpSpPr>
        <p:grpSpPr>
          <a:xfrm>
            <a:off x="7673979" y="3025884"/>
            <a:ext cx="1052493" cy="1052493"/>
            <a:chOff x="9144000" y="1433513"/>
            <a:chExt cx="1408161" cy="1408161"/>
          </a:xfrm>
        </p:grpSpPr>
        <p:sp>
          <p:nvSpPr>
            <p:cNvPr id="7" name="Rectangle 6"/>
            <p:cNvSpPr/>
            <p:nvPr userDrawn="1"/>
          </p:nvSpPr>
          <p:spPr>
            <a:xfrm>
              <a:off x="9144000" y="1433513"/>
              <a:ext cx="1408161" cy="1408161"/>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 name="Rectangle 7"/>
            <p:cNvSpPr/>
            <p:nvPr userDrawn="1"/>
          </p:nvSpPr>
          <p:spPr>
            <a:xfrm>
              <a:off x="9361573" y="1651086"/>
              <a:ext cx="973015" cy="9730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0" name="Text Placeholder 5"/>
          <p:cNvSpPr>
            <a:spLocks noGrp="1"/>
          </p:cNvSpPr>
          <p:nvPr>
            <p:ph type="body" sz="quarter" idx="15" hasCustomPrompt="1"/>
          </p:nvPr>
        </p:nvSpPr>
        <p:spPr>
          <a:xfrm>
            <a:off x="7836598" y="3096965"/>
            <a:ext cx="724962" cy="910330"/>
          </a:xfrm>
        </p:spPr>
        <p:txBody>
          <a:bodyPr numCol="1" anchor="ctr">
            <a:normAutofit/>
          </a:bodyPr>
          <a:lstStyle>
            <a:lvl1pPr marL="0" indent="0" algn="ctr">
              <a:lnSpc>
                <a:spcPct val="100000"/>
              </a:lnSpc>
              <a:spcBef>
                <a:spcPts val="0"/>
              </a:spcBef>
              <a:buFontTx/>
              <a:buNone/>
              <a:defRPr sz="2800">
                <a:solidFill>
                  <a:schemeClr val="tx2"/>
                </a:solidFill>
                <a:latin typeface="+mj-lt"/>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0</a:t>
            </a:r>
            <a:endParaRPr kumimoji="1" lang="ja-JP" altLang="en-US" dirty="0"/>
          </a:p>
        </p:txBody>
      </p:sp>
      <p:sp>
        <p:nvSpPr>
          <p:cNvPr id="11" name="Text Placeholder 5"/>
          <p:cNvSpPr>
            <a:spLocks noGrp="1"/>
          </p:cNvSpPr>
          <p:nvPr>
            <p:ph type="body" sz="quarter" idx="12" hasCustomPrompt="1"/>
          </p:nvPr>
        </p:nvSpPr>
        <p:spPr>
          <a:xfrm>
            <a:off x="8919401" y="3595424"/>
            <a:ext cx="3127722" cy="337024"/>
          </a:xfrm>
        </p:spPr>
        <p:txBody>
          <a:bodyPr anchor="t"/>
          <a:lstStyle>
            <a:lvl1pPr marL="0" indent="0" algn="just">
              <a:lnSpc>
                <a:spcPct val="100000"/>
              </a:lnSpc>
              <a:spcBef>
                <a:spcPts val="0"/>
              </a:spcBef>
              <a:buFontTx/>
              <a:buNone/>
              <a:defRPr>
                <a:solidFill>
                  <a:schemeClr val="tx2"/>
                </a:solidFill>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Text goes here</a:t>
            </a:r>
            <a:endParaRPr kumimoji="1" lang="ja-JP" altLang="en-US" dirty="0"/>
          </a:p>
        </p:txBody>
      </p:sp>
      <p:sp>
        <p:nvSpPr>
          <p:cNvPr id="12" name="Text Placeholder 5"/>
          <p:cNvSpPr>
            <a:spLocks noGrp="1"/>
          </p:cNvSpPr>
          <p:nvPr>
            <p:ph type="body" sz="quarter" idx="14" hasCustomPrompt="1"/>
          </p:nvPr>
        </p:nvSpPr>
        <p:spPr>
          <a:xfrm>
            <a:off x="8919401" y="3025884"/>
            <a:ext cx="3127722" cy="604071"/>
          </a:xfrm>
        </p:spPr>
        <p:txBody>
          <a:bodyPr anchor="b">
            <a:noAutofit/>
          </a:bodyPr>
          <a:lstStyle>
            <a:lvl1pPr marL="0" indent="0" algn="l">
              <a:lnSpc>
                <a:spcPct val="100000"/>
              </a:lnSpc>
              <a:spcBef>
                <a:spcPts val="0"/>
              </a:spcBef>
              <a:buFontTx/>
              <a:buNone/>
              <a:defRPr sz="2800">
                <a:solidFill>
                  <a:schemeClr val="tx2"/>
                </a:solidFill>
                <a:latin typeface="+mj-lt"/>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Heading goes here</a:t>
            </a:r>
            <a:endParaRPr kumimoji="1" lang="ja-JP" altLang="en-US" dirty="0"/>
          </a:p>
        </p:txBody>
      </p:sp>
      <p:grpSp>
        <p:nvGrpSpPr>
          <p:cNvPr id="13" name="Group 12"/>
          <p:cNvGrpSpPr/>
          <p:nvPr userDrawn="1"/>
        </p:nvGrpSpPr>
        <p:grpSpPr>
          <a:xfrm>
            <a:off x="7673979" y="4619228"/>
            <a:ext cx="1052493" cy="1052493"/>
            <a:chOff x="9144000" y="1433513"/>
            <a:chExt cx="1408161" cy="1408161"/>
          </a:xfrm>
        </p:grpSpPr>
        <p:sp>
          <p:nvSpPr>
            <p:cNvPr id="14" name="Rectangle 13"/>
            <p:cNvSpPr/>
            <p:nvPr userDrawn="1"/>
          </p:nvSpPr>
          <p:spPr>
            <a:xfrm>
              <a:off x="9144000" y="1433513"/>
              <a:ext cx="1408161" cy="1408161"/>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5" name="Rectangle 14"/>
            <p:cNvSpPr/>
            <p:nvPr userDrawn="1"/>
          </p:nvSpPr>
          <p:spPr>
            <a:xfrm>
              <a:off x="9361573" y="1651086"/>
              <a:ext cx="973015" cy="9730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6" name="Text Placeholder 5"/>
          <p:cNvSpPr>
            <a:spLocks noGrp="1"/>
          </p:cNvSpPr>
          <p:nvPr>
            <p:ph type="body" sz="quarter" idx="16" hasCustomPrompt="1"/>
          </p:nvPr>
        </p:nvSpPr>
        <p:spPr>
          <a:xfrm>
            <a:off x="7836598" y="4690309"/>
            <a:ext cx="724962" cy="910330"/>
          </a:xfrm>
        </p:spPr>
        <p:txBody>
          <a:bodyPr numCol="1" anchor="ctr">
            <a:normAutofit/>
          </a:bodyPr>
          <a:lstStyle>
            <a:lvl1pPr marL="0" indent="0" algn="ctr">
              <a:lnSpc>
                <a:spcPct val="100000"/>
              </a:lnSpc>
              <a:spcBef>
                <a:spcPts val="0"/>
              </a:spcBef>
              <a:buFontTx/>
              <a:buNone/>
              <a:defRPr sz="2800">
                <a:solidFill>
                  <a:schemeClr val="tx2"/>
                </a:solidFill>
                <a:latin typeface="+mj-lt"/>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0</a:t>
            </a:r>
            <a:endParaRPr kumimoji="1" lang="ja-JP" altLang="en-US" dirty="0"/>
          </a:p>
        </p:txBody>
      </p:sp>
      <p:sp>
        <p:nvSpPr>
          <p:cNvPr id="17" name="Text Placeholder 5"/>
          <p:cNvSpPr>
            <a:spLocks noGrp="1"/>
          </p:cNvSpPr>
          <p:nvPr>
            <p:ph type="body" sz="quarter" idx="17" hasCustomPrompt="1"/>
          </p:nvPr>
        </p:nvSpPr>
        <p:spPr>
          <a:xfrm>
            <a:off x="8919401" y="5188768"/>
            <a:ext cx="3127722" cy="337024"/>
          </a:xfrm>
        </p:spPr>
        <p:txBody>
          <a:bodyPr anchor="t"/>
          <a:lstStyle>
            <a:lvl1pPr marL="0" indent="0" algn="just">
              <a:lnSpc>
                <a:spcPct val="100000"/>
              </a:lnSpc>
              <a:spcBef>
                <a:spcPts val="0"/>
              </a:spcBef>
              <a:buFontTx/>
              <a:buNone/>
              <a:defRPr>
                <a:solidFill>
                  <a:schemeClr val="tx2"/>
                </a:solidFill>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Text goes here</a:t>
            </a:r>
            <a:endParaRPr kumimoji="1" lang="ja-JP" altLang="en-US" dirty="0"/>
          </a:p>
        </p:txBody>
      </p:sp>
      <p:sp>
        <p:nvSpPr>
          <p:cNvPr id="18" name="Text Placeholder 5"/>
          <p:cNvSpPr>
            <a:spLocks noGrp="1"/>
          </p:cNvSpPr>
          <p:nvPr>
            <p:ph type="body" sz="quarter" idx="18" hasCustomPrompt="1"/>
          </p:nvPr>
        </p:nvSpPr>
        <p:spPr>
          <a:xfrm>
            <a:off x="8919401" y="4619228"/>
            <a:ext cx="3127722" cy="604071"/>
          </a:xfrm>
        </p:spPr>
        <p:txBody>
          <a:bodyPr anchor="b">
            <a:noAutofit/>
          </a:bodyPr>
          <a:lstStyle>
            <a:lvl1pPr marL="0" indent="0" algn="l">
              <a:lnSpc>
                <a:spcPct val="100000"/>
              </a:lnSpc>
              <a:spcBef>
                <a:spcPts val="0"/>
              </a:spcBef>
              <a:buFontTx/>
              <a:buNone/>
              <a:defRPr sz="2800">
                <a:solidFill>
                  <a:schemeClr val="tx2"/>
                </a:solidFill>
                <a:latin typeface="+mj-lt"/>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Heading goes here</a:t>
            </a:r>
            <a:endParaRPr kumimoji="1" lang="ja-JP" altLang="en-US" dirty="0"/>
          </a:p>
        </p:txBody>
      </p:sp>
      <p:grpSp>
        <p:nvGrpSpPr>
          <p:cNvPr id="19" name="Group 18"/>
          <p:cNvGrpSpPr/>
          <p:nvPr userDrawn="1"/>
        </p:nvGrpSpPr>
        <p:grpSpPr>
          <a:xfrm>
            <a:off x="7673979" y="6212571"/>
            <a:ext cx="1052493" cy="1052493"/>
            <a:chOff x="9144000" y="1433513"/>
            <a:chExt cx="1408161" cy="1408161"/>
          </a:xfrm>
        </p:grpSpPr>
        <p:sp>
          <p:nvSpPr>
            <p:cNvPr id="20" name="Rectangle 19"/>
            <p:cNvSpPr/>
            <p:nvPr userDrawn="1"/>
          </p:nvSpPr>
          <p:spPr>
            <a:xfrm>
              <a:off x="9144000" y="1433513"/>
              <a:ext cx="1408161" cy="1408161"/>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1" name="Rectangle 20"/>
            <p:cNvSpPr/>
            <p:nvPr userDrawn="1"/>
          </p:nvSpPr>
          <p:spPr>
            <a:xfrm>
              <a:off x="9361573" y="1651086"/>
              <a:ext cx="973015" cy="9730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2" name="Text Placeholder 5"/>
          <p:cNvSpPr>
            <a:spLocks noGrp="1"/>
          </p:cNvSpPr>
          <p:nvPr>
            <p:ph type="body" sz="quarter" idx="19" hasCustomPrompt="1"/>
          </p:nvPr>
        </p:nvSpPr>
        <p:spPr>
          <a:xfrm>
            <a:off x="7836598" y="6283652"/>
            <a:ext cx="724962" cy="910330"/>
          </a:xfrm>
        </p:spPr>
        <p:txBody>
          <a:bodyPr numCol="1" anchor="ctr">
            <a:normAutofit/>
          </a:bodyPr>
          <a:lstStyle>
            <a:lvl1pPr marL="0" indent="0" algn="ctr">
              <a:lnSpc>
                <a:spcPct val="100000"/>
              </a:lnSpc>
              <a:spcBef>
                <a:spcPts val="0"/>
              </a:spcBef>
              <a:buFontTx/>
              <a:buNone/>
              <a:defRPr sz="2800">
                <a:solidFill>
                  <a:schemeClr val="tx2"/>
                </a:solidFill>
                <a:latin typeface="+mj-lt"/>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0</a:t>
            </a:r>
            <a:endParaRPr kumimoji="1" lang="ja-JP" altLang="en-US" dirty="0"/>
          </a:p>
        </p:txBody>
      </p:sp>
      <p:sp>
        <p:nvSpPr>
          <p:cNvPr id="23" name="Text Placeholder 5"/>
          <p:cNvSpPr>
            <a:spLocks noGrp="1"/>
          </p:cNvSpPr>
          <p:nvPr>
            <p:ph type="body" sz="quarter" idx="20" hasCustomPrompt="1"/>
          </p:nvPr>
        </p:nvSpPr>
        <p:spPr>
          <a:xfrm>
            <a:off x="8919401" y="6782111"/>
            <a:ext cx="3127722" cy="337024"/>
          </a:xfrm>
        </p:spPr>
        <p:txBody>
          <a:bodyPr anchor="t"/>
          <a:lstStyle>
            <a:lvl1pPr marL="0" indent="0" algn="just">
              <a:lnSpc>
                <a:spcPct val="100000"/>
              </a:lnSpc>
              <a:spcBef>
                <a:spcPts val="0"/>
              </a:spcBef>
              <a:buFontTx/>
              <a:buNone/>
              <a:defRPr>
                <a:solidFill>
                  <a:schemeClr val="tx2"/>
                </a:solidFill>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Text goes here</a:t>
            </a:r>
            <a:endParaRPr kumimoji="1" lang="ja-JP" altLang="en-US" dirty="0"/>
          </a:p>
        </p:txBody>
      </p:sp>
      <p:sp>
        <p:nvSpPr>
          <p:cNvPr id="24" name="Text Placeholder 5"/>
          <p:cNvSpPr>
            <a:spLocks noGrp="1"/>
          </p:cNvSpPr>
          <p:nvPr>
            <p:ph type="body" sz="quarter" idx="21" hasCustomPrompt="1"/>
          </p:nvPr>
        </p:nvSpPr>
        <p:spPr>
          <a:xfrm>
            <a:off x="8919401" y="6212571"/>
            <a:ext cx="3127722" cy="604071"/>
          </a:xfrm>
        </p:spPr>
        <p:txBody>
          <a:bodyPr anchor="b">
            <a:noAutofit/>
          </a:bodyPr>
          <a:lstStyle>
            <a:lvl1pPr marL="0" indent="0" algn="l">
              <a:lnSpc>
                <a:spcPct val="100000"/>
              </a:lnSpc>
              <a:spcBef>
                <a:spcPts val="0"/>
              </a:spcBef>
              <a:buFontTx/>
              <a:buNone/>
              <a:defRPr sz="2800">
                <a:solidFill>
                  <a:schemeClr val="tx2"/>
                </a:solidFill>
                <a:latin typeface="+mj-lt"/>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Heading goes here</a:t>
            </a:r>
            <a:endParaRPr kumimoji="1" lang="ja-JP" altLang="en-US" dirty="0"/>
          </a:p>
        </p:txBody>
      </p:sp>
      <p:grpSp>
        <p:nvGrpSpPr>
          <p:cNvPr id="37" name="Group 36"/>
          <p:cNvGrpSpPr/>
          <p:nvPr userDrawn="1"/>
        </p:nvGrpSpPr>
        <p:grpSpPr>
          <a:xfrm>
            <a:off x="12511506" y="3025884"/>
            <a:ext cx="1052493" cy="1052493"/>
            <a:chOff x="9144000" y="1433513"/>
            <a:chExt cx="1408161" cy="1408161"/>
          </a:xfrm>
        </p:grpSpPr>
        <p:sp>
          <p:nvSpPr>
            <p:cNvPr id="38" name="Rectangle 37"/>
            <p:cNvSpPr/>
            <p:nvPr userDrawn="1"/>
          </p:nvSpPr>
          <p:spPr>
            <a:xfrm>
              <a:off x="9144000" y="1433513"/>
              <a:ext cx="1408161" cy="1408161"/>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9" name="Rectangle 38"/>
            <p:cNvSpPr/>
            <p:nvPr userDrawn="1"/>
          </p:nvSpPr>
          <p:spPr>
            <a:xfrm>
              <a:off x="9361573" y="1651086"/>
              <a:ext cx="973015" cy="9730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40" name="Text Placeholder 5"/>
          <p:cNvSpPr>
            <a:spLocks noGrp="1"/>
          </p:cNvSpPr>
          <p:nvPr>
            <p:ph type="body" sz="quarter" idx="22" hasCustomPrompt="1"/>
          </p:nvPr>
        </p:nvSpPr>
        <p:spPr>
          <a:xfrm>
            <a:off x="12674125" y="3096965"/>
            <a:ext cx="724962" cy="910330"/>
          </a:xfrm>
        </p:spPr>
        <p:txBody>
          <a:bodyPr numCol="1" anchor="ctr">
            <a:normAutofit/>
          </a:bodyPr>
          <a:lstStyle>
            <a:lvl1pPr marL="0" indent="0" algn="ctr">
              <a:lnSpc>
                <a:spcPct val="100000"/>
              </a:lnSpc>
              <a:spcBef>
                <a:spcPts val="0"/>
              </a:spcBef>
              <a:buFontTx/>
              <a:buNone/>
              <a:defRPr sz="2800">
                <a:solidFill>
                  <a:schemeClr val="tx2"/>
                </a:solidFill>
                <a:latin typeface="+mj-lt"/>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0</a:t>
            </a:r>
            <a:endParaRPr kumimoji="1" lang="ja-JP" altLang="en-US" dirty="0"/>
          </a:p>
        </p:txBody>
      </p:sp>
      <p:sp>
        <p:nvSpPr>
          <p:cNvPr id="41" name="Text Placeholder 5"/>
          <p:cNvSpPr>
            <a:spLocks noGrp="1"/>
          </p:cNvSpPr>
          <p:nvPr>
            <p:ph type="body" sz="quarter" idx="23" hasCustomPrompt="1"/>
          </p:nvPr>
        </p:nvSpPr>
        <p:spPr>
          <a:xfrm>
            <a:off x="13756928" y="3595424"/>
            <a:ext cx="3127722" cy="337024"/>
          </a:xfrm>
        </p:spPr>
        <p:txBody>
          <a:bodyPr anchor="t"/>
          <a:lstStyle>
            <a:lvl1pPr marL="0" indent="0" algn="just">
              <a:lnSpc>
                <a:spcPct val="100000"/>
              </a:lnSpc>
              <a:spcBef>
                <a:spcPts val="0"/>
              </a:spcBef>
              <a:buFontTx/>
              <a:buNone/>
              <a:defRPr>
                <a:solidFill>
                  <a:schemeClr val="tx2"/>
                </a:solidFill>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Text goes here</a:t>
            </a:r>
            <a:endParaRPr kumimoji="1" lang="ja-JP" altLang="en-US" dirty="0"/>
          </a:p>
        </p:txBody>
      </p:sp>
      <p:sp>
        <p:nvSpPr>
          <p:cNvPr id="42" name="Text Placeholder 5"/>
          <p:cNvSpPr>
            <a:spLocks noGrp="1"/>
          </p:cNvSpPr>
          <p:nvPr>
            <p:ph type="body" sz="quarter" idx="24" hasCustomPrompt="1"/>
          </p:nvPr>
        </p:nvSpPr>
        <p:spPr>
          <a:xfrm>
            <a:off x="13756928" y="3025884"/>
            <a:ext cx="3127722" cy="604071"/>
          </a:xfrm>
        </p:spPr>
        <p:txBody>
          <a:bodyPr anchor="b">
            <a:noAutofit/>
          </a:bodyPr>
          <a:lstStyle>
            <a:lvl1pPr marL="0" indent="0" algn="l">
              <a:lnSpc>
                <a:spcPct val="100000"/>
              </a:lnSpc>
              <a:spcBef>
                <a:spcPts val="0"/>
              </a:spcBef>
              <a:buFontTx/>
              <a:buNone/>
              <a:defRPr sz="2800">
                <a:solidFill>
                  <a:schemeClr val="tx2"/>
                </a:solidFill>
                <a:latin typeface="+mj-lt"/>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Heading goes here</a:t>
            </a:r>
            <a:endParaRPr kumimoji="1" lang="ja-JP" altLang="en-US" dirty="0"/>
          </a:p>
        </p:txBody>
      </p:sp>
      <p:grpSp>
        <p:nvGrpSpPr>
          <p:cNvPr id="43" name="Group 42"/>
          <p:cNvGrpSpPr/>
          <p:nvPr userDrawn="1"/>
        </p:nvGrpSpPr>
        <p:grpSpPr>
          <a:xfrm>
            <a:off x="12511506" y="4619228"/>
            <a:ext cx="1052493" cy="1052493"/>
            <a:chOff x="9144000" y="1433513"/>
            <a:chExt cx="1408161" cy="1408161"/>
          </a:xfrm>
        </p:grpSpPr>
        <p:sp>
          <p:nvSpPr>
            <p:cNvPr id="44" name="Rectangle 43"/>
            <p:cNvSpPr/>
            <p:nvPr userDrawn="1"/>
          </p:nvSpPr>
          <p:spPr>
            <a:xfrm>
              <a:off x="9144000" y="1433513"/>
              <a:ext cx="1408161" cy="1408161"/>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5" name="Rectangle 44"/>
            <p:cNvSpPr/>
            <p:nvPr userDrawn="1"/>
          </p:nvSpPr>
          <p:spPr>
            <a:xfrm>
              <a:off x="9361573" y="1651086"/>
              <a:ext cx="973015" cy="9730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46" name="Text Placeholder 5"/>
          <p:cNvSpPr>
            <a:spLocks noGrp="1"/>
          </p:cNvSpPr>
          <p:nvPr>
            <p:ph type="body" sz="quarter" idx="25" hasCustomPrompt="1"/>
          </p:nvPr>
        </p:nvSpPr>
        <p:spPr>
          <a:xfrm>
            <a:off x="12674125" y="4690309"/>
            <a:ext cx="724962" cy="910330"/>
          </a:xfrm>
        </p:spPr>
        <p:txBody>
          <a:bodyPr numCol="1" anchor="ctr">
            <a:normAutofit/>
          </a:bodyPr>
          <a:lstStyle>
            <a:lvl1pPr marL="0" indent="0" algn="ctr">
              <a:lnSpc>
                <a:spcPct val="100000"/>
              </a:lnSpc>
              <a:spcBef>
                <a:spcPts val="0"/>
              </a:spcBef>
              <a:buFontTx/>
              <a:buNone/>
              <a:defRPr sz="2800">
                <a:solidFill>
                  <a:schemeClr val="tx2"/>
                </a:solidFill>
                <a:latin typeface="+mj-lt"/>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0</a:t>
            </a:r>
            <a:endParaRPr kumimoji="1" lang="ja-JP" altLang="en-US" dirty="0"/>
          </a:p>
        </p:txBody>
      </p:sp>
      <p:sp>
        <p:nvSpPr>
          <p:cNvPr id="47" name="Text Placeholder 5"/>
          <p:cNvSpPr>
            <a:spLocks noGrp="1"/>
          </p:cNvSpPr>
          <p:nvPr>
            <p:ph type="body" sz="quarter" idx="26" hasCustomPrompt="1"/>
          </p:nvPr>
        </p:nvSpPr>
        <p:spPr>
          <a:xfrm>
            <a:off x="13756928" y="5188768"/>
            <a:ext cx="3127722" cy="337024"/>
          </a:xfrm>
        </p:spPr>
        <p:txBody>
          <a:bodyPr anchor="t"/>
          <a:lstStyle>
            <a:lvl1pPr marL="0" indent="0" algn="just">
              <a:lnSpc>
                <a:spcPct val="100000"/>
              </a:lnSpc>
              <a:spcBef>
                <a:spcPts val="0"/>
              </a:spcBef>
              <a:buFontTx/>
              <a:buNone/>
              <a:defRPr>
                <a:solidFill>
                  <a:schemeClr val="tx2"/>
                </a:solidFill>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Text goes here</a:t>
            </a:r>
            <a:endParaRPr kumimoji="1" lang="ja-JP" altLang="en-US" dirty="0"/>
          </a:p>
        </p:txBody>
      </p:sp>
      <p:sp>
        <p:nvSpPr>
          <p:cNvPr id="48" name="Text Placeholder 5"/>
          <p:cNvSpPr>
            <a:spLocks noGrp="1"/>
          </p:cNvSpPr>
          <p:nvPr>
            <p:ph type="body" sz="quarter" idx="27" hasCustomPrompt="1"/>
          </p:nvPr>
        </p:nvSpPr>
        <p:spPr>
          <a:xfrm>
            <a:off x="13756928" y="4619228"/>
            <a:ext cx="3127722" cy="604071"/>
          </a:xfrm>
        </p:spPr>
        <p:txBody>
          <a:bodyPr anchor="b">
            <a:noAutofit/>
          </a:bodyPr>
          <a:lstStyle>
            <a:lvl1pPr marL="0" indent="0" algn="l">
              <a:lnSpc>
                <a:spcPct val="100000"/>
              </a:lnSpc>
              <a:spcBef>
                <a:spcPts val="0"/>
              </a:spcBef>
              <a:buFontTx/>
              <a:buNone/>
              <a:defRPr sz="2800">
                <a:solidFill>
                  <a:schemeClr val="tx2"/>
                </a:solidFill>
                <a:latin typeface="+mj-lt"/>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Heading goes here</a:t>
            </a:r>
            <a:endParaRPr kumimoji="1" lang="ja-JP" altLang="en-US" dirty="0"/>
          </a:p>
        </p:txBody>
      </p:sp>
      <p:grpSp>
        <p:nvGrpSpPr>
          <p:cNvPr id="49" name="Group 48"/>
          <p:cNvGrpSpPr/>
          <p:nvPr userDrawn="1"/>
        </p:nvGrpSpPr>
        <p:grpSpPr>
          <a:xfrm>
            <a:off x="12511506" y="6212571"/>
            <a:ext cx="1052493" cy="1052493"/>
            <a:chOff x="9144000" y="1433513"/>
            <a:chExt cx="1408161" cy="1408161"/>
          </a:xfrm>
        </p:grpSpPr>
        <p:sp>
          <p:nvSpPr>
            <p:cNvPr id="50" name="Rectangle 49"/>
            <p:cNvSpPr/>
            <p:nvPr userDrawn="1"/>
          </p:nvSpPr>
          <p:spPr>
            <a:xfrm>
              <a:off x="9144000" y="1433513"/>
              <a:ext cx="1408161" cy="1408161"/>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1" name="Rectangle 50"/>
            <p:cNvSpPr/>
            <p:nvPr userDrawn="1"/>
          </p:nvSpPr>
          <p:spPr>
            <a:xfrm>
              <a:off x="9361573" y="1651086"/>
              <a:ext cx="973015" cy="9730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52" name="Text Placeholder 5"/>
          <p:cNvSpPr>
            <a:spLocks noGrp="1"/>
          </p:cNvSpPr>
          <p:nvPr>
            <p:ph type="body" sz="quarter" idx="28" hasCustomPrompt="1"/>
          </p:nvPr>
        </p:nvSpPr>
        <p:spPr>
          <a:xfrm>
            <a:off x="12674125" y="6283652"/>
            <a:ext cx="724962" cy="910330"/>
          </a:xfrm>
        </p:spPr>
        <p:txBody>
          <a:bodyPr numCol="1" anchor="ctr">
            <a:normAutofit/>
          </a:bodyPr>
          <a:lstStyle>
            <a:lvl1pPr marL="0" indent="0" algn="ctr">
              <a:lnSpc>
                <a:spcPct val="100000"/>
              </a:lnSpc>
              <a:spcBef>
                <a:spcPts val="0"/>
              </a:spcBef>
              <a:buFontTx/>
              <a:buNone/>
              <a:defRPr sz="2800">
                <a:solidFill>
                  <a:schemeClr val="tx2"/>
                </a:solidFill>
                <a:latin typeface="+mj-lt"/>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0</a:t>
            </a:r>
            <a:endParaRPr kumimoji="1" lang="ja-JP" altLang="en-US" dirty="0"/>
          </a:p>
        </p:txBody>
      </p:sp>
      <p:sp>
        <p:nvSpPr>
          <p:cNvPr id="53" name="Text Placeholder 5"/>
          <p:cNvSpPr>
            <a:spLocks noGrp="1"/>
          </p:cNvSpPr>
          <p:nvPr>
            <p:ph type="body" sz="quarter" idx="29" hasCustomPrompt="1"/>
          </p:nvPr>
        </p:nvSpPr>
        <p:spPr>
          <a:xfrm>
            <a:off x="13756928" y="6782111"/>
            <a:ext cx="3127722" cy="337024"/>
          </a:xfrm>
        </p:spPr>
        <p:txBody>
          <a:bodyPr anchor="t"/>
          <a:lstStyle>
            <a:lvl1pPr marL="0" indent="0" algn="just">
              <a:lnSpc>
                <a:spcPct val="100000"/>
              </a:lnSpc>
              <a:spcBef>
                <a:spcPts val="0"/>
              </a:spcBef>
              <a:buFontTx/>
              <a:buNone/>
              <a:defRPr>
                <a:solidFill>
                  <a:schemeClr val="tx2"/>
                </a:solidFill>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Text goes here</a:t>
            </a:r>
            <a:endParaRPr kumimoji="1" lang="ja-JP" altLang="en-US" dirty="0"/>
          </a:p>
        </p:txBody>
      </p:sp>
      <p:sp>
        <p:nvSpPr>
          <p:cNvPr id="54" name="Text Placeholder 5"/>
          <p:cNvSpPr>
            <a:spLocks noGrp="1"/>
          </p:cNvSpPr>
          <p:nvPr>
            <p:ph type="body" sz="quarter" idx="30" hasCustomPrompt="1"/>
          </p:nvPr>
        </p:nvSpPr>
        <p:spPr>
          <a:xfrm>
            <a:off x="13756928" y="6212571"/>
            <a:ext cx="3127722" cy="604071"/>
          </a:xfrm>
        </p:spPr>
        <p:txBody>
          <a:bodyPr anchor="b">
            <a:noAutofit/>
          </a:bodyPr>
          <a:lstStyle>
            <a:lvl1pPr marL="0" indent="0" algn="l">
              <a:lnSpc>
                <a:spcPct val="100000"/>
              </a:lnSpc>
              <a:spcBef>
                <a:spcPts val="0"/>
              </a:spcBef>
              <a:buFontTx/>
              <a:buNone/>
              <a:defRPr sz="2800">
                <a:solidFill>
                  <a:schemeClr val="tx2"/>
                </a:solidFill>
                <a:latin typeface="+mj-lt"/>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Heading goes here</a:t>
            </a:r>
            <a:endParaRPr kumimoji="1" lang="ja-JP" altLang="en-US" dirty="0"/>
          </a:p>
        </p:txBody>
      </p:sp>
    </p:spTree>
    <p:extLst>
      <p:ext uri="{BB962C8B-B14F-4D97-AF65-F5344CB8AC3E}">
        <p14:creationId xmlns:p14="http://schemas.microsoft.com/office/powerpoint/2010/main" val="560500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2" presetClass="entr" presetSubtype="1" decel="100000" fill="hold" grpId="0" nodeType="withEffect">
                                  <p:stCondLst>
                                    <p:cond delay="250"/>
                                  </p:stCondLst>
                                  <p:iterate type="wd">
                                    <p:tmPct val="10000"/>
                                  </p:iterate>
                                  <p:childTnLst>
                                    <p:set>
                                      <p:cBhvr>
                                        <p:cTn id="9" dur="1" fill="hold">
                                          <p:stCondLst>
                                            <p:cond delay="0"/>
                                          </p:stCondLst>
                                        </p:cTn>
                                        <p:tgtEl>
                                          <p:spTgt spid="6"/>
                                        </p:tgtEl>
                                        <p:attrNameLst>
                                          <p:attrName>style.visibility</p:attrName>
                                        </p:attrNameLst>
                                      </p:cBhvr>
                                      <p:to>
                                        <p:strVal val="visible"/>
                                      </p:to>
                                    </p:set>
                                    <p:anim calcmode="lin" valueType="num">
                                      <p:cBhvr additive="base">
                                        <p:cTn id="10" dur="1000" fill="hold"/>
                                        <p:tgtEl>
                                          <p:spTgt spid="6"/>
                                        </p:tgtEl>
                                        <p:attrNameLst>
                                          <p:attrName>ppt_x</p:attrName>
                                        </p:attrNameLst>
                                      </p:cBhvr>
                                      <p:tavLst>
                                        <p:tav tm="0">
                                          <p:val>
                                            <p:strVal val="#ppt_x"/>
                                          </p:val>
                                        </p:tav>
                                        <p:tav tm="100000">
                                          <p:val>
                                            <p:strVal val="#ppt_x"/>
                                          </p:val>
                                        </p:tav>
                                      </p:tavLst>
                                    </p:anim>
                                    <p:anim calcmode="lin" valueType="num">
                                      <p:cBhvr additive="base">
                                        <p:cTn id="11" dur="1000" fill="hold"/>
                                        <p:tgtEl>
                                          <p:spTgt spid="6"/>
                                        </p:tgtEl>
                                        <p:attrNameLst>
                                          <p:attrName>ppt_y</p:attrName>
                                        </p:attrNameLst>
                                      </p:cBhvr>
                                      <p:tavLst>
                                        <p:tav tm="0">
                                          <p:val>
                                            <p:strVal val="0-#ppt_h/2"/>
                                          </p:val>
                                        </p:tav>
                                        <p:tav tm="100000">
                                          <p:val>
                                            <p:strVal val="#ppt_y"/>
                                          </p:val>
                                        </p:tav>
                                      </p:tavLst>
                                    </p:anim>
                                  </p:childTnLst>
                                </p:cTn>
                              </p:par>
                            </p:childTnLst>
                          </p:cTn>
                        </p:par>
                        <p:par>
                          <p:cTn id="12" fill="hold">
                            <p:stCondLst>
                              <p:cond delay="1550"/>
                            </p:stCondLst>
                            <p:childTnLst>
                              <p:par>
                                <p:cTn id="13" presetID="2" presetClass="entr" presetSubtype="2" decel="100000" fill="hold" grpId="0" nodeType="afterEffect">
                                  <p:stCondLst>
                                    <p:cond delay="0"/>
                                  </p:stCondLst>
                                  <p:childTnLst>
                                    <p:set>
                                      <p:cBhvr>
                                        <p:cTn id="14" dur="1" fill="hold">
                                          <p:stCondLst>
                                            <p:cond delay="0"/>
                                          </p:stCondLst>
                                        </p:cTn>
                                        <p:tgtEl>
                                          <p:spTgt spid="10">
                                            <p:txEl>
                                              <p:pRg st="0" end="0"/>
                                            </p:txEl>
                                          </p:spTgt>
                                        </p:tgtEl>
                                        <p:attrNameLst>
                                          <p:attrName>style.visibility</p:attrName>
                                        </p:attrNameLst>
                                      </p:cBhvr>
                                      <p:to>
                                        <p:strVal val="visible"/>
                                      </p:to>
                                    </p:set>
                                    <p:anim calcmode="lin" valueType="num">
                                      <p:cBhvr additive="base">
                                        <p:cTn id="15" dur="1000" fill="hold"/>
                                        <p:tgtEl>
                                          <p:spTgt spid="10">
                                            <p:txEl>
                                              <p:pRg st="0" end="0"/>
                                            </p:txEl>
                                          </p:spTgt>
                                        </p:tgtEl>
                                        <p:attrNameLst>
                                          <p:attrName>ppt_x</p:attrName>
                                        </p:attrNameLst>
                                      </p:cBhvr>
                                      <p:tavLst>
                                        <p:tav tm="0">
                                          <p:val>
                                            <p:strVal val="1+#ppt_w/2"/>
                                          </p:val>
                                        </p:tav>
                                        <p:tav tm="100000">
                                          <p:val>
                                            <p:strVal val="#ppt_x"/>
                                          </p:val>
                                        </p:tav>
                                      </p:tavLst>
                                    </p:anim>
                                    <p:anim calcmode="lin" valueType="num">
                                      <p:cBhvr additive="base">
                                        <p:cTn id="16" dur="1000" fill="hold"/>
                                        <p:tgtEl>
                                          <p:spTgt spid="10">
                                            <p:txEl>
                                              <p:pRg st="0" end="0"/>
                                            </p:txEl>
                                          </p:spTgt>
                                        </p:tgtEl>
                                        <p:attrNameLst>
                                          <p:attrName>ppt_y</p:attrName>
                                        </p:attrNameLst>
                                      </p:cBhvr>
                                      <p:tavLst>
                                        <p:tav tm="0">
                                          <p:val>
                                            <p:strVal val="#ppt_y"/>
                                          </p:val>
                                        </p:tav>
                                        <p:tav tm="100000">
                                          <p:val>
                                            <p:strVal val="#ppt_y"/>
                                          </p:val>
                                        </p:tav>
                                      </p:tavLst>
                                    </p:anim>
                                  </p:childTnLst>
                                </p:cTn>
                              </p:par>
                              <p:par>
                                <p:cTn id="17" presetID="2" presetClass="entr" presetSubtype="2" decel="10000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1000" fill="hold"/>
                                        <p:tgtEl>
                                          <p:spTgt spid="9"/>
                                        </p:tgtEl>
                                        <p:attrNameLst>
                                          <p:attrName>ppt_x</p:attrName>
                                        </p:attrNameLst>
                                      </p:cBhvr>
                                      <p:tavLst>
                                        <p:tav tm="0">
                                          <p:val>
                                            <p:strVal val="1+#ppt_w/2"/>
                                          </p:val>
                                        </p:tav>
                                        <p:tav tm="100000">
                                          <p:val>
                                            <p:strVal val="#ppt_x"/>
                                          </p:val>
                                        </p:tav>
                                      </p:tavLst>
                                    </p:anim>
                                    <p:anim calcmode="lin" valueType="num">
                                      <p:cBhvr additive="base">
                                        <p:cTn id="20" dur="1000" fill="hold"/>
                                        <p:tgtEl>
                                          <p:spTgt spid="9"/>
                                        </p:tgtEl>
                                        <p:attrNameLst>
                                          <p:attrName>ppt_y</p:attrName>
                                        </p:attrNameLst>
                                      </p:cBhvr>
                                      <p:tavLst>
                                        <p:tav tm="0">
                                          <p:val>
                                            <p:strVal val="#ppt_y"/>
                                          </p:val>
                                        </p:tav>
                                        <p:tav tm="100000">
                                          <p:val>
                                            <p:strVal val="#ppt_y"/>
                                          </p:val>
                                        </p:tav>
                                      </p:tavLst>
                                    </p:anim>
                                  </p:childTnLst>
                                </p:cTn>
                              </p:par>
                              <p:par>
                                <p:cTn id="21" presetID="49" presetClass="entr" presetSubtype="0" decel="100000" fill="hold" grpId="1" nodeType="withEffect">
                                  <p:stCondLst>
                                    <p:cond delay="0"/>
                                  </p:stCondLst>
                                  <p:childTnLst>
                                    <p:set>
                                      <p:cBhvr>
                                        <p:cTn id="22" dur="1" fill="hold">
                                          <p:stCondLst>
                                            <p:cond delay="0"/>
                                          </p:stCondLst>
                                        </p:cTn>
                                        <p:tgtEl>
                                          <p:spTgt spid="10">
                                            <p:txEl>
                                              <p:pRg st="0" end="0"/>
                                            </p:txEl>
                                          </p:spTgt>
                                        </p:tgtEl>
                                        <p:attrNameLst>
                                          <p:attrName>style.visibility</p:attrName>
                                        </p:attrNameLst>
                                      </p:cBhvr>
                                      <p:to>
                                        <p:strVal val="visible"/>
                                      </p:to>
                                    </p:set>
                                    <p:anim calcmode="lin" valueType="num">
                                      <p:cBhvr>
                                        <p:cTn id="23" dur="1000" fill="hold"/>
                                        <p:tgtEl>
                                          <p:spTgt spid="10">
                                            <p:txEl>
                                              <p:pRg st="0" end="0"/>
                                            </p:txEl>
                                          </p:spTgt>
                                        </p:tgtEl>
                                        <p:attrNameLst>
                                          <p:attrName>ppt_w</p:attrName>
                                        </p:attrNameLst>
                                      </p:cBhvr>
                                      <p:tavLst>
                                        <p:tav tm="0">
                                          <p:val>
                                            <p:fltVal val="0"/>
                                          </p:val>
                                        </p:tav>
                                        <p:tav tm="100000">
                                          <p:val>
                                            <p:strVal val="#ppt_w"/>
                                          </p:val>
                                        </p:tav>
                                      </p:tavLst>
                                    </p:anim>
                                    <p:anim calcmode="lin" valueType="num">
                                      <p:cBhvr>
                                        <p:cTn id="24" dur="1000" fill="hold"/>
                                        <p:tgtEl>
                                          <p:spTgt spid="10">
                                            <p:txEl>
                                              <p:pRg st="0" end="0"/>
                                            </p:txEl>
                                          </p:spTgt>
                                        </p:tgtEl>
                                        <p:attrNameLst>
                                          <p:attrName>ppt_h</p:attrName>
                                        </p:attrNameLst>
                                      </p:cBhvr>
                                      <p:tavLst>
                                        <p:tav tm="0">
                                          <p:val>
                                            <p:fltVal val="0"/>
                                          </p:val>
                                        </p:tav>
                                        <p:tav tm="100000">
                                          <p:val>
                                            <p:strVal val="#ppt_h"/>
                                          </p:val>
                                        </p:tav>
                                      </p:tavLst>
                                    </p:anim>
                                    <p:anim calcmode="lin" valueType="num">
                                      <p:cBhvr>
                                        <p:cTn id="25" dur="1000" fill="hold"/>
                                        <p:tgtEl>
                                          <p:spTgt spid="10">
                                            <p:txEl>
                                              <p:pRg st="0" end="0"/>
                                            </p:txEl>
                                          </p:spTgt>
                                        </p:tgtEl>
                                        <p:attrNameLst>
                                          <p:attrName>style.rotation</p:attrName>
                                        </p:attrNameLst>
                                      </p:cBhvr>
                                      <p:tavLst>
                                        <p:tav tm="0">
                                          <p:val>
                                            <p:fltVal val="360"/>
                                          </p:val>
                                        </p:tav>
                                        <p:tav tm="100000">
                                          <p:val>
                                            <p:fltVal val="0"/>
                                          </p:val>
                                        </p:tav>
                                      </p:tavLst>
                                    </p:anim>
                                    <p:animEffect transition="in" filter="fade">
                                      <p:cBhvr>
                                        <p:cTn id="26" dur="1000"/>
                                        <p:tgtEl>
                                          <p:spTgt spid="10">
                                            <p:txEl>
                                              <p:pRg st="0" end="0"/>
                                            </p:txEl>
                                          </p:spTgt>
                                        </p:tgtEl>
                                      </p:cBhvr>
                                    </p:animEffect>
                                  </p:childTnLst>
                                </p:cTn>
                              </p:par>
                              <p:par>
                                <p:cTn id="27" presetID="49" presetClass="entr" presetSubtype="0" decel="100000" fill="hold" nodeType="withEffect">
                                  <p:stCondLst>
                                    <p:cond delay="0"/>
                                  </p:stCondLst>
                                  <p:childTnLst>
                                    <p:set>
                                      <p:cBhvr>
                                        <p:cTn id="28" dur="1" fill="hold">
                                          <p:stCondLst>
                                            <p:cond delay="0"/>
                                          </p:stCondLst>
                                        </p:cTn>
                                        <p:tgtEl>
                                          <p:spTgt spid="9"/>
                                        </p:tgtEl>
                                        <p:attrNameLst>
                                          <p:attrName>style.visibility</p:attrName>
                                        </p:attrNameLst>
                                      </p:cBhvr>
                                      <p:to>
                                        <p:strVal val="visible"/>
                                      </p:to>
                                    </p:set>
                                    <p:anim calcmode="lin" valueType="num">
                                      <p:cBhvr>
                                        <p:cTn id="29" dur="1000" fill="hold"/>
                                        <p:tgtEl>
                                          <p:spTgt spid="9"/>
                                        </p:tgtEl>
                                        <p:attrNameLst>
                                          <p:attrName>ppt_w</p:attrName>
                                        </p:attrNameLst>
                                      </p:cBhvr>
                                      <p:tavLst>
                                        <p:tav tm="0">
                                          <p:val>
                                            <p:fltVal val="0"/>
                                          </p:val>
                                        </p:tav>
                                        <p:tav tm="100000">
                                          <p:val>
                                            <p:strVal val="#ppt_w"/>
                                          </p:val>
                                        </p:tav>
                                      </p:tavLst>
                                    </p:anim>
                                    <p:anim calcmode="lin" valueType="num">
                                      <p:cBhvr>
                                        <p:cTn id="30" dur="1000" fill="hold"/>
                                        <p:tgtEl>
                                          <p:spTgt spid="9"/>
                                        </p:tgtEl>
                                        <p:attrNameLst>
                                          <p:attrName>ppt_h</p:attrName>
                                        </p:attrNameLst>
                                      </p:cBhvr>
                                      <p:tavLst>
                                        <p:tav tm="0">
                                          <p:val>
                                            <p:fltVal val="0"/>
                                          </p:val>
                                        </p:tav>
                                        <p:tav tm="100000">
                                          <p:val>
                                            <p:strVal val="#ppt_h"/>
                                          </p:val>
                                        </p:tav>
                                      </p:tavLst>
                                    </p:anim>
                                    <p:anim calcmode="lin" valueType="num">
                                      <p:cBhvr>
                                        <p:cTn id="31" dur="1000" fill="hold"/>
                                        <p:tgtEl>
                                          <p:spTgt spid="9"/>
                                        </p:tgtEl>
                                        <p:attrNameLst>
                                          <p:attrName>style.rotation</p:attrName>
                                        </p:attrNameLst>
                                      </p:cBhvr>
                                      <p:tavLst>
                                        <p:tav tm="0">
                                          <p:val>
                                            <p:fltVal val="360"/>
                                          </p:val>
                                        </p:tav>
                                        <p:tav tm="100000">
                                          <p:val>
                                            <p:fltVal val="0"/>
                                          </p:val>
                                        </p:tav>
                                      </p:tavLst>
                                    </p:anim>
                                    <p:animEffect transition="in" filter="fade">
                                      <p:cBhvr>
                                        <p:cTn id="32" dur="1000"/>
                                        <p:tgtEl>
                                          <p:spTgt spid="9"/>
                                        </p:tgtEl>
                                      </p:cBhvr>
                                    </p:animEffect>
                                  </p:childTnLst>
                                </p:cTn>
                              </p:par>
                            </p:childTnLst>
                          </p:cTn>
                        </p:par>
                        <p:par>
                          <p:cTn id="33" fill="hold">
                            <p:stCondLst>
                              <p:cond delay="2550"/>
                            </p:stCondLst>
                            <p:childTnLst>
                              <p:par>
                                <p:cTn id="34" presetID="10" presetClass="entr" presetSubtype="0" fill="hold" grpId="0" nodeType="after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fade">
                                      <p:cBhvr>
                                        <p:cTn id="36" dur="500"/>
                                        <p:tgtEl>
                                          <p:spTgt spid="12"/>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1"/>
                                        </p:tgtEl>
                                        <p:attrNameLst>
                                          <p:attrName>style.visibility</p:attrName>
                                        </p:attrNameLst>
                                      </p:cBhvr>
                                      <p:to>
                                        <p:strVal val="visible"/>
                                      </p:to>
                                    </p:set>
                                    <p:animEffect transition="in" filter="fade">
                                      <p:cBhvr>
                                        <p:cTn id="39" dur="500"/>
                                        <p:tgtEl>
                                          <p:spTgt spid="11"/>
                                        </p:tgtEl>
                                      </p:cBhvr>
                                    </p:animEffect>
                                  </p:childTnLst>
                                </p:cTn>
                              </p:par>
                            </p:childTnLst>
                          </p:cTn>
                        </p:par>
                        <p:par>
                          <p:cTn id="40" fill="hold">
                            <p:stCondLst>
                              <p:cond delay="3050"/>
                            </p:stCondLst>
                            <p:childTnLst>
                              <p:par>
                                <p:cTn id="41" presetID="2" presetClass="entr" presetSubtype="2" decel="100000" fill="hold" grpId="0" nodeType="afterEffect">
                                  <p:stCondLst>
                                    <p:cond delay="0"/>
                                  </p:stCondLst>
                                  <p:childTnLst>
                                    <p:set>
                                      <p:cBhvr>
                                        <p:cTn id="42" dur="1" fill="hold">
                                          <p:stCondLst>
                                            <p:cond delay="0"/>
                                          </p:stCondLst>
                                        </p:cTn>
                                        <p:tgtEl>
                                          <p:spTgt spid="16">
                                            <p:txEl>
                                              <p:pRg st="0" end="0"/>
                                            </p:txEl>
                                          </p:spTgt>
                                        </p:tgtEl>
                                        <p:attrNameLst>
                                          <p:attrName>style.visibility</p:attrName>
                                        </p:attrNameLst>
                                      </p:cBhvr>
                                      <p:to>
                                        <p:strVal val="visible"/>
                                      </p:to>
                                    </p:set>
                                    <p:anim calcmode="lin" valueType="num">
                                      <p:cBhvr additive="base">
                                        <p:cTn id="43" dur="1000" fill="hold"/>
                                        <p:tgtEl>
                                          <p:spTgt spid="16">
                                            <p:txEl>
                                              <p:pRg st="0" end="0"/>
                                            </p:txEl>
                                          </p:spTgt>
                                        </p:tgtEl>
                                        <p:attrNameLst>
                                          <p:attrName>ppt_x</p:attrName>
                                        </p:attrNameLst>
                                      </p:cBhvr>
                                      <p:tavLst>
                                        <p:tav tm="0">
                                          <p:val>
                                            <p:strVal val="1+#ppt_w/2"/>
                                          </p:val>
                                        </p:tav>
                                        <p:tav tm="100000">
                                          <p:val>
                                            <p:strVal val="#ppt_x"/>
                                          </p:val>
                                        </p:tav>
                                      </p:tavLst>
                                    </p:anim>
                                    <p:anim calcmode="lin" valueType="num">
                                      <p:cBhvr additive="base">
                                        <p:cTn id="44" dur="1000" fill="hold"/>
                                        <p:tgtEl>
                                          <p:spTgt spid="16">
                                            <p:txEl>
                                              <p:pRg st="0" end="0"/>
                                            </p:txEl>
                                          </p:spTgt>
                                        </p:tgtEl>
                                        <p:attrNameLst>
                                          <p:attrName>ppt_y</p:attrName>
                                        </p:attrNameLst>
                                      </p:cBhvr>
                                      <p:tavLst>
                                        <p:tav tm="0">
                                          <p:val>
                                            <p:strVal val="#ppt_y"/>
                                          </p:val>
                                        </p:tav>
                                        <p:tav tm="100000">
                                          <p:val>
                                            <p:strVal val="#ppt_y"/>
                                          </p:val>
                                        </p:tav>
                                      </p:tavLst>
                                    </p:anim>
                                  </p:childTnLst>
                                </p:cTn>
                              </p:par>
                              <p:par>
                                <p:cTn id="45" presetID="2" presetClass="entr" presetSubtype="2" decel="100000" fill="hold" nodeType="withEffect">
                                  <p:stCondLst>
                                    <p:cond delay="0"/>
                                  </p:stCondLst>
                                  <p:childTnLst>
                                    <p:set>
                                      <p:cBhvr>
                                        <p:cTn id="46" dur="1" fill="hold">
                                          <p:stCondLst>
                                            <p:cond delay="0"/>
                                          </p:stCondLst>
                                        </p:cTn>
                                        <p:tgtEl>
                                          <p:spTgt spid="13"/>
                                        </p:tgtEl>
                                        <p:attrNameLst>
                                          <p:attrName>style.visibility</p:attrName>
                                        </p:attrNameLst>
                                      </p:cBhvr>
                                      <p:to>
                                        <p:strVal val="visible"/>
                                      </p:to>
                                    </p:set>
                                    <p:anim calcmode="lin" valueType="num">
                                      <p:cBhvr additive="base">
                                        <p:cTn id="47" dur="1000" fill="hold"/>
                                        <p:tgtEl>
                                          <p:spTgt spid="13"/>
                                        </p:tgtEl>
                                        <p:attrNameLst>
                                          <p:attrName>ppt_x</p:attrName>
                                        </p:attrNameLst>
                                      </p:cBhvr>
                                      <p:tavLst>
                                        <p:tav tm="0">
                                          <p:val>
                                            <p:strVal val="1+#ppt_w/2"/>
                                          </p:val>
                                        </p:tav>
                                        <p:tav tm="100000">
                                          <p:val>
                                            <p:strVal val="#ppt_x"/>
                                          </p:val>
                                        </p:tav>
                                      </p:tavLst>
                                    </p:anim>
                                    <p:anim calcmode="lin" valueType="num">
                                      <p:cBhvr additive="base">
                                        <p:cTn id="48" dur="1000" fill="hold"/>
                                        <p:tgtEl>
                                          <p:spTgt spid="13"/>
                                        </p:tgtEl>
                                        <p:attrNameLst>
                                          <p:attrName>ppt_y</p:attrName>
                                        </p:attrNameLst>
                                      </p:cBhvr>
                                      <p:tavLst>
                                        <p:tav tm="0">
                                          <p:val>
                                            <p:strVal val="#ppt_y"/>
                                          </p:val>
                                        </p:tav>
                                        <p:tav tm="100000">
                                          <p:val>
                                            <p:strVal val="#ppt_y"/>
                                          </p:val>
                                        </p:tav>
                                      </p:tavLst>
                                    </p:anim>
                                  </p:childTnLst>
                                </p:cTn>
                              </p:par>
                              <p:par>
                                <p:cTn id="49" presetID="49" presetClass="entr" presetSubtype="0" decel="100000" fill="hold" grpId="1" nodeType="withEffect">
                                  <p:stCondLst>
                                    <p:cond delay="0"/>
                                  </p:stCondLst>
                                  <p:childTnLst>
                                    <p:set>
                                      <p:cBhvr>
                                        <p:cTn id="50" dur="1" fill="hold">
                                          <p:stCondLst>
                                            <p:cond delay="0"/>
                                          </p:stCondLst>
                                        </p:cTn>
                                        <p:tgtEl>
                                          <p:spTgt spid="16">
                                            <p:txEl>
                                              <p:pRg st="0" end="0"/>
                                            </p:txEl>
                                          </p:spTgt>
                                        </p:tgtEl>
                                        <p:attrNameLst>
                                          <p:attrName>style.visibility</p:attrName>
                                        </p:attrNameLst>
                                      </p:cBhvr>
                                      <p:to>
                                        <p:strVal val="visible"/>
                                      </p:to>
                                    </p:set>
                                    <p:anim calcmode="lin" valueType="num">
                                      <p:cBhvr>
                                        <p:cTn id="51" dur="1000" fill="hold"/>
                                        <p:tgtEl>
                                          <p:spTgt spid="16">
                                            <p:txEl>
                                              <p:pRg st="0" end="0"/>
                                            </p:txEl>
                                          </p:spTgt>
                                        </p:tgtEl>
                                        <p:attrNameLst>
                                          <p:attrName>ppt_w</p:attrName>
                                        </p:attrNameLst>
                                      </p:cBhvr>
                                      <p:tavLst>
                                        <p:tav tm="0">
                                          <p:val>
                                            <p:fltVal val="0"/>
                                          </p:val>
                                        </p:tav>
                                        <p:tav tm="100000">
                                          <p:val>
                                            <p:strVal val="#ppt_w"/>
                                          </p:val>
                                        </p:tav>
                                      </p:tavLst>
                                    </p:anim>
                                    <p:anim calcmode="lin" valueType="num">
                                      <p:cBhvr>
                                        <p:cTn id="52" dur="1000" fill="hold"/>
                                        <p:tgtEl>
                                          <p:spTgt spid="16">
                                            <p:txEl>
                                              <p:pRg st="0" end="0"/>
                                            </p:txEl>
                                          </p:spTgt>
                                        </p:tgtEl>
                                        <p:attrNameLst>
                                          <p:attrName>ppt_h</p:attrName>
                                        </p:attrNameLst>
                                      </p:cBhvr>
                                      <p:tavLst>
                                        <p:tav tm="0">
                                          <p:val>
                                            <p:fltVal val="0"/>
                                          </p:val>
                                        </p:tav>
                                        <p:tav tm="100000">
                                          <p:val>
                                            <p:strVal val="#ppt_h"/>
                                          </p:val>
                                        </p:tav>
                                      </p:tavLst>
                                    </p:anim>
                                    <p:anim calcmode="lin" valueType="num">
                                      <p:cBhvr>
                                        <p:cTn id="53" dur="1000" fill="hold"/>
                                        <p:tgtEl>
                                          <p:spTgt spid="16">
                                            <p:txEl>
                                              <p:pRg st="0" end="0"/>
                                            </p:txEl>
                                          </p:spTgt>
                                        </p:tgtEl>
                                        <p:attrNameLst>
                                          <p:attrName>style.rotation</p:attrName>
                                        </p:attrNameLst>
                                      </p:cBhvr>
                                      <p:tavLst>
                                        <p:tav tm="0">
                                          <p:val>
                                            <p:fltVal val="360"/>
                                          </p:val>
                                        </p:tav>
                                        <p:tav tm="100000">
                                          <p:val>
                                            <p:fltVal val="0"/>
                                          </p:val>
                                        </p:tav>
                                      </p:tavLst>
                                    </p:anim>
                                    <p:animEffect transition="in" filter="fade">
                                      <p:cBhvr>
                                        <p:cTn id="54" dur="1000"/>
                                        <p:tgtEl>
                                          <p:spTgt spid="16">
                                            <p:txEl>
                                              <p:pRg st="0" end="0"/>
                                            </p:txEl>
                                          </p:spTgt>
                                        </p:tgtEl>
                                      </p:cBhvr>
                                    </p:animEffect>
                                  </p:childTnLst>
                                </p:cTn>
                              </p:par>
                              <p:par>
                                <p:cTn id="55" presetID="49" presetClass="entr" presetSubtype="0" decel="100000" fill="hold" nodeType="withEffect">
                                  <p:stCondLst>
                                    <p:cond delay="0"/>
                                  </p:stCondLst>
                                  <p:childTnLst>
                                    <p:set>
                                      <p:cBhvr>
                                        <p:cTn id="56" dur="1" fill="hold">
                                          <p:stCondLst>
                                            <p:cond delay="0"/>
                                          </p:stCondLst>
                                        </p:cTn>
                                        <p:tgtEl>
                                          <p:spTgt spid="13"/>
                                        </p:tgtEl>
                                        <p:attrNameLst>
                                          <p:attrName>style.visibility</p:attrName>
                                        </p:attrNameLst>
                                      </p:cBhvr>
                                      <p:to>
                                        <p:strVal val="visible"/>
                                      </p:to>
                                    </p:set>
                                    <p:anim calcmode="lin" valueType="num">
                                      <p:cBhvr>
                                        <p:cTn id="57" dur="1000" fill="hold"/>
                                        <p:tgtEl>
                                          <p:spTgt spid="13"/>
                                        </p:tgtEl>
                                        <p:attrNameLst>
                                          <p:attrName>ppt_w</p:attrName>
                                        </p:attrNameLst>
                                      </p:cBhvr>
                                      <p:tavLst>
                                        <p:tav tm="0">
                                          <p:val>
                                            <p:fltVal val="0"/>
                                          </p:val>
                                        </p:tav>
                                        <p:tav tm="100000">
                                          <p:val>
                                            <p:strVal val="#ppt_w"/>
                                          </p:val>
                                        </p:tav>
                                      </p:tavLst>
                                    </p:anim>
                                    <p:anim calcmode="lin" valueType="num">
                                      <p:cBhvr>
                                        <p:cTn id="58" dur="1000" fill="hold"/>
                                        <p:tgtEl>
                                          <p:spTgt spid="13"/>
                                        </p:tgtEl>
                                        <p:attrNameLst>
                                          <p:attrName>ppt_h</p:attrName>
                                        </p:attrNameLst>
                                      </p:cBhvr>
                                      <p:tavLst>
                                        <p:tav tm="0">
                                          <p:val>
                                            <p:fltVal val="0"/>
                                          </p:val>
                                        </p:tav>
                                        <p:tav tm="100000">
                                          <p:val>
                                            <p:strVal val="#ppt_h"/>
                                          </p:val>
                                        </p:tav>
                                      </p:tavLst>
                                    </p:anim>
                                    <p:anim calcmode="lin" valueType="num">
                                      <p:cBhvr>
                                        <p:cTn id="59" dur="1000" fill="hold"/>
                                        <p:tgtEl>
                                          <p:spTgt spid="13"/>
                                        </p:tgtEl>
                                        <p:attrNameLst>
                                          <p:attrName>style.rotation</p:attrName>
                                        </p:attrNameLst>
                                      </p:cBhvr>
                                      <p:tavLst>
                                        <p:tav tm="0">
                                          <p:val>
                                            <p:fltVal val="360"/>
                                          </p:val>
                                        </p:tav>
                                        <p:tav tm="100000">
                                          <p:val>
                                            <p:fltVal val="0"/>
                                          </p:val>
                                        </p:tav>
                                      </p:tavLst>
                                    </p:anim>
                                    <p:animEffect transition="in" filter="fade">
                                      <p:cBhvr>
                                        <p:cTn id="60" dur="1000"/>
                                        <p:tgtEl>
                                          <p:spTgt spid="13"/>
                                        </p:tgtEl>
                                      </p:cBhvr>
                                    </p:animEffect>
                                  </p:childTnLst>
                                </p:cTn>
                              </p:par>
                            </p:childTnLst>
                          </p:cTn>
                        </p:par>
                        <p:par>
                          <p:cTn id="61" fill="hold">
                            <p:stCondLst>
                              <p:cond delay="4050"/>
                            </p:stCondLst>
                            <p:childTnLst>
                              <p:par>
                                <p:cTn id="62" presetID="10" presetClass="entr" presetSubtype="0" fill="hold" grpId="0" nodeType="afterEffect">
                                  <p:stCondLst>
                                    <p:cond delay="0"/>
                                  </p:stCondLst>
                                  <p:childTnLst>
                                    <p:set>
                                      <p:cBhvr>
                                        <p:cTn id="63" dur="1" fill="hold">
                                          <p:stCondLst>
                                            <p:cond delay="0"/>
                                          </p:stCondLst>
                                        </p:cTn>
                                        <p:tgtEl>
                                          <p:spTgt spid="18"/>
                                        </p:tgtEl>
                                        <p:attrNameLst>
                                          <p:attrName>style.visibility</p:attrName>
                                        </p:attrNameLst>
                                      </p:cBhvr>
                                      <p:to>
                                        <p:strVal val="visible"/>
                                      </p:to>
                                    </p:set>
                                    <p:animEffect transition="in" filter="fade">
                                      <p:cBhvr>
                                        <p:cTn id="64" dur="500"/>
                                        <p:tgtEl>
                                          <p:spTgt spid="18"/>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17"/>
                                        </p:tgtEl>
                                        <p:attrNameLst>
                                          <p:attrName>style.visibility</p:attrName>
                                        </p:attrNameLst>
                                      </p:cBhvr>
                                      <p:to>
                                        <p:strVal val="visible"/>
                                      </p:to>
                                    </p:set>
                                    <p:animEffect transition="in" filter="fade">
                                      <p:cBhvr>
                                        <p:cTn id="67" dur="500"/>
                                        <p:tgtEl>
                                          <p:spTgt spid="17"/>
                                        </p:tgtEl>
                                      </p:cBhvr>
                                    </p:animEffect>
                                  </p:childTnLst>
                                </p:cTn>
                              </p:par>
                            </p:childTnLst>
                          </p:cTn>
                        </p:par>
                        <p:par>
                          <p:cTn id="68" fill="hold">
                            <p:stCondLst>
                              <p:cond delay="4550"/>
                            </p:stCondLst>
                            <p:childTnLst>
                              <p:par>
                                <p:cTn id="69" presetID="2" presetClass="entr" presetSubtype="2" decel="100000" fill="hold" grpId="0" nodeType="afterEffect">
                                  <p:stCondLst>
                                    <p:cond delay="0"/>
                                  </p:stCondLst>
                                  <p:childTnLst>
                                    <p:set>
                                      <p:cBhvr>
                                        <p:cTn id="70" dur="1" fill="hold">
                                          <p:stCondLst>
                                            <p:cond delay="0"/>
                                          </p:stCondLst>
                                        </p:cTn>
                                        <p:tgtEl>
                                          <p:spTgt spid="22">
                                            <p:txEl>
                                              <p:pRg st="0" end="0"/>
                                            </p:txEl>
                                          </p:spTgt>
                                        </p:tgtEl>
                                        <p:attrNameLst>
                                          <p:attrName>style.visibility</p:attrName>
                                        </p:attrNameLst>
                                      </p:cBhvr>
                                      <p:to>
                                        <p:strVal val="visible"/>
                                      </p:to>
                                    </p:set>
                                    <p:anim calcmode="lin" valueType="num">
                                      <p:cBhvr additive="base">
                                        <p:cTn id="71" dur="1000" fill="hold"/>
                                        <p:tgtEl>
                                          <p:spTgt spid="22">
                                            <p:txEl>
                                              <p:pRg st="0" end="0"/>
                                            </p:txEl>
                                          </p:spTgt>
                                        </p:tgtEl>
                                        <p:attrNameLst>
                                          <p:attrName>ppt_x</p:attrName>
                                        </p:attrNameLst>
                                      </p:cBhvr>
                                      <p:tavLst>
                                        <p:tav tm="0">
                                          <p:val>
                                            <p:strVal val="1+#ppt_w/2"/>
                                          </p:val>
                                        </p:tav>
                                        <p:tav tm="100000">
                                          <p:val>
                                            <p:strVal val="#ppt_x"/>
                                          </p:val>
                                        </p:tav>
                                      </p:tavLst>
                                    </p:anim>
                                    <p:anim calcmode="lin" valueType="num">
                                      <p:cBhvr additive="base">
                                        <p:cTn id="72" dur="1000" fill="hold"/>
                                        <p:tgtEl>
                                          <p:spTgt spid="22">
                                            <p:txEl>
                                              <p:pRg st="0" end="0"/>
                                            </p:txEl>
                                          </p:spTgt>
                                        </p:tgtEl>
                                        <p:attrNameLst>
                                          <p:attrName>ppt_y</p:attrName>
                                        </p:attrNameLst>
                                      </p:cBhvr>
                                      <p:tavLst>
                                        <p:tav tm="0">
                                          <p:val>
                                            <p:strVal val="#ppt_y"/>
                                          </p:val>
                                        </p:tav>
                                        <p:tav tm="100000">
                                          <p:val>
                                            <p:strVal val="#ppt_y"/>
                                          </p:val>
                                        </p:tav>
                                      </p:tavLst>
                                    </p:anim>
                                  </p:childTnLst>
                                </p:cTn>
                              </p:par>
                              <p:par>
                                <p:cTn id="73" presetID="2" presetClass="entr" presetSubtype="2" decel="100000" fill="hold" nodeType="withEffect">
                                  <p:stCondLst>
                                    <p:cond delay="0"/>
                                  </p:stCondLst>
                                  <p:childTnLst>
                                    <p:set>
                                      <p:cBhvr>
                                        <p:cTn id="74" dur="1" fill="hold">
                                          <p:stCondLst>
                                            <p:cond delay="0"/>
                                          </p:stCondLst>
                                        </p:cTn>
                                        <p:tgtEl>
                                          <p:spTgt spid="19"/>
                                        </p:tgtEl>
                                        <p:attrNameLst>
                                          <p:attrName>style.visibility</p:attrName>
                                        </p:attrNameLst>
                                      </p:cBhvr>
                                      <p:to>
                                        <p:strVal val="visible"/>
                                      </p:to>
                                    </p:set>
                                    <p:anim calcmode="lin" valueType="num">
                                      <p:cBhvr additive="base">
                                        <p:cTn id="75" dur="1000" fill="hold"/>
                                        <p:tgtEl>
                                          <p:spTgt spid="19"/>
                                        </p:tgtEl>
                                        <p:attrNameLst>
                                          <p:attrName>ppt_x</p:attrName>
                                        </p:attrNameLst>
                                      </p:cBhvr>
                                      <p:tavLst>
                                        <p:tav tm="0">
                                          <p:val>
                                            <p:strVal val="1+#ppt_w/2"/>
                                          </p:val>
                                        </p:tav>
                                        <p:tav tm="100000">
                                          <p:val>
                                            <p:strVal val="#ppt_x"/>
                                          </p:val>
                                        </p:tav>
                                      </p:tavLst>
                                    </p:anim>
                                    <p:anim calcmode="lin" valueType="num">
                                      <p:cBhvr additive="base">
                                        <p:cTn id="76" dur="1000" fill="hold"/>
                                        <p:tgtEl>
                                          <p:spTgt spid="19"/>
                                        </p:tgtEl>
                                        <p:attrNameLst>
                                          <p:attrName>ppt_y</p:attrName>
                                        </p:attrNameLst>
                                      </p:cBhvr>
                                      <p:tavLst>
                                        <p:tav tm="0">
                                          <p:val>
                                            <p:strVal val="#ppt_y"/>
                                          </p:val>
                                        </p:tav>
                                        <p:tav tm="100000">
                                          <p:val>
                                            <p:strVal val="#ppt_y"/>
                                          </p:val>
                                        </p:tav>
                                      </p:tavLst>
                                    </p:anim>
                                  </p:childTnLst>
                                </p:cTn>
                              </p:par>
                              <p:par>
                                <p:cTn id="77" presetID="49" presetClass="entr" presetSubtype="0" decel="100000" fill="hold" grpId="1" nodeType="withEffect">
                                  <p:stCondLst>
                                    <p:cond delay="0"/>
                                  </p:stCondLst>
                                  <p:childTnLst>
                                    <p:set>
                                      <p:cBhvr>
                                        <p:cTn id="78" dur="1" fill="hold">
                                          <p:stCondLst>
                                            <p:cond delay="0"/>
                                          </p:stCondLst>
                                        </p:cTn>
                                        <p:tgtEl>
                                          <p:spTgt spid="22">
                                            <p:txEl>
                                              <p:pRg st="0" end="0"/>
                                            </p:txEl>
                                          </p:spTgt>
                                        </p:tgtEl>
                                        <p:attrNameLst>
                                          <p:attrName>style.visibility</p:attrName>
                                        </p:attrNameLst>
                                      </p:cBhvr>
                                      <p:to>
                                        <p:strVal val="visible"/>
                                      </p:to>
                                    </p:set>
                                    <p:anim calcmode="lin" valueType="num">
                                      <p:cBhvr>
                                        <p:cTn id="79" dur="1000" fill="hold"/>
                                        <p:tgtEl>
                                          <p:spTgt spid="22">
                                            <p:txEl>
                                              <p:pRg st="0" end="0"/>
                                            </p:txEl>
                                          </p:spTgt>
                                        </p:tgtEl>
                                        <p:attrNameLst>
                                          <p:attrName>ppt_w</p:attrName>
                                        </p:attrNameLst>
                                      </p:cBhvr>
                                      <p:tavLst>
                                        <p:tav tm="0">
                                          <p:val>
                                            <p:fltVal val="0"/>
                                          </p:val>
                                        </p:tav>
                                        <p:tav tm="100000">
                                          <p:val>
                                            <p:strVal val="#ppt_w"/>
                                          </p:val>
                                        </p:tav>
                                      </p:tavLst>
                                    </p:anim>
                                    <p:anim calcmode="lin" valueType="num">
                                      <p:cBhvr>
                                        <p:cTn id="80" dur="1000" fill="hold"/>
                                        <p:tgtEl>
                                          <p:spTgt spid="22">
                                            <p:txEl>
                                              <p:pRg st="0" end="0"/>
                                            </p:txEl>
                                          </p:spTgt>
                                        </p:tgtEl>
                                        <p:attrNameLst>
                                          <p:attrName>ppt_h</p:attrName>
                                        </p:attrNameLst>
                                      </p:cBhvr>
                                      <p:tavLst>
                                        <p:tav tm="0">
                                          <p:val>
                                            <p:fltVal val="0"/>
                                          </p:val>
                                        </p:tav>
                                        <p:tav tm="100000">
                                          <p:val>
                                            <p:strVal val="#ppt_h"/>
                                          </p:val>
                                        </p:tav>
                                      </p:tavLst>
                                    </p:anim>
                                    <p:anim calcmode="lin" valueType="num">
                                      <p:cBhvr>
                                        <p:cTn id="81" dur="1000" fill="hold"/>
                                        <p:tgtEl>
                                          <p:spTgt spid="22">
                                            <p:txEl>
                                              <p:pRg st="0" end="0"/>
                                            </p:txEl>
                                          </p:spTgt>
                                        </p:tgtEl>
                                        <p:attrNameLst>
                                          <p:attrName>style.rotation</p:attrName>
                                        </p:attrNameLst>
                                      </p:cBhvr>
                                      <p:tavLst>
                                        <p:tav tm="0">
                                          <p:val>
                                            <p:fltVal val="360"/>
                                          </p:val>
                                        </p:tav>
                                        <p:tav tm="100000">
                                          <p:val>
                                            <p:fltVal val="0"/>
                                          </p:val>
                                        </p:tav>
                                      </p:tavLst>
                                    </p:anim>
                                    <p:animEffect transition="in" filter="fade">
                                      <p:cBhvr>
                                        <p:cTn id="82" dur="1000"/>
                                        <p:tgtEl>
                                          <p:spTgt spid="22">
                                            <p:txEl>
                                              <p:pRg st="0" end="0"/>
                                            </p:txEl>
                                          </p:spTgt>
                                        </p:tgtEl>
                                      </p:cBhvr>
                                    </p:animEffect>
                                  </p:childTnLst>
                                </p:cTn>
                              </p:par>
                              <p:par>
                                <p:cTn id="83" presetID="49" presetClass="entr" presetSubtype="0" decel="100000" fill="hold" nodeType="withEffect">
                                  <p:stCondLst>
                                    <p:cond delay="0"/>
                                  </p:stCondLst>
                                  <p:childTnLst>
                                    <p:set>
                                      <p:cBhvr>
                                        <p:cTn id="84" dur="1" fill="hold">
                                          <p:stCondLst>
                                            <p:cond delay="0"/>
                                          </p:stCondLst>
                                        </p:cTn>
                                        <p:tgtEl>
                                          <p:spTgt spid="19"/>
                                        </p:tgtEl>
                                        <p:attrNameLst>
                                          <p:attrName>style.visibility</p:attrName>
                                        </p:attrNameLst>
                                      </p:cBhvr>
                                      <p:to>
                                        <p:strVal val="visible"/>
                                      </p:to>
                                    </p:set>
                                    <p:anim calcmode="lin" valueType="num">
                                      <p:cBhvr>
                                        <p:cTn id="85" dur="1000" fill="hold"/>
                                        <p:tgtEl>
                                          <p:spTgt spid="19"/>
                                        </p:tgtEl>
                                        <p:attrNameLst>
                                          <p:attrName>ppt_w</p:attrName>
                                        </p:attrNameLst>
                                      </p:cBhvr>
                                      <p:tavLst>
                                        <p:tav tm="0">
                                          <p:val>
                                            <p:fltVal val="0"/>
                                          </p:val>
                                        </p:tav>
                                        <p:tav tm="100000">
                                          <p:val>
                                            <p:strVal val="#ppt_w"/>
                                          </p:val>
                                        </p:tav>
                                      </p:tavLst>
                                    </p:anim>
                                    <p:anim calcmode="lin" valueType="num">
                                      <p:cBhvr>
                                        <p:cTn id="86" dur="1000" fill="hold"/>
                                        <p:tgtEl>
                                          <p:spTgt spid="19"/>
                                        </p:tgtEl>
                                        <p:attrNameLst>
                                          <p:attrName>ppt_h</p:attrName>
                                        </p:attrNameLst>
                                      </p:cBhvr>
                                      <p:tavLst>
                                        <p:tav tm="0">
                                          <p:val>
                                            <p:fltVal val="0"/>
                                          </p:val>
                                        </p:tav>
                                        <p:tav tm="100000">
                                          <p:val>
                                            <p:strVal val="#ppt_h"/>
                                          </p:val>
                                        </p:tav>
                                      </p:tavLst>
                                    </p:anim>
                                    <p:anim calcmode="lin" valueType="num">
                                      <p:cBhvr>
                                        <p:cTn id="87" dur="1000" fill="hold"/>
                                        <p:tgtEl>
                                          <p:spTgt spid="19"/>
                                        </p:tgtEl>
                                        <p:attrNameLst>
                                          <p:attrName>style.rotation</p:attrName>
                                        </p:attrNameLst>
                                      </p:cBhvr>
                                      <p:tavLst>
                                        <p:tav tm="0">
                                          <p:val>
                                            <p:fltVal val="360"/>
                                          </p:val>
                                        </p:tav>
                                        <p:tav tm="100000">
                                          <p:val>
                                            <p:fltVal val="0"/>
                                          </p:val>
                                        </p:tav>
                                      </p:tavLst>
                                    </p:anim>
                                    <p:animEffect transition="in" filter="fade">
                                      <p:cBhvr>
                                        <p:cTn id="88" dur="1000"/>
                                        <p:tgtEl>
                                          <p:spTgt spid="19"/>
                                        </p:tgtEl>
                                      </p:cBhvr>
                                    </p:animEffect>
                                  </p:childTnLst>
                                </p:cTn>
                              </p:par>
                            </p:childTnLst>
                          </p:cTn>
                        </p:par>
                        <p:par>
                          <p:cTn id="89" fill="hold">
                            <p:stCondLst>
                              <p:cond delay="5550"/>
                            </p:stCondLst>
                            <p:childTnLst>
                              <p:par>
                                <p:cTn id="90" presetID="10" presetClass="entr" presetSubtype="0" fill="hold" grpId="0" nodeType="afterEffect">
                                  <p:stCondLst>
                                    <p:cond delay="0"/>
                                  </p:stCondLst>
                                  <p:childTnLst>
                                    <p:set>
                                      <p:cBhvr>
                                        <p:cTn id="91" dur="1" fill="hold">
                                          <p:stCondLst>
                                            <p:cond delay="0"/>
                                          </p:stCondLst>
                                        </p:cTn>
                                        <p:tgtEl>
                                          <p:spTgt spid="24"/>
                                        </p:tgtEl>
                                        <p:attrNameLst>
                                          <p:attrName>style.visibility</p:attrName>
                                        </p:attrNameLst>
                                      </p:cBhvr>
                                      <p:to>
                                        <p:strVal val="visible"/>
                                      </p:to>
                                    </p:set>
                                    <p:animEffect transition="in" filter="fade">
                                      <p:cBhvr>
                                        <p:cTn id="92" dur="500"/>
                                        <p:tgtEl>
                                          <p:spTgt spid="24"/>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23"/>
                                        </p:tgtEl>
                                        <p:attrNameLst>
                                          <p:attrName>style.visibility</p:attrName>
                                        </p:attrNameLst>
                                      </p:cBhvr>
                                      <p:to>
                                        <p:strVal val="visible"/>
                                      </p:to>
                                    </p:set>
                                    <p:animEffect transition="in" filter="fade">
                                      <p:cBhvr>
                                        <p:cTn id="95" dur="500"/>
                                        <p:tgtEl>
                                          <p:spTgt spid="23"/>
                                        </p:tgtEl>
                                      </p:cBhvr>
                                    </p:animEffect>
                                  </p:childTnLst>
                                </p:cTn>
                              </p:par>
                            </p:childTnLst>
                          </p:cTn>
                        </p:par>
                        <p:par>
                          <p:cTn id="96" fill="hold">
                            <p:stCondLst>
                              <p:cond delay="6050"/>
                            </p:stCondLst>
                            <p:childTnLst>
                              <p:par>
                                <p:cTn id="97" presetID="2" presetClass="entr" presetSubtype="2" decel="100000" fill="hold" grpId="0" nodeType="afterEffect">
                                  <p:stCondLst>
                                    <p:cond delay="0"/>
                                  </p:stCondLst>
                                  <p:childTnLst>
                                    <p:set>
                                      <p:cBhvr>
                                        <p:cTn id="98" dur="1" fill="hold">
                                          <p:stCondLst>
                                            <p:cond delay="0"/>
                                          </p:stCondLst>
                                        </p:cTn>
                                        <p:tgtEl>
                                          <p:spTgt spid="40">
                                            <p:txEl>
                                              <p:pRg st="0" end="0"/>
                                            </p:txEl>
                                          </p:spTgt>
                                        </p:tgtEl>
                                        <p:attrNameLst>
                                          <p:attrName>style.visibility</p:attrName>
                                        </p:attrNameLst>
                                      </p:cBhvr>
                                      <p:to>
                                        <p:strVal val="visible"/>
                                      </p:to>
                                    </p:set>
                                    <p:anim calcmode="lin" valueType="num">
                                      <p:cBhvr additive="base">
                                        <p:cTn id="99" dur="1000" fill="hold"/>
                                        <p:tgtEl>
                                          <p:spTgt spid="40">
                                            <p:txEl>
                                              <p:pRg st="0" end="0"/>
                                            </p:txEl>
                                          </p:spTgt>
                                        </p:tgtEl>
                                        <p:attrNameLst>
                                          <p:attrName>ppt_x</p:attrName>
                                        </p:attrNameLst>
                                      </p:cBhvr>
                                      <p:tavLst>
                                        <p:tav tm="0">
                                          <p:val>
                                            <p:strVal val="1+#ppt_w/2"/>
                                          </p:val>
                                        </p:tav>
                                        <p:tav tm="100000">
                                          <p:val>
                                            <p:strVal val="#ppt_x"/>
                                          </p:val>
                                        </p:tav>
                                      </p:tavLst>
                                    </p:anim>
                                    <p:anim calcmode="lin" valueType="num">
                                      <p:cBhvr additive="base">
                                        <p:cTn id="100" dur="1000" fill="hold"/>
                                        <p:tgtEl>
                                          <p:spTgt spid="40">
                                            <p:txEl>
                                              <p:pRg st="0" end="0"/>
                                            </p:txEl>
                                          </p:spTgt>
                                        </p:tgtEl>
                                        <p:attrNameLst>
                                          <p:attrName>ppt_y</p:attrName>
                                        </p:attrNameLst>
                                      </p:cBhvr>
                                      <p:tavLst>
                                        <p:tav tm="0">
                                          <p:val>
                                            <p:strVal val="#ppt_y"/>
                                          </p:val>
                                        </p:tav>
                                        <p:tav tm="100000">
                                          <p:val>
                                            <p:strVal val="#ppt_y"/>
                                          </p:val>
                                        </p:tav>
                                      </p:tavLst>
                                    </p:anim>
                                  </p:childTnLst>
                                </p:cTn>
                              </p:par>
                              <p:par>
                                <p:cTn id="101" presetID="2" presetClass="entr" presetSubtype="2" decel="100000" fill="hold" nodeType="withEffect">
                                  <p:stCondLst>
                                    <p:cond delay="0"/>
                                  </p:stCondLst>
                                  <p:childTnLst>
                                    <p:set>
                                      <p:cBhvr>
                                        <p:cTn id="102" dur="1" fill="hold">
                                          <p:stCondLst>
                                            <p:cond delay="0"/>
                                          </p:stCondLst>
                                        </p:cTn>
                                        <p:tgtEl>
                                          <p:spTgt spid="37"/>
                                        </p:tgtEl>
                                        <p:attrNameLst>
                                          <p:attrName>style.visibility</p:attrName>
                                        </p:attrNameLst>
                                      </p:cBhvr>
                                      <p:to>
                                        <p:strVal val="visible"/>
                                      </p:to>
                                    </p:set>
                                    <p:anim calcmode="lin" valueType="num">
                                      <p:cBhvr additive="base">
                                        <p:cTn id="103" dur="1000" fill="hold"/>
                                        <p:tgtEl>
                                          <p:spTgt spid="37"/>
                                        </p:tgtEl>
                                        <p:attrNameLst>
                                          <p:attrName>ppt_x</p:attrName>
                                        </p:attrNameLst>
                                      </p:cBhvr>
                                      <p:tavLst>
                                        <p:tav tm="0">
                                          <p:val>
                                            <p:strVal val="1+#ppt_w/2"/>
                                          </p:val>
                                        </p:tav>
                                        <p:tav tm="100000">
                                          <p:val>
                                            <p:strVal val="#ppt_x"/>
                                          </p:val>
                                        </p:tav>
                                      </p:tavLst>
                                    </p:anim>
                                    <p:anim calcmode="lin" valueType="num">
                                      <p:cBhvr additive="base">
                                        <p:cTn id="104" dur="1000" fill="hold"/>
                                        <p:tgtEl>
                                          <p:spTgt spid="37"/>
                                        </p:tgtEl>
                                        <p:attrNameLst>
                                          <p:attrName>ppt_y</p:attrName>
                                        </p:attrNameLst>
                                      </p:cBhvr>
                                      <p:tavLst>
                                        <p:tav tm="0">
                                          <p:val>
                                            <p:strVal val="#ppt_y"/>
                                          </p:val>
                                        </p:tav>
                                        <p:tav tm="100000">
                                          <p:val>
                                            <p:strVal val="#ppt_y"/>
                                          </p:val>
                                        </p:tav>
                                      </p:tavLst>
                                    </p:anim>
                                  </p:childTnLst>
                                </p:cTn>
                              </p:par>
                              <p:par>
                                <p:cTn id="105" presetID="49" presetClass="entr" presetSubtype="0" decel="100000" fill="hold" grpId="1" nodeType="withEffect">
                                  <p:stCondLst>
                                    <p:cond delay="0"/>
                                  </p:stCondLst>
                                  <p:childTnLst>
                                    <p:set>
                                      <p:cBhvr>
                                        <p:cTn id="106" dur="1" fill="hold">
                                          <p:stCondLst>
                                            <p:cond delay="0"/>
                                          </p:stCondLst>
                                        </p:cTn>
                                        <p:tgtEl>
                                          <p:spTgt spid="40">
                                            <p:txEl>
                                              <p:pRg st="0" end="0"/>
                                            </p:txEl>
                                          </p:spTgt>
                                        </p:tgtEl>
                                        <p:attrNameLst>
                                          <p:attrName>style.visibility</p:attrName>
                                        </p:attrNameLst>
                                      </p:cBhvr>
                                      <p:to>
                                        <p:strVal val="visible"/>
                                      </p:to>
                                    </p:set>
                                    <p:anim calcmode="lin" valueType="num">
                                      <p:cBhvr>
                                        <p:cTn id="107" dur="1000" fill="hold"/>
                                        <p:tgtEl>
                                          <p:spTgt spid="40">
                                            <p:txEl>
                                              <p:pRg st="0" end="0"/>
                                            </p:txEl>
                                          </p:spTgt>
                                        </p:tgtEl>
                                        <p:attrNameLst>
                                          <p:attrName>ppt_w</p:attrName>
                                        </p:attrNameLst>
                                      </p:cBhvr>
                                      <p:tavLst>
                                        <p:tav tm="0">
                                          <p:val>
                                            <p:fltVal val="0"/>
                                          </p:val>
                                        </p:tav>
                                        <p:tav tm="100000">
                                          <p:val>
                                            <p:strVal val="#ppt_w"/>
                                          </p:val>
                                        </p:tav>
                                      </p:tavLst>
                                    </p:anim>
                                    <p:anim calcmode="lin" valueType="num">
                                      <p:cBhvr>
                                        <p:cTn id="108" dur="1000" fill="hold"/>
                                        <p:tgtEl>
                                          <p:spTgt spid="40">
                                            <p:txEl>
                                              <p:pRg st="0" end="0"/>
                                            </p:txEl>
                                          </p:spTgt>
                                        </p:tgtEl>
                                        <p:attrNameLst>
                                          <p:attrName>ppt_h</p:attrName>
                                        </p:attrNameLst>
                                      </p:cBhvr>
                                      <p:tavLst>
                                        <p:tav tm="0">
                                          <p:val>
                                            <p:fltVal val="0"/>
                                          </p:val>
                                        </p:tav>
                                        <p:tav tm="100000">
                                          <p:val>
                                            <p:strVal val="#ppt_h"/>
                                          </p:val>
                                        </p:tav>
                                      </p:tavLst>
                                    </p:anim>
                                    <p:anim calcmode="lin" valueType="num">
                                      <p:cBhvr>
                                        <p:cTn id="109" dur="1000" fill="hold"/>
                                        <p:tgtEl>
                                          <p:spTgt spid="40">
                                            <p:txEl>
                                              <p:pRg st="0" end="0"/>
                                            </p:txEl>
                                          </p:spTgt>
                                        </p:tgtEl>
                                        <p:attrNameLst>
                                          <p:attrName>style.rotation</p:attrName>
                                        </p:attrNameLst>
                                      </p:cBhvr>
                                      <p:tavLst>
                                        <p:tav tm="0">
                                          <p:val>
                                            <p:fltVal val="360"/>
                                          </p:val>
                                        </p:tav>
                                        <p:tav tm="100000">
                                          <p:val>
                                            <p:fltVal val="0"/>
                                          </p:val>
                                        </p:tav>
                                      </p:tavLst>
                                    </p:anim>
                                    <p:animEffect transition="in" filter="fade">
                                      <p:cBhvr>
                                        <p:cTn id="110" dur="1000"/>
                                        <p:tgtEl>
                                          <p:spTgt spid="40">
                                            <p:txEl>
                                              <p:pRg st="0" end="0"/>
                                            </p:txEl>
                                          </p:spTgt>
                                        </p:tgtEl>
                                      </p:cBhvr>
                                    </p:animEffect>
                                  </p:childTnLst>
                                </p:cTn>
                              </p:par>
                              <p:par>
                                <p:cTn id="111" presetID="49" presetClass="entr" presetSubtype="0" decel="100000" fill="hold" nodeType="withEffect">
                                  <p:stCondLst>
                                    <p:cond delay="0"/>
                                  </p:stCondLst>
                                  <p:childTnLst>
                                    <p:set>
                                      <p:cBhvr>
                                        <p:cTn id="112" dur="1" fill="hold">
                                          <p:stCondLst>
                                            <p:cond delay="0"/>
                                          </p:stCondLst>
                                        </p:cTn>
                                        <p:tgtEl>
                                          <p:spTgt spid="37"/>
                                        </p:tgtEl>
                                        <p:attrNameLst>
                                          <p:attrName>style.visibility</p:attrName>
                                        </p:attrNameLst>
                                      </p:cBhvr>
                                      <p:to>
                                        <p:strVal val="visible"/>
                                      </p:to>
                                    </p:set>
                                    <p:anim calcmode="lin" valueType="num">
                                      <p:cBhvr>
                                        <p:cTn id="113" dur="1000" fill="hold"/>
                                        <p:tgtEl>
                                          <p:spTgt spid="37"/>
                                        </p:tgtEl>
                                        <p:attrNameLst>
                                          <p:attrName>ppt_w</p:attrName>
                                        </p:attrNameLst>
                                      </p:cBhvr>
                                      <p:tavLst>
                                        <p:tav tm="0">
                                          <p:val>
                                            <p:fltVal val="0"/>
                                          </p:val>
                                        </p:tav>
                                        <p:tav tm="100000">
                                          <p:val>
                                            <p:strVal val="#ppt_w"/>
                                          </p:val>
                                        </p:tav>
                                      </p:tavLst>
                                    </p:anim>
                                    <p:anim calcmode="lin" valueType="num">
                                      <p:cBhvr>
                                        <p:cTn id="114" dur="1000" fill="hold"/>
                                        <p:tgtEl>
                                          <p:spTgt spid="37"/>
                                        </p:tgtEl>
                                        <p:attrNameLst>
                                          <p:attrName>ppt_h</p:attrName>
                                        </p:attrNameLst>
                                      </p:cBhvr>
                                      <p:tavLst>
                                        <p:tav tm="0">
                                          <p:val>
                                            <p:fltVal val="0"/>
                                          </p:val>
                                        </p:tav>
                                        <p:tav tm="100000">
                                          <p:val>
                                            <p:strVal val="#ppt_h"/>
                                          </p:val>
                                        </p:tav>
                                      </p:tavLst>
                                    </p:anim>
                                    <p:anim calcmode="lin" valueType="num">
                                      <p:cBhvr>
                                        <p:cTn id="115" dur="1000" fill="hold"/>
                                        <p:tgtEl>
                                          <p:spTgt spid="37"/>
                                        </p:tgtEl>
                                        <p:attrNameLst>
                                          <p:attrName>style.rotation</p:attrName>
                                        </p:attrNameLst>
                                      </p:cBhvr>
                                      <p:tavLst>
                                        <p:tav tm="0">
                                          <p:val>
                                            <p:fltVal val="360"/>
                                          </p:val>
                                        </p:tav>
                                        <p:tav tm="100000">
                                          <p:val>
                                            <p:fltVal val="0"/>
                                          </p:val>
                                        </p:tav>
                                      </p:tavLst>
                                    </p:anim>
                                    <p:animEffect transition="in" filter="fade">
                                      <p:cBhvr>
                                        <p:cTn id="116" dur="1000"/>
                                        <p:tgtEl>
                                          <p:spTgt spid="37"/>
                                        </p:tgtEl>
                                      </p:cBhvr>
                                    </p:animEffect>
                                  </p:childTnLst>
                                </p:cTn>
                              </p:par>
                            </p:childTnLst>
                          </p:cTn>
                        </p:par>
                        <p:par>
                          <p:cTn id="117" fill="hold">
                            <p:stCondLst>
                              <p:cond delay="7050"/>
                            </p:stCondLst>
                            <p:childTnLst>
                              <p:par>
                                <p:cTn id="118" presetID="10" presetClass="entr" presetSubtype="0" fill="hold" grpId="0" nodeType="afterEffect">
                                  <p:stCondLst>
                                    <p:cond delay="0"/>
                                  </p:stCondLst>
                                  <p:childTnLst>
                                    <p:set>
                                      <p:cBhvr>
                                        <p:cTn id="119" dur="1" fill="hold">
                                          <p:stCondLst>
                                            <p:cond delay="0"/>
                                          </p:stCondLst>
                                        </p:cTn>
                                        <p:tgtEl>
                                          <p:spTgt spid="42"/>
                                        </p:tgtEl>
                                        <p:attrNameLst>
                                          <p:attrName>style.visibility</p:attrName>
                                        </p:attrNameLst>
                                      </p:cBhvr>
                                      <p:to>
                                        <p:strVal val="visible"/>
                                      </p:to>
                                    </p:set>
                                    <p:animEffect transition="in" filter="fade">
                                      <p:cBhvr>
                                        <p:cTn id="120" dur="500"/>
                                        <p:tgtEl>
                                          <p:spTgt spid="42"/>
                                        </p:tgtEl>
                                      </p:cBhvr>
                                    </p:animEffect>
                                  </p:childTnLst>
                                </p:cTn>
                              </p:par>
                              <p:par>
                                <p:cTn id="121" presetID="10" presetClass="entr" presetSubtype="0" fill="hold" grpId="0" nodeType="withEffect">
                                  <p:stCondLst>
                                    <p:cond delay="0"/>
                                  </p:stCondLst>
                                  <p:childTnLst>
                                    <p:set>
                                      <p:cBhvr>
                                        <p:cTn id="122" dur="1" fill="hold">
                                          <p:stCondLst>
                                            <p:cond delay="0"/>
                                          </p:stCondLst>
                                        </p:cTn>
                                        <p:tgtEl>
                                          <p:spTgt spid="41"/>
                                        </p:tgtEl>
                                        <p:attrNameLst>
                                          <p:attrName>style.visibility</p:attrName>
                                        </p:attrNameLst>
                                      </p:cBhvr>
                                      <p:to>
                                        <p:strVal val="visible"/>
                                      </p:to>
                                    </p:set>
                                    <p:animEffect transition="in" filter="fade">
                                      <p:cBhvr>
                                        <p:cTn id="123" dur="500"/>
                                        <p:tgtEl>
                                          <p:spTgt spid="41"/>
                                        </p:tgtEl>
                                      </p:cBhvr>
                                    </p:animEffect>
                                  </p:childTnLst>
                                </p:cTn>
                              </p:par>
                            </p:childTnLst>
                          </p:cTn>
                        </p:par>
                        <p:par>
                          <p:cTn id="124" fill="hold">
                            <p:stCondLst>
                              <p:cond delay="7550"/>
                            </p:stCondLst>
                            <p:childTnLst>
                              <p:par>
                                <p:cTn id="125" presetID="2" presetClass="entr" presetSubtype="2" decel="100000" fill="hold" grpId="0" nodeType="afterEffect">
                                  <p:stCondLst>
                                    <p:cond delay="0"/>
                                  </p:stCondLst>
                                  <p:childTnLst>
                                    <p:set>
                                      <p:cBhvr>
                                        <p:cTn id="126" dur="1" fill="hold">
                                          <p:stCondLst>
                                            <p:cond delay="0"/>
                                          </p:stCondLst>
                                        </p:cTn>
                                        <p:tgtEl>
                                          <p:spTgt spid="46">
                                            <p:txEl>
                                              <p:pRg st="0" end="0"/>
                                            </p:txEl>
                                          </p:spTgt>
                                        </p:tgtEl>
                                        <p:attrNameLst>
                                          <p:attrName>style.visibility</p:attrName>
                                        </p:attrNameLst>
                                      </p:cBhvr>
                                      <p:to>
                                        <p:strVal val="visible"/>
                                      </p:to>
                                    </p:set>
                                    <p:anim calcmode="lin" valueType="num">
                                      <p:cBhvr additive="base">
                                        <p:cTn id="127" dur="1000" fill="hold"/>
                                        <p:tgtEl>
                                          <p:spTgt spid="46">
                                            <p:txEl>
                                              <p:pRg st="0" end="0"/>
                                            </p:txEl>
                                          </p:spTgt>
                                        </p:tgtEl>
                                        <p:attrNameLst>
                                          <p:attrName>ppt_x</p:attrName>
                                        </p:attrNameLst>
                                      </p:cBhvr>
                                      <p:tavLst>
                                        <p:tav tm="0">
                                          <p:val>
                                            <p:strVal val="1+#ppt_w/2"/>
                                          </p:val>
                                        </p:tav>
                                        <p:tav tm="100000">
                                          <p:val>
                                            <p:strVal val="#ppt_x"/>
                                          </p:val>
                                        </p:tav>
                                      </p:tavLst>
                                    </p:anim>
                                    <p:anim calcmode="lin" valueType="num">
                                      <p:cBhvr additive="base">
                                        <p:cTn id="128" dur="1000" fill="hold"/>
                                        <p:tgtEl>
                                          <p:spTgt spid="46">
                                            <p:txEl>
                                              <p:pRg st="0" end="0"/>
                                            </p:txEl>
                                          </p:spTgt>
                                        </p:tgtEl>
                                        <p:attrNameLst>
                                          <p:attrName>ppt_y</p:attrName>
                                        </p:attrNameLst>
                                      </p:cBhvr>
                                      <p:tavLst>
                                        <p:tav tm="0">
                                          <p:val>
                                            <p:strVal val="#ppt_y"/>
                                          </p:val>
                                        </p:tav>
                                        <p:tav tm="100000">
                                          <p:val>
                                            <p:strVal val="#ppt_y"/>
                                          </p:val>
                                        </p:tav>
                                      </p:tavLst>
                                    </p:anim>
                                  </p:childTnLst>
                                </p:cTn>
                              </p:par>
                              <p:par>
                                <p:cTn id="129" presetID="2" presetClass="entr" presetSubtype="2" decel="100000" fill="hold" nodeType="withEffect">
                                  <p:stCondLst>
                                    <p:cond delay="0"/>
                                  </p:stCondLst>
                                  <p:childTnLst>
                                    <p:set>
                                      <p:cBhvr>
                                        <p:cTn id="130" dur="1" fill="hold">
                                          <p:stCondLst>
                                            <p:cond delay="0"/>
                                          </p:stCondLst>
                                        </p:cTn>
                                        <p:tgtEl>
                                          <p:spTgt spid="43"/>
                                        </p:tgtEl>
                                        <p:attrNameLst>
                                          <p:attrName>style.visibility</p:attrName>
                                        </p:attrNameLst>
                                      </p:cBhvr>
                                      <p:to>
                                        <p:strVal val="visible"/>
                                      </p:to>
                                    </p:set>
                                    <p:anim calcmode="lin" valueType="num">
                                      <p:cBhvr additive="base">
                                        <p:cTn id="131" dur="1000" fill="hold"/>
                                        <p:tgtEl>
                                          <p:spTgt spid="43"/>
                                        </p:tgtEl>
                                        <p:attrNameLst>
                                          <p:attrName>ppt_x</p:attrName>
                                        </p:attrNameLst>
                                      </p:cBhvr>
                                      <p:tavLst>
                                        <p:tav tm="0">
                                          <p:val>
                                            <p:strVal val="1+#ppt_w/2"/>
                                          </p:val>
                                        </p:tav>
                                        <p:tav tm="100000">
                                          <p:val>
                                            <p:strVal val="#ppt_x"/>
                                          </p:val>
                                        </p:tav>
                                      </p:tavLst>
                                    </p:anim>
                                    <p:anim calcmode="lin" valueType="num">
                                      <p:cBhvr additive="base">
                                        <p:cTn id="132" dur="1000" fill="hold"/>
                                        <p:tgtEl>
                                          <p:spTgt spid="43"/>
                                        </p:tgtEl>
                                        <p:attrNameLst>
                                          <p:attrName>ppt_y</p:attrName>
                                        </p:attrNameLst>
                                      </p:cBhvr>
                                      <p:tavLst>
                                        <p:tav tm="0">
                                          <p:val>
                                            <p:strVal val="#ppt_y"/>
                                          </p:val>
                                        </p:tav>
                                        <p:tav tm="100000">
                                          <p:val>
                                            <p:strVal val="#ppt_y"/>
                                          </p:val>
                                        </p:tav>
                                      </p:tavLst>
                                    </p:anim>
                                  </p:childTnLst>
                                </p:cTn>
                              </p:par>
                              <p:par>
                                <p:cTn id="133" presetID="49" presetClass="entr" presetSubtype="0" decel="100000" fill="hold" grpId="1" nodeType="withEffect">
                                  <p:stCondLst>
                                    <p:cond delay="0"/>
                                  </p:stCondLst>
                                  <p:childTnLst>
                                    <p:set>
                                      <p:cBhvr>
                                        <p:cTn id="134" dur="1" fill="hold">
                                          <p:stCondLst>
                                            <p:cond delay="0"/>
                                          </p:stCondLst>
                                        </p:cTn>
                                        <p:tgtEl>
                                          <p:spTgt spid="46">
                                            <p:txEl>
                                              <p:pRg st="0" end="0"/>
                                            </p:txEl>
                                          </p:spTgt>
                                        </p:tgtEl>
                                        <p:attrNameLst>
                                          <p:attrName>style.visibility</p:attrName>
                                        </p:attrNameLst>
                                      </p:cBhvr>
                                      <p:to>
                                        <p:strVal val="visible"/>
                                      </p:to>
                                    </p:set>
                                    <p:anim calcmode="lin" valueType="num">
                                      <p:cBhvr>
                                        <p:cTn id="135" dur="1000" fill="hold"/>
                                        <p:tgtEl>
                                          <p:spTgt spid="46">
                                            <p:txEl>
                                              <p:pRg st="0" end="0"/>
                                            </p:txEl>
                                          </p:spTgt>
                                        </p:tgtEl>
                                        <p:attrNameLst>
                                          <p:attrName>ppt_w</p:attrName>
                                        </p:attrNameLst>
                                      </p:cBhvr>
                                      <p:tavLst>
                                        <p:tav tm="0">
                                          <p:val>
                                            <p:fltVal val="0"/>
                                          </p:val>
                                        </p:tav>
                                        <p:tav tm="100000">
                                          <p:val>
                                            <p:strVal val="#ppt_w"/>
                                          </p:val>
                                        </p:tav>
                                      </p:tavLst>
                                    </p:anim>
                                    <p:anim calcmode="lin" valueType="num">
                                      <p:cBhvr>
                                        <p:cTn id="136" dur="1000" fill="hold"/>
                                        <p:tgtEl>
                                          <p:spTgt spid="46">
                                            <p:txEl>
                                              <p:pRg st="0" end="0"/>
                                            </p:txEl>
                                          </p:spTgt>
                                        </p:tgtEl>
                                        <p:attrNameLst>
                                          <p:attrName>ppt_h</p:attrName>
                                        </p:attrNameLst>
                                      </p:cBhvr>
                                      <p:tavLst>
                                        <p:tav tm="0">
                                          <p:val>
                                            <p:fltVal val="0"/>
                                          </p:val>
                                        </p:tav>
                                        <p:tav tm="100000">
                                          <p:val>
                                            <p:strVal val="#ppt_h"/>
                                          </p:val>
                                        </p:tav>
                                      </p:tavLst>
                                    </p:anim>
                                    <p:anim calcmode="lin" valueType="num">
                                      <p:cBhvr>
                                        <p:cTn id="137" dur="1000" fill="hold"/>
                                        <p:tgtEl>
                                          <p:spTgt spid="46">
                                            <p:txEl>
                                              <p:pRg st="0" end="0"/>
                                            </p:txEl>
                                          </p:spTgt>
                                        </p:tgtEl>
                                        <p:attrNameLst>
                                          <p:attrName>style.rotation</p:attrName>
                                        </p:attrNameLst>
                                      </p:cBhvr>
                                      <p:tavLst>
                                        <p:tav tm="0">
                                          <p:val>
                                            <p:fltVal val="360"/>
                                          </p:val>
                                        </p:tav>
                                        <p:tav tm="100000">
                                          <p:val>
                                            <p:fltVal val="0"/>
                                          </p:val>
                                        </p:tav>
                                      </p:tavLst>
                                    </p:anim>
                                    <p:animEffect transition="in" filter="fade">
                                      <p:cBhvr>
                                        <p:cTn id="138" dur="1000"/>
                                        <p:tgtEl>
                                          <p:spTgt spid="46">
                                            <p:txEl>
                                              <p:pRg st="0" end="0"/>
                                            </p:txEl>
                                          </p:spTgt>
                                        </p:tgtEl>
                                      </p:cBhvr>
                                    </p:animEffect>
                                  </p:childTnLst>
                                </p:cTn>
                              </p:par>
                              <p:par>
                                <p:cTn id="139" presetID="49" presetClass="entr" presetSubtype="0" decel="100000" fill="hold" nodeType="withEffect">
                                  <p:stCondLst>
                                    <p:cond delay="0"/>
                                  </p:stCondLst>
                                  <p:childTnLst>
                                    <p:set>
                                      <p:cBhvr>
                                        <p:cTn id="140" dur="1" fill="hold">
                                          <p:stCondLst>
                                            <p:cond delay="0"/>
                                          </p:stCondLst>
                                        </p:cTn>
                                        <p:tgtEl>
                                          <p:spTgt spid="43"/>
                                        </p:tgtEl>
                                        <p:attrNameLst>
                                          <p:attrName>style.visibility</p:attrName>
                                        </p:attrNameLst>
                                      </p:cBhvr>
                                      <p:to>
                                        <p:strVal val="visible"/>
                                      </p:to>
                                    </p:set>
                                    <p:anim calcmode="lin" valueType="num">
                                      <p:cBhvr>
                                        <p:cTn id="141" dur="1000" fill="hold"/>
                                        <p:tgtEl>
                                          <p:spTgt spid="43"/>
                                        </p:tgtEl>
                                        <p:attrNameLst>
                                          <p:attrName>ppt_w</p:attrName>
                                        </p:attrNameLst>
                                      </p:cBhvr>
                                      <p:tavLst>
                                        <p:tav tm="0">
                                          <p:val>
                                            <p:fltVal val="0"/>
                                          </p:val>
                                        </p:tav>
                                        <p:tav tm="100000">
                                          <p:val>
                                            <p:strVal val="#ppt_w"/>
                                          </p:val>
                                        </p:tav>
                                      </p:tavLst>
                                    </p:anim>
                                    <p:anim calcmode="lin" valueType="num">
                                      <p:cBhvr>
                                        <p:cTn id="142" dur="1000" fill="hold"/>
                                        <p:tgtEl>
                                          <p:spTgt spid="43"/>
                                        </p:tgtEl>
                                        <p:attrNameLst>
                                          <p:attrName>ppt_h</p:attrName>
                                        </p:attrNameLst>
                                      </p:cBhvr>
                                      <p:tavLst>
                                        <p:tav tm="0">
                                          <p:val>
                                            <p:fltVal val="0"/>
                                          </p:val>
                                        </p:tav>
                                        <p:tav tm="100000">
                                          <p:val>
                                            <p:strVal val="#ppt_h"/>
                                          </p:val>
                                        </p:tav>
                                      </p:tavLst>
                                    </p:anim>
                                    <p:anim calcmode="lin" valueType="num">
                                      <p:cBhvr>
                                        <p:cTn id="143" dur="1000" fill="hold"/>
                                        <p:tgtEl>
                                          <p:spTgt spid="43"/>
                                        </p:tgtEl>
                                        <p:attrNameLst>
                                          <p:attrName>style.rotation</p:attrName>
                                        </p:attrNameLst>
                                      </p:cBhvr>
                                      <p:tavLst>
                                        <p:tav tm="0">
                                          <p:val>
                                            <p:fltVal val="360"/>
                                          </p:val>
                                        </p:tav>
                                        <p:tav tm="100000">
                                          <p:val>
                                            <p:fltVal val="0"/>
                                          </p:val>
                                        </p:tav>
                                      </p:tavLst>
                                    </p:anim>
                                    <p:animEffect transition="in" filter="fade">
                                      <p:cBhvr>
                                        <p:cTn id="144" dur="1000"/>
                                        <p:tgtEl>
                                          <p:spTgt spid="43"/>
                                        </p:tgtEl>
                                      </p:cBhvr>
                                    </p:animEffect>
                                  </p:childTnLst>
                                </p:cTn>
                              </p:par>
                            </p:childTnLst>
                          </p:cTn>
                        </p:par>
                        <p:par>
                          <p:cTn id="145" fill="hold">
                            <p:stCondLst>
                              <p:cond delay="8550"/>
                            </p:stCondLst>
                            <p:childTnLst>
                              <p:par>
                                <p:cTn id="146" presetID="10" presetClass="entr" presetSubtype="0" fill="hold" grpId="0" nodeType="afterEffect">
                                  <p:stCondLst>
                                    <p:cond delay="0"/>
                                  </p:stCondLst>
                                  <p:childTnLst>
                                    <p:set>
                                      <p:cBhvr>
                                        <p:cTn id="147" dur="1" fill="hold">
                                          <p:stCondLst>
                                            <p:cond delay="0"/>
                                          </p:stCondLst>
                                        </p:cTn>
                                        <p:tgtEl>
                                          <p:spTgt spid="48"/>
                                        </p:tgtEl>
                                        <p:attrNameLst>
                                          <p:attrName>style.visibility</p:attrName>
                                        </p:attrNameLst>
                                      </p:cBhvr>
                                      <p:to>
                                        <p:strVal val="visible"/>
                                      </p:to>
                                    </p:set>
                                    <p:animEffect transition="in" filter="fade">
                                      <p:cBhvr>
                                        <p:cTn id="148" dur="500"/>
                                        <p:tgtEl>
                                          <p:spTgt spid="48"/>
                                        </p:tgtEl>
                                      </p:cBhvr>
                                    </p:animEffect>
                                  </p:childTnLst>
                                </p:cTn>
                              </p:par>
                              <p:par>
                                <p:cTn id="149" presetID="10" presetClass="entr" presetSubtype="0" fill="hold" grpId="0" nodeType="withEffect">
                                  <p:stCondLst>
                                    <p:cond delay="0"/>
                                  </p:stCondLst>
                                  <p:childTnLst>
                                    <p:set>
                                      <p:cBhvr>
                                        <p:cTn id="150" dur="1" fill="hold">
                                          <p:stCondLst>
                                            <p:cond delay="0"/>
                                          </p:stCondLst>
                                        </p:cTn>
                                        <p:tgtEl>
                                          <p:spTgt spid="47"/>
                                        </p:tgtEl>
                                        <p:attrNameLst>
                                          <p:attrName>style.visibility</p:attrName>
                                        </p:attrNameLst>
                                      </p:cBhvr>
                                      <p:to>
                                        <p:strVal val="visible"/>
                                      </p:to>
                                    </p:set>
                                    <p:animEffect transition="in" filter="fade">
                                      <p:cBhvr>
                                        <p:cTn id="151" dur="500"/>
                                        <p:tgtEl>
                                          <p:spTgt spid="47"/>
                                        </p:tgtEl>
                                      </p:cBhvr>
                                    </p:animEffect>
                                  </p:childTnLst>
                                </p:cTn>
                              </p:par>
                            </p:childTnLst>
                          </p:cTn>
                        </p:par>
                        <p:par>
                          <p:cTn id="152" fill="hold">
                            <p:stCondLst>
                              <p:cond delay="9050"/>
                            </p:stCondLst>
                            <p:childTnLst>
                              <p:par>
                                <p:cTn id="153" presetID="2" presetClass="entr" presetSubtype="2" decel="100000" fill="hold" grpId="0" nodeType="afterEffect">
                                  <p:stCondLst>
                                    <p:cond delay="0"/>
                                  </p:stCondLst>
                                  <p:childTnLst>
                                    <p:set>
                                      <p:cBhvr>
                                        <p:cTn id="154" dur="1" fill="hold">
                                          <p:stCondLst>
                                            <p:cond delay="0"/>
                                          </p:stCondLst>
                                        </p:cTn>
                                        <p:tgtEl>
                                          <p:spTgt spid="52">
                                            <p:txEl>
                                              <p:pRg st="0" end="0"/>
                                            </p:txEl>
                                          </p:spTgt>
                                        </p:tgtEl>
                                        <p:attrNameLst>
                                          <p:attrName>style.visibility</p:attrName>
                                        </p:attrNameLst>
                                      </p:cBhvr>
                                      <p:to>
                                        <p:strVal val="visible"/>
                                      </p:to>
                                    </p:set>
                                    <p:anim calcmode="lin" valueType="num">
                                      <p:cBhvr additive="base">
                                        <p:cTn id="155" dur="1000" fill="hold"/>
                                        <p:tgtEl>
                                          <p:spTgt spid="52">
                                            <p:txEl>
                                              <p:pRg st="0" end="0"/>
                                            </p:txEl>
                                          </p:spTgt>
                                        </p:tgtEl>
                                        <p:attrNameLst>
                                          <p:attrName>ppt_x</p:attrName>
                                        </p:attrNameLst>
                                      </p:cBhvr>
                                      <p:tavLst>
                                        <p:tav tm="0">
                                          <p:val>
                                            <p:strVal val="1+#ppt_w/2"/>
                                          </p:val>
                                        </p:tav>
                                        <p:tav tm="100000">
                                          <p:val>
                                            <p:strVal val="#ppt_x"/>
                                          </p:val>
                                        </p:tav>
                                      </p:tavLst>
                                    </p:anim>
                                    <p:anim calcmode="lin" valueType="num">
                                      <p:cBhvr additive="base">
                                        <p:cTn id="156" dur="1000" fill="hold"/>
                                        <p:tgtEl>
                                          <p:spTgt spid="52">
                                            <p:txEl>
                                              <p:pRg st="0" end="0"/>
                                            </p:txEl>
                                          </p:spTgt>
                                        </p:tgtEl>
                                        <p:attrNameLst>
                                          <p:attrName>ppt_y</p:attrName>
                                        </p:attrNameLst>
                                      </p:cBhvr>
                                      <p:tavLst>
                                        <p:tav tm="0">
                                          <p:val>
                                            <p:strVal val="#ppt_y"/>
                                          </p:val>
                                        </p:tav>
                                        <p:tav tm="100000">
                                          <p:val>
                                            <p:strVal val="#ppt_y"/>
                                          </p:val>
                                        </p:tav>
                                      </p:tavLst>
                                    </p:anim>
                                  </p:childTnLst>
                                </p:cTn>
                              </p:par>
                              <p:par>
                                <p:cTn id="157" presetID="2" presetClass="entr" presetSubtype="2" decel="100000" fill="hold" nodeType="withEffect">
                                  <p:stCondLst>
                                    <p:cond delay="0"/>
                                  </p:stCondLst>
                                  <p:childTnLst>
                                    <p:set>
                                      <p:cBhvr>
                                        <p:cTn id="158" dur="1" fill="hold">
                                          <p:stCondLst>
                                            <p:cond delay="0"/>
                                          </p:stCondLst>
                                        </p:cTn>
                                        <p:tgtEl>
                                          <p:spTgt spid="49"/>
                                        </p:tgtEl>
                                        <p:attrNameLst>
                                          <p:attrName>style.visibility</p:attrName>
                                        </p:attrNameLst>
                                      </p:cBhvr>
                                      <p:to>
                                        <p:strVal val="visible"/>
                                      </p:to>
                                    </p:set>
                                    <p:anim calcmode="lin" valueType="num">
                                      <p:cBhvr additive="base">
                                        <p:cTn id="159" dur="1000" fill="hold"/>
                                        <p:tgtEl>
                                          <p:spTgt spid="49"/>
                                        </p:tgtEl>
                                        <p:attrNameLst>
                                          <p:attrName>ppt_x</p:attrName>
                                        </p:attrNameLst>
                                      </p:cBhvr>
                                      <p:tavLst>
                                        <p:tav tm="0">
                                          <p:val>
                                            <p:strVal val="1+#ppt_w/2"/>
                                          </p:val>
                                        </p:tav>
                                        <p:tav tm="100000">
                                          <p:val>
                                            <p:strVal val="#ppt_x"/>
                                          </p:val>
                                        </p:tav>
                                      </p:tavLst>
                                    </p:anim>
                                    <p:anim calcmode="lin" valueType="num">
                                      <p:cBhvr additive="base">
                                        <p:cTn id="160" dur="1000" fill="hold"/>
                                        <p:tgtEl>
                                          <p:spTgt spid="49"/>
                                        </p:tgtEl>
                                        <p:attrNameLst>
                                          <p:attrName>ppt_y</p:attrName>
                                        </p:attrNameLst>
                                      </p:cBhvr>
                                      <p:tavLst>
                                        <p:tav tm="0">
                                          <p:val>
                                            <p:strVal val="#ppt_y"/>
                                          </p:val>
                                        </p:tav>
                                        <p:tav tm="100000">
                                          <p:val>
                                            <p:strVal val="#ppt_y"/>
                                          </p:val>
                                        </p:tav>
                                      </p:tavLst>
                                    </p:anim>
                                  </p:childTnLst>
                                </p:cTn>
                              </p:par>
                              <p:par>
                                <p:cTn id="161" presetID="49" presetClass="entr" presetSubtype="0" decel="100000" fill="hold" grpId="1" nodeType="withEffect">
                                  <p:stCondLst>
                                    <p:cond delay="0"/>
                                  </p:stCondLst>
                                  <p:childTnLst>
                                    <p:set>
                                      <p:cBhvr>
                                        <p:cTn id="162" dur="1" fill="hold">
                                          <p:stCondLst>
                                            <p:cond delay="0"/>
                                          </p:stCondLst>
                                        </p:cTn>
                                        <p:tgtEl>
                                          <p:spTgt spid="52">
                                            <p:txEl>
                                              <p:pRg st="0" end="0"/>
                                            </p:txEl>
                                          </p:spTgt>
                                        </p:tgtEl>
                                        <p:attrNameLst>
                                          <p:attrName>style.visibility</p:attrName>
                                        </p:attrNameLst>
                                      </p:cBhvr>
                                      <p:to>
                                        <p:strVal val="visible"/>
                                      </p:to>
                                    </p:set>
                                    <p:anim calcmode="lin" valueType="num">
                                      <p:cBhvr>
                                        <p:cTn id="163" dur="1000" fill="hold"/>
                                        <p:tgtEl>
                                          <p:spTgt spid="52">
                                            <p:txEl>
                                              <p:pRg st="0" end="0"/>
                                            </p:txEl>
                                          </p:spTgt>
                                        </p:tgtEl>
                                        <p:attrNameLst>
                                          <p:attrName>ppt_w</p:attrName>
                                        </p:attrNameLst>
                                      </p:cBhvr>
                                      <p:tavLst>
                                        <p:tav tm="0">
                                          <p:val>
                                            <p:fltVal val="0"/>
                                          </p:val>
                                        </p:tav>
                                        <p:tav tm="100000">
                                          <p:val>
                                            <p:strVal val="#ppt_w"/>
                                          </p:val>
                                        </p:tav>
                                      </p:tavLst>
                                    </p:anim>
                                    <p:anim calcmode="lin" valueType="num">
                                      <p:cBhvr>
                                        <p:cTn id="164" dur="1000" fill="hold"/>
                                        <p:tgtEl>
                                          <p:spTgt spid="52">
                                            <p:txEl>
                                              <p:pRg st="0" end="0"/>
                                            </p:txEl>
                                          </p:spTgt>
                                        </p:tgtEl>
                                        <p:attrNameLst>
                                          <p:attrName>ppt_h</p:attrName>
                                        </p:attrNameLst>
                                      </p:cBhvr>
                                      <p:tavLst>
                                        <p:tav tm="0">
                                          <p:val>
                                            <p:fltVal val="0"/>
                                          </p:val>
                                        </p:tav>
                                        <p:tav tm="100000">
                                          <p:val>
                                            <p:strVal val="#ppt_h"/>
                                          </p:val>
                                        </p:tav>
                                      </p:tavLst>
                                    </p:anim>
                                    <p:anim calcmode="lin" valueType="num">
                                      <p:cBhvr>
                                        <p:cTn id="165" dur="1000" fill="hold"/>
                                        <p:tgtEl>
                                          <p:spTgt spid="52">
                                            <p:txEl>
                                              <p:pRg st="0" end="0"/>
                                            </p:txEl>
                                          </p:spTgt>
                                        </p:tgtEl>
                                        <p:attrNameLst>
                                          <p:attrName>style.rotation</p:attrName>
                                        </p:attrNameLst>
                                      </p:cBhvr>
                                      <p:tavLst>
                                        <p:tav tm="0">
                                          <p:val>
                                            <p:fltVal val="360"/>
                                          </p:val>
                                        </p:tav>
                                        <p:tav tm="100000">
                                          <p:val>
                                            <p:fltVal val="0"/>
                                          </p:val>
                                        </p:tav>
                                      </p:tavLst>
                                    </p:anim>
                                    <p:animEffect transition="in" filter="fade">
                                      <p:cBhvr>
                                        <p:cTn id="166" dur="1000"/>
                                        <p:tgtEl>
                                          <p:spTgt spid="52">
                                            <p:txEl>
                                              <p:pRg st="0" end="0"/>
                                            </p:txEl>
                                          </p:spTgt>
                                        </p:tgtEl>
                                      </p:cBhvr>
                                    </p:animEffect>
                                  </p:childTnLst>
                                </p:cTn>
                              </p:par>
                              <p:par>
                                <p:cTn id="167" presetID="49" presetClass="entr" presetSubtype="0" decel="100000" fill="hold" nodeType="withEffect">
                                  <p:stCondLst>
                                    <p:cond delay="0"/>
                                  </p:stCondLst>
                                  <p:childTnLst>
                                    <p:set>
                                      <p:cBhvr>
                                        <p:cTn id="168" dur="1" fill="hold">
                                          <p:stCondLst>
                                            <p:cond delay="0"/>
                                          </p:stCondLst>
                                        </p:cTn>
                                        <p:tgtEl>
                                          <p:spTgt spid="49"/>
                                        </p:tgtEl>
                                        <p:attrNameLst>
                                          <p:attrName>style.visibility</p:attrName>
                                        </p:attrNameLst>
                                      </p:cBhvr>
                                      <p:to>
                                        <p:strVal val="visible"/>
                                      </p:to>
                                    </p:set>
                                    <p:anim calcmode="lin" valueType="num">
                                      <p:cBhvr>
                                        <p:cTn id="169" dur="1000" fill="hold"/>
                                        <p:tgtEl>
                                          <p:spTgt spid="49"/>
                                        </p:tgtEl>
                                        <p:attrNameLst>
                                          <p:attrName>ppt_w</p:attrName>
                                        </p:attrNameLst>
                                      </p:cBhvr>
                                      <p:tavLst>
                                        <p:tav tm="0">
                                          <p:val>
                                            <p:fltVal val="0"/>
                                          </p:val>
                                        </p:tav>
                                        <p:tav tm="100000">
                                          <p:val>
                                            <p:strVal val="#ppt_w"/>
                                          </p:val>
                                        </p:tav>
                                      </p:tavLst>
                                    </p:anim>
                                    <p:anim calcmode="lin" valueType="num">
                                      <p:cBhvr>
                                        <p:cTn id="170" dur="1000" fill="hold"/>
                                        <p:tgtEl>
                                          <p:spTgt spid="49"/>
                                        </p:tgtEl>
                                        <p:attrNameLst>
                                          <p:attrName>ppt_h</p:attrName>
                                        </p:attrNameLst>
                                      </p:cBhvr>
                                      <p:tavLst>
                                        <p:tav tm="0">
                                          <p:val>
                                            <p:fltVal val="0"/>
                                          </p:val>
                                        </p:tav>
                                        <p:tav tm="100000">
                                          <p:val>
                                            <p:strVal val="#ppt_h"/>
                                          </p:val>
                                        </p:tav>
                                      </p:tavLst>
                                    </p:anim>
                                    <p:anim calcmode="lin" valueType="num">
                                      <p:cBhvr>
                                        <p:cTn id="171" dur="1000" fill="hold"/>
                                        <p:tgtEl>
                                          <p:spTgt spid="49"/>
                                        </p:tgtEl>
                                        <p:attrNameLst>
                                          <p:attrName>style.rotation</p:attrName>
                                        </p:attrNameLst>
                                      </p:cBhvr>
                                      <p:tavLst>
                                        <p:tav tm="0">
                                          <p:val>
                                            <p:fltVal val="360"/>
                                          </p:val>
                                        </p:tav>
                                        <p:tav tm="100000">
                                          <p:val>
                                            <p:fltVal val="0"/>
                                          </p:val>
                                        </p:tav>
                                      </p:tavLst>
                                    </p:anim>
                                    <p:animEffect transition="in" filter="fade">
                                      <p:cBhvr>
                                        <p:cTn id="172" dur="1000"/>
                                        <p:tgtEl>
                                          <p:spTgt spid="49"/>
                                        </p:tgtEl>
                                      </p:cBhvr>
                                    </p:animEffect>
                                  </p:childTnLst>
                                </p:cTn>
                              </p:par>
                            </p:childTnLst>
                          </p:cTn>
                        </p:par>
                        <p:par>
                          <p:cTn id="173" fill="hold">
                            <p:stCondLst>
                              <p:cond delay="10050"/>
                            </p:stCondLst>
                            <p:childTnLst>
                              <p:par>
                                <p:cTn id="174" presetID="10" presetClass="entr" presetSubtype="0" fill="hold" grpId="0" nodeType="afterEffect">
                                  <p:stCondLst>
                                    <p:cond delay="0"/>
                                  </p:stCondLst>
                                  <p:childTnLst>
                                    <p:set>
                                      <p:cBhvr>
                                        <p:cTn id="175" dur="1" fill="hold">
                                          <p:stCondLst>
                                            <p:cond delay="0"/>
                                          </p:stCondLst>
                                        </p:cTn>
                                        <p:tgtEl>
                                          <p:spTgt spid="54"/>
                                        </p:tgtEl>
                                        <p:attrNameLst>
                                          <p:attrName>style.visibility</p:attrName>
                                        </p:attrNameLst>
                                      </p:cBhvr>
                                      <p:to>
                                        <p:strVal val="visible"/>
                                      </p:to>
                                    </p:set>
                                    <p:animEffect transition="in" filter="fade">
                                      <p:cBhvr>
                                        <p:cTn id="176" dur="500"/>
                                        <p:tgtEl>
                                          <p:spTgt spid="54"/>
                                        </p:tgtEl>
                                      </p:cBhvr>
                                    </p:animEffect>
                                  </p:childTnLst>
                                </p:cTn>
                              </p:par>
                              <p:par>
                                <p:cTn id="177" presetID="10" presetClass="entr" presetSubtype="0" fill="hold" grpId="0" nodeType="withEffect">
                                  <p:stCondLst>
                                    <p:cond delay="0"/>
                                  </p:stCondLst>
                                  <p:childTnLst>
                                    <p:set>
                                      <p:cBhvr>
                                        <p:cTn id="178" dur="1" fill="hold">
                                          <p:stCondLst>
                                            <p:cond delay="0"/>
                                          </p:stCondLst>
                                        </p:cTn>
                                        <p:tgtEl>
                                          <p:spTgt spid="53"/>
                                        </p:tgtEl>
                                        <p:attrNameLst>
                                          <p:attrName>style.visibility</p:attrName>
                                        </p:attrNameLst>
                                      </p:cBhvr>
                                      <p:to>
                                        <p:strVal val="visible"/>
                                      </p:to>
                                    </p:set>
                                    <p:animEffect transition="in" filter="fade">
                                      <p:cBhvr>
                                        <p:cTn id="179"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10" grpId="0" build="p">
        <p:tmplLst>
          <p:tmpl lvl="1">
            <p:tnLst>
              <p:par>
                <p:cTn presetID="2" presetClass="entr" presetSubtype="2" decel="100000" fill="hold" nodeType="afterEffect">
                  <p:stCondLst>
                    <p:cond delay="0"/>
                  </p:stCondLst>
                  <p:childTnLst>
                    <p:set>
                      <p:cBhvr>
                        <p:cTn dur="1" fill="hold">
                          <p:stCondLst>
                            <p:cond delay="0"/>
                          </p:stCondLst>
                        </p:cTn>
                        <p:tgtEl>
                          <p:spTgt spid="10"/>
                        </p:tgtEl>
                        <p:attrNameLst>
                          <p:attrName>style.visibility</p:attrName>
                        </p:attrNameLst>
                      </p:cBhvr>
                      <p:to>
                        <p:strVal val="visible"/>
                      </p:to>
                    </p:set>
                    <p:anim calcmode="lin" valueType="num">
                      <p:cBhvr additive="base">
                        <p:cTn dur="1000" fill="hold"/>
                        <p:tgtEl>
                          <p:spTgt spid="10"/>
                        </p:tgtEl>
                        <p:attrNameLst>
                          <p:attrName>ppt_x</p:attrName>
                        </p:attrNameLst>
                      </p:cBhvr>
                      <p:tavLst>
                        <p:tav tm="0">
                          <p:val>
                            <p:strVal val="1+#ppt_w/2"/>
                          </p:val>
                        </p:tav>
                        <p:tav tm="100000">
                          <p:val>
                            <p:strVal val="#ppt_x"/>
                          </p:val>
                        </p:tav>
                      </p:tavLst>
                    </p:anim>
                    <p:anim calcmode="lin" valueType="num">
                      <p:cBhvr additive="base">
                        <p:cTn dur="1000" fill="hold"/>
                        <p:tgtEl>
                          <p:spTgt spid="10"/>
                        </p:tgtEl>
                        <p:attrNameLst>
                          <p:attrName>ppt_y</p:attrName>
                        </p:attrNameLst>
                      </p:cBhvr>
                      <p:tavLst>
                        <p:tav tm="0">
                          <p:val>
                            <p:strVal val="#ppt_y"/>
                          </p:val>
                        </p:tav>
                        <p:tav tm="100000">
                          <p:val>
                            <p:strVal val="#ppt_y"/>
                          </p:val>
                        </p:tav>
                      </p:tavLst>
                    </p:anim>
                  </p:childTnLst>
                </p:cTn>
              </p:par>
            </p:tnLst>
          </p:tmpl>
        </p:tmplLst>
      </p:bldP>
      <p:bldP spid="10" grpId="1" build="p">
        <p:tmplLst>
          <p:tmpl lvl="1">
            <p:tnLst>
              <p:par>
                <p:cTn presetID="49" presetClass="entr" presetSubtype="0" decel="10000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 calcmode="lin" valueType="num">
                      <p:cBhvr>
                        <p:cTn dur="1000" fill="hold"/>
                        <p:tgtEl>
                          <p:spTgt spid="10"/>
                        </p:tgtEl>
                        <p:attrNameLst>
                          <p:attrName>ppt_w</p:attrName>
                        </p:attrNameLst>
                      </p:cBhvr>
                      <p:tavLst>
                        <p:tav tm="0">
                          <p:val>
                            <p:fltVal val="0"/>
                          </p:val>
                        </p:tav>
                        <p:tav tm="100000">
                          <p:val>
                            <p:strVal val="#ppt_w"/>
                          </p:val>
                        </p:tav>
                      </p:tavLst>
                    </p:anim>
                    <p:anim calcmode="lin" valueType="num">
                      <p:cBhvr>
                        <p:cTn dur="1000" fill="hold"/>
                        <p:tgtEl>
                          <p:spTgt spid="10"/>
                        </p:tgtEl>
                        <p:attrNameLst>
                          <p:attrName>ppt_h</p:attrName>
                        </p:attrNameLst>
                      </p:cBhvr>
                      <p:tavLst>
                        <p:tav tm="0">
                          <p:val>
                            <p:fltVal val="0"/>
                          </p:val>
                        </p:tav>
                        <p:tav tm="100000">
                          <p:val>
                            <p:strVal val="#ppt_h"/>
                          </p:val>
                        </p:tav>
                      </p:tavLst>
                    </p:anim>
                    <p:anim calcmode="lin" valueType="num">
                      <p:cBhvr>
                        <p:cTn dur="1000" fill="hold"/>
                        <p:tgtEl>
                          <p:spTgt spid="10"/>
                        </p:tgtEl>
                        <p:attrNameLst>
                          <p:attrName>style.rotation</p:attrName>
                        </p:attrNameLst>
                      </p:cBhvr>
                      <p:tavLst>
                        <p:tav tm="0">
                          <p:val>
                            <p:fltVal val="360"/>
                          </p:val>
                        </p:tav>
                        <p:tav tm="100000">
                          <p:val>
                            <p:fltVal val="0"/>
                          </p:val>
                        </p:tav>
                      </p:tavLst>
                    </p:anim>
                    <p:animEffect transition="in" filter="fade">
                      <p:cBhvr>
                        <p:cTn dur="1000"/>
                        <p:tgtEl>
                          <p:spTgt spid="10"/>
                        </p:tgtEl>
                      </p:cBhvr>
                    </p:animEffect>
                  </p:childTnLst>
                </p:cTn>
              </p:par>
            </p:tnLst>
          </p:tmpl>
        </p:tmplLst>
      </p:bldP>
      <p:bldP spid="11" grpId="0">
        <p:tmplLst>
          <p:tmpl>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p:tmplLst>
          <p:tmpl>
            <p:tnLst>
              <p:par>
                <p:cTn presetID="10" presetClass="entr" presetSubtype="0"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6" grpId="0" build="p">
        <p:tmplLst>
          <p:tmpl lvl="1">
            <p:tnLst>
              <p:par>
                <p:cTn presetID="2" presetClass="entr" presetSubtype="2" decel="100000"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 calcmode="lin" valueType="num">
                      <p:cBhvr additive="base">
                        <p:cTn dur="1000" fill="hold"/>
                        <p:tgtEl>
                          <p:spTgt spid="16"/>
                        </p:tgtEl>
                        <p:attrNameLst>
                          <p:attrName>ppt_x</p:attrName>
                        </p:attrNameLst>
                      </p:cBhvr>
                      <p:tavLst>
                        <p:tav tm="0">
                          <p:val>
                            <p:strVal val="1+#ppt_w/2"/>
                          </p:val>
                        </p:tav>
                        <p:tav tm="100000">
                          <p:val>
                            <p:strVal val="#ppt_x"/>
                          </p:val>
                        </p:tav>
                      </p:tavLst>
                    </p:anim>
                    <p:anim calcmode="lin" valueType="num">
                      <p:cBhvr additive="base">
                        <p:cTn dur="1000" fill="hold"/>
                        <p:tgtEl>
                          <p:spTgt spid="16"/>
                        </p:tgtEl>
                        <p:attrNameLst>
                          <p:attrName>ppt_y</p:attrName>
                        </p:attrNameLst>
                      </p:cBhvr>
                      <p:tavLst>
                        <p:tav tm="0">
                          <p:val>
                            <p:strVal val="#ppt_y"/>
                          </p:val>
                        </p:tav>
                        <p:tav tm="100000">
                          <p:val>
                            <p:strVal val="#ppt_y"/>
                          </p:val>
                        </p:tav>
                      </p:tavLst>
                    </p:anim>
                  </p:childTnLst>
                </p:cTn>
              </p:par>
            </p:tnLst>
          </p:tmpl>
        </p:tmplLst>
      </p:bldP>
      <p:bldP spid="16" grpId="1" build="p">
        <p:tmplLst>
          <p:tmpl lvl="1">
            <p:tnLst>
              <p:par>
                <p:cTn presetID="49" presetClass="entr" presetSubtype="0" decel="100000" fill="hold" nodeType="withEffect">
                  <p:stCondLst>
                    <p:cond delay="0"/>
                  </p:stCondLst>
                  <p:childTnLst>
                    <p:set>
                      <p:cBhvr>
                        <p:cTn dur="1" fill="hold">
                          <p:stCondLst>
                            <p:cond delay="0"/>
                          </p:stCondLst>
                        </p:cTn>
                        <p:tgtEl>
                          <p:spTgt spid="16"/>
                        </p:tgtEl>
                        <p:attrNameLst>
                          <p:attrName>style.visibility</p:attrName>
                        </p:attrNameLst>
                      </p:cBhvr>
                      <p:to>
                        <p:strVal val="visible"/>
                      </p:to>
                    </p:set>
                    <p:anim calcmode="lin" valueType="num">
                      <p:cBhvr>
                        <p:cTn dur="1000" fill="hold"/>
                        <p:tgtEl>
                          <p:spTgt spid="16"/>
                        </p:tgtEl>
                        <p:attrNameLst>
                          <p:attrName>ppt_w</p:attrName>
                        </p:attrNameLst>
                      </p:cBhvr>
                      <p:tavLst>
                        <p:tav tm="0">
                          <p:val>
                            <p:fltVal val="0"/>
                          </p:val>
                        </p:tav>
                        <p:tav tm="100000">
                          <p:val>
                            <p:strVal val="#ppt_w"/>
                          </p:val>
                        </p:tav>
                      </p:tavLst>
                    </p:anim>
                    <p:anim calcmode="lin" valueType="num">
                      <p:cBhvr>
                        <p:cTn dur="1000" fill="hold"/>
                        <p:tgtEl>
                          <p:spTgt spid="16"/>
                        </p:tgtEl>
                        <p:attrNameLst>
                          <p:attrName>ppt_h</p:attrName>
                        </p:attrNameLst>
                      </p:cBhvr>
                      <p:tavLst>
                        <p:tav tm="0">
                          <p:val>
                            <p:fltVal val="0"/>
                          </p:val>
                        </p:tav>
                        <p:tav tm="100000">
                          <p:val>
                            <p:strVal val="#ppt_h"/>
                          </p:val>
                        </p:tav>
                      </p:tavLst>
                    </p:anim>
                    <p:anim calcmode="lin" valueType="num">
                      <p:cBhvr>
                        <p:cTn dur="1000" fill="hold"/>
                        <p:tgtEl>
                          <p:spTgt spid="16"/>
                        </p:tgtEl>
                        <p:attrNameLst>
                          <p:attrName>style.rotation</p:attrName>
                        </p:attrNameLst>
                      </p:cBhvr>
                      <p:tavLst>
                        <p:tav tm="0">
                          <p:val>
                            <p:fltVal val="360"/>
                          </p:val>
                        </p:tav>
                        <p:tav tm="100000">
                          <p:val>
                            <p:fltVal val="0"/>
                          </p:val>
                        </p:tav>
                      </p:tavLst>
                    </p:anim>
                    <p:animEffect transition="in" filter="fade">
                      <p:cBhvr>
                        <p:cTn dur="1000"/>
                        <p:tgtEl>
                          <p:spTgt spid="16"/>
                        </p:tgtEl>
                      </p:cBhvr>
                    </p:animEffect>
                  </p:childTnLst>
                </p:cTn>
              </p:par>
            </p:tnLst>
          </p:tmpl>
        </p:tmplLst>
      </p:bldP>
      <p:bldP spid="17" grpId="0">
        <p:tmplLst>
          <p:tmpl>
            <p:tnLst>
              <p:par>
                <p:cTn presetID="10"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8" grpId="0">
        <p:tmplLst>
          <p:tmpl>
            <p:tnLst>
              <p:par>
                <p:cTn presetID="10" presetClass="entr" presetSubtype="0"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22" grpId="0" build="p">
        <p:tmplLst>
          <p:tmpl lvl="1">
            <p:tnLst>
              <p:par>
                <p:cTn presetID="2" presetClass="entr" presetSubtype="2" decel="100000" fill="hold" nodeType="afterEffect">
                  <p:stCondLst>
                    <p:cond delay="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1000" fill="hold"/>
                        <p:tgtEl>
                          <p:spTgt spid="22"/>
                        </p:tgtEl>
                        <p:attrNameLst>
                          <p:attrName>ppt_x</p:attrName>
                        </p:attrNameLst>
                      </p:cBhvr>
                      <p:tavLst>
                        <p:tav tm="0">
                          <p:val>
                            <p:strVal val="1+#ppt_w/2"/>
                          </p:val>
                        </p:tav>
                        <p:tav tm="100000">
                          <p:val>
                            <p:strVal val="#ppt_x"/>
                          </p:val>
                        </p:tav>
                      </p:tavLst>
                    </p:anim>
                    <p:anim calcmode="lin" valueType="num">
                      <p:cBhvr additive="base">
                        <p:cTn dur="1000" fill="hold"/>
                        <p:tgtEl>
                          <p:spTgt spid="22"/>
                        </p:tgtEl>
                        <p:attrNameLst>
                          <p:attrName>ppt_y</p:attrName>
                        </p:attrNameLst>
                      </p:cBhvr>
                      <p:tavLst>
                        <p:tav tm="0">
                          <p:val>
                            <p:strVal val="#ppt_y"/>
                          </p:val>
                        </p:tav>
                        <p:tav tm="100000">
                          <p:val>
                            <p:strVal val="#ppt_y"/>
                          </p:val>
                        </p:tav>
                      </p:tavLst>
                    </p:anim>
                  </p:childTnLst>
                </p:cTn>
              </p:par>
            </p:tnLst>
          </p:tmpl>
        </p:tmplLst>
      </p:bldP>
      <p:bldP spid="22" grpId="1" build="p">
        <p:tmplLst>
          <p:tmpl lvl="1">
            <p:tnLst>
              <p:par>
                <p:cTn presetID="49" presetClass="entr" presetSubtype="0" decel="10000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 calcmode="lin" valueType="num">
                      <p:cBhvr>
                        <p:cTn dur="1000" fill="hold"/>
                        <p:tgtEl>
                          <p:spTgt spid="22"/>
                        </p:tgtEl>
                        <p:attrNameLst>
                          <p:attrName>ppt_w</p:attrName>
                        </p:attrNameLst>
                      </p:cBhvr>
                      <p:tavLst>
                        <p:tav tm="0">
                          <p:val>
                            <p:fltVal val="0"/>
                          </p:val>
                        </p:tav>
                        <p:tav tm="100000">
                          <p:val>
                            <p:strVal val="#ppt_w"/>
                          </p:val>
                        </p:tav>
                      </p:tavLst>
                    </p:anim>
                    <p:anim calcmode="lin" valueType="num">
                      <p:cBhvr>
                        <p:cTn dur="1000" fill="hold"/>
                        <p:tgtEl>
                          <p:spTgt spid="22"/>
                        </p:tgtEl>
                        <p:attrNameLst>
                          <p:attrName>ppt_h</p:attrName>
                        </p:attrNameLst>
                      </p:cBhvr>
                      <p:tavLst>
                        <p:tav tm="0">
                          <p:val>
                            <p:fltVal val="0"/>
                          </p:val>
                        </p:tav>
                        <p:tav tm="100000">
                          <p:val>
                            <p:strVal val="#ppt_h"/>
                          </p:val>
                        </p:tav>
                      </p:tavLst>
                    </p:anim>
                    <p:anim calcmode="lin" valueType="num">
                      <p:cBhvr>
                        <p:cTn dur="1000" fill="hold"/>
                        <p:tgtEl>
                          <p:spTgt spid="22"/>
                        </p:tgtEl>
                        <p:attrNameLst>
                          <p:attrName>style.rotation</p:attrName>
                        </p:attrNameLst>
                      </p:cBhvr>
                      <p:tavLst>
                        <p:tav tm="0">
                          <p:val>
                            <p:fltVal val="360"/>
                          </p:val>
                        </p:tav>
                        <p:tav tm="100000">
                          <p:val>
                            <p:fltVal val="0"/>
                          </p:val>
                        </p:tav>
                      </p:tavLst>
                    </p:anim>
                    <p:animEffect transition="in" filter="fade">
                      <p:cBhvr>
                        <p:cTn dur="1000"/>
                        <p:tgtEl>
                          <p:spTgt spid="22"/>
                        </p:tgtEl>
                      </p:cBhvr>
                    </p:animEffect>
                  </p:childTnLst>
                </p:cTn>
              </p:par>
            </p:tnLst>
          </p:tmpl>
        </p:tmplLst>
      </p:bldP>
      <p:bldP spid="23" grpId="0">
        <p:tmplLst>
          <p:tmpl>
            <p:tnLst>
              <p:par>
                <p:cTn presetID="10" presetClass="entr" presetSubtype="0" fill="hold" nodeType="with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P spid="24" grpId="0">
        <p:tmplLst>
          <p:tmpl>
            <p:tnLst>
              <p:par>
                <p:cTn presetID="10" presetClass="entr" presetSubtype="0" fill="hold" nodeType="after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40" grpId="0" build="p">
        <p:tmplLst>
          <p:tmpl lvl="1">
            <p:tnLst>
              <p:par>
                <p:cTn presetID="2" presetClass="entr" presetSubtype="2" decel="100000" fill="hold" nodeType="afterEffect">
                  <p:stCondLst>
                    <p:cond delay="0"/>
                  </p:stCondLst>
                  <p:childTnLst>
                    <p:set>
                      <p:cBhvr>
                        <p:cTn dur="1" fill="hold">
                          <p:stCondLst>
                            <p:cond delay="0"/>
                          </p:stCondLst>
                        </p:cTn>
                        <p:tgtEl>
                          <p:spTgt spid="40"/>
                        </p:tgtEl>
                        <p:attrNameLst>
                          <p:attrName>style.visibility</p:attrName>
                        </p:attrNameLst>
                      </p:cBhvr>
                      <p:to>
                        <p:strVal val="visible"/>
                      </p:to>
                    </p:set>
                    <p:anim calcmode="lin" valueType="num">
                      <p:cBhvr additive="base">
                        <p:cTn dur="1000" fill="hold"/>
                        <p:tgtEl>
                          <p:spTgt spid="40"/>
                        </p:tgtEl>
                        <p:attrNameLst>
                          <p:attrName>ppt_x</p:attrName>
                        </p:attrNameLst>
                      </p:cBhvr>
                      <p:tavLst>
                        <p:tav tm="0">
                          <p:val>
                            <p:strVal val="1+#ppt_w/2"/>
                          </p:val>
                        </p:tav>
                        <p:tav tm="100000">
                          <p:val>
                            <p:strVal val="#ppt_x"/>
                          </p:val>
                        </p:tav>
                      </p:tavLst>
                    </p:anim>
                    <p:anim calcmode="lin" valueType="num">
                      <p:cBhvr additive="base">
                        <p:cTn dur="1000" fill="hold"/>
                        <p:tgtEl>
                          <p:spTgt spid="40"/>
                        </p:tgtEl>
                        <p:attrNameLst>
                          <p:attrName>ppt_y</p:attrName>
                        </p:attrNameLst>
                      </p:cBhvr>
                      <p:tavLst>
                        <p:tav tm="0">
                          <p:val>
                            <p:strVal val="#ppt_y"/>
                          </p:val>
                        </p:tav>
                        <p:tav tm="100000">
                          <p:val>
                            <p:strVal val="#ppt_y"/>
                          </p:val>
                        </p:tav>
                      </p:tavLst>
                    </p:anim>
                  </p:childTnLst>
                </p:cTn>
              </p:par>
            </p:tnLst>
          </p:tmpl>
        </p:tmplLst>
      </p:bldP>
      <p:bldP spid="40" grpId="1" build="p">
        <p:tmplLst>
          <p:tmpl lvl="1">
            <p:tnLst>
              <p:par>
                <p:cTn presetID="49" presetClass="entr" presetSubtype="0" decel="100000" fill="hold" nodeType="withEffect">
                  <p:stCondLst>
                    <p:cond delay="0"/>
                  </p:stCondLst>
                  <p:childTnLst>
                    <p:set>
                      <p:cBhvr>
                        <p:cTn dur="1" fill="hold">
                          <p:stCondLst>
                            <p:cond delay="0"/>
                          </p:stCondLst>
                        </p:cTn>
                        <p:tgtEl>
                          <p:spTgt spid="40"/>
                        </p:tgtEl>
                        <p:attrNameLst>
                          <p:attrName>style.visibility</p:attrName>
                        </p:attrNameLst>
                      </p:cBhvr>
                      <p:to>
                        <p:strVal val="visible"/>
                      </p:to>
                    </p:set>
                    <p:anim calcmode="lin" valueType="num">
                      <p:cBhvr>
                        <p:cTn dur="1000" fill="hold"/>
                        <p:tgtEl>
                          <p:spTgt spid="40"/>
                        </p:tgtEl>
                        <p:attrNameLst>
                          <p:attrName>ppt_w</p:attrName>
                        </p:attrNameLst>
                      </p:cBhvr>
                      <p:tavLst>
                        <p:tav tm="0">
                          <p:val>
                            <p:fltVal val="0"/>
                          </p:val>
                        </p:tav>
                        <p:tav tm="100000">
                          <p:val>
                            <p:strVal val="#ppt_w"/>
                          </p:val>
                        </p:tav>
                      </p:tavLst>
                    </p:anim>
                    <p:anim calcmode="lin" valueType="num">
                      <p:cBhvr>
                        <p:cTn dur="1000" fill="hold"/>
                        <p:tgtEl>
                          <p:spTgt spid="40"/>
                        </p:tgtEl>
                        <p:attrNameLst>
                          <p:attrName>ppt_h</p:attrName>
                        </p:attrNameLst>
                      </p:cBhvr>
                      <p:tavLst>
                        <p:tav tm="0">
                          <p:val>
                            <p:fltVal val="0"/>
                          </p:val>
                        </p:tav>
                        <p:tav tm="100000">
                          <p:val>
                            <p:strVal val="#ppt_h"/>
                          </p:val>
                        </p:tav>
                      </p:tavLst>
                    </p:anim>
                    <p:anim calcmode="lin" valueType="num">
                      <p:cBhvr>
                        <p:cTn dur="1000" fill="hold"/>
                        <p:tgtEl>
                          <p:spTgt spid="40"/>
                        </p:tgtEl>
                        <p:attrNameLst>
                          <p:attrName>style.rotation</p:attrName>
                        </p:attrNameLst>
                      </p:cBhvr>
                      <p:tavLst>
                        <p:tav tm="0">
                          <p:val>
                            <p:fltVal val="360"/>
                          </p:val>
                        </p:tav>
                        <p:tav tm="100000">
                          <p:val>
                            <p:fltVal val="0"/>
                          </p:val>
                        </p:tav>
                      </p:tavLst>
                    </p:anim>
                    <p:animEffect transition="in" filter="fade">
                      <p:cBhvr>
                        <p:cTn dur="1000"/>
                        <p:tgtEl>
                          <p:spTgt spid="40"/>
                        </p:tgtEl>
                      </p:cBhvr>
                    </p:animEffect>
                  </p:childTnLst>
                </p:cTn>
              </p:par>
            </p:tnLst>
          </p:tmpl>
        </p:tmplLst>
      </p:bldP>
      <p:bldP spid="41" grpId="0">
        <p:tmplLst>
          <p:tmpl>
            <p:tnLst>
              <p:par>
                <p:cTn presetID="10" presetClass="entr" presetSubtype="0" fill="hold" nodeType="withEffect">
                  <p:stCondLst>
                    <p:cond delay="0"/>
                  </p:stCondLst>
                  <p:childTnLst>
                    <p:set>
                      <p:cBhvr>
                        <p:cTn dur="1" fill="hold">
                          <p:stCondLst>
                            <p:cond delay="0"/>
                          </p:stCondLst>
                        </p:cTn>
                        <p:tgtEl>
                          <p:spTgt spid="41"/>
                        </p:tgtEl>
                        <p:attrNameLst>
                          <p:attrName>style.visibility</p:attrName>
                        </p:attrNameLst>
                      </p:cBhvr>
                      <p:to>
                        <p:strVal val="visible"/>
                      </p:to>
                    </p:set>
                    <p:animEffect transition="in" filter="fade">
                      <p:cBhvr>
                        <p:cTn dur="500"/>
                        <p:tgtEl>
                          <p:spTgt spid="41"/>
                        </p:tgtEl>
                      </p:cBhvr>
                    </p:animEffect>
                  </p:childTnLst>
                </p:cTn>
              </p:par>
            </p:tnLst>
          </p:tmpl>
        </p:tmplLst>
      </p:bldP>
      <p:bldP spid="42" grpId="0">
        <p:tmplLst>
          <p:tmpl>
            <p:tnLst>
              <p:par>
                <p:cTn presetID="10" presetClass="entr" presetSubtype="0" fill="hold" nodeType="afterEffect">
                  <p:stCondLst>
                    <p:cond delay="0"/>
                  </p:stCondLst>
                  <p:childTnLst>
                    <p:set>
                      <p:cBhvr>
                        <p:cTn dur="1" fill="hold">
                          <p:stCondLst>
                            <p:cond delay="0"/>
                          </p:stCondLst>
                        </p:cTn>
                        <p:tgtEl>
                          <p:spTgt spid="42"/>
                        </p:tgtEl>
                        <p:attrNameLst>
                          <p:attrName>style.visibility</p:attrName>
                        </p:attrNameLst>
                      </p:cBhvr>
                      <p:to>
                        <p:strVal val="visible"/>
                      </p:to>
                    </p:set>
                    <p:animEffect transition="in" filter="fade">
                      <p:cBhvr>
                        <p:cTn dur="500"/>
                        <p:tgtEl>
                          <p:spTgt spid="42"/>
                        </p:tgtEl>
                      </p:cBhvr>
                    </p:animEffect>
                  </p:childTnLst>
                </p:cTn>
              </p:par>
            </p:tnLst>
          </p:tmpl>
        </p:tmplLst>
      </p:bldP>
      <p:bldP spid="46" grpId="0" build="p">
        <p:tmplLst>
          <p:tmpl lvl="1">
            <p:tnLst>
              <p:par>
                <p:cTn presetID="2" presetClass="entr" presetSubtype="2" decel="100000" fill="hold" nodeType="afterEffect">
                  <p:stCondLst>
                    <p:cond delay="0"/>
                  </p:stCondLst>
                  <p:childTnLst>
                    <p:set>
                      <p:cBhvr>
                        <p:cTn dur="1" fill="hold">
                          <p:stCondLst>
                            <p:cond delay="0"/>
                          </p:stCondLst>
                        </p:cTn>
                        <p:tgtEl>
                          <p:spTgt spid="46"/>
                        </p:tgtEl>
                        <p:attrNameLst>
                          <p:attrName>style.visibility</p:attrName>
                        </p:attrNameLst>
                      </p:cBhvr>
                      <p:to>
                        <p:strVal val="visible"/>
                      </p:to>
                    </p:set>
                    <p:anim calcmode="lin" valueType="num">
                      <p:cBhvr additive="base">
                        <p:cTn dur="1000" fill="hold"/>
                        <p:tgtEl>
                          <p:spTgt spid="46"/>
                        </p:tgtEl>
                        <p:attrNameLst>
                          <p:attrName>ppt_x</p:attrName>
                        </p:attrNameLst>
                      </p:cBhvr>
                      <p:tavLst>
                        <p:tav tm="0">
                          <p:val>
                            <p:strVal val="1+#ppt_w/2"/>
                          </p:val>
                        </p:tav>
                        <p:tav tm="100000">
                          <p:val>
                            <p:strVal val="#ppt_x"/>
                          </p:val>
                        </p:tav>
                      </p:tavLst>
                    </p:anim>
                    <p:anim calcmode="lin" valueType="num">
                      <p:cBhvr additive="base">
                        <p:cTn dur="1000" fill="hold"/>
                        <p:tgtEl>
                          <p:spTgt spid="46"/>
                        </p:tgtEl>
                        <p:attrNameLst>
                          <p:attrName>ppt_y</p:attrName>
                        </p:attrNameLst>
                      </p:cBhvr>
                      <p:tavLst>
                        <p:tav tm="0">
                          <p:val>
                            <p:strVal val="#ppt_y"/>
                          </p:val>
                        </p:tav>
                        <p:tav tm="100000">
                          <p:val>
                            <p:strVal val="#ppt_y"/>
                          </p:val>
                        </p:tav>
                      </p:tavLst>
                    </p:anim>
                  </p:childTnLst>
                </p:cTn>
              </p:par>
            </p:tnLst>
          </p:tmpl>
        </p:tmplLst>
      </p:bldP>
      <p:bldP spid="46" grpId="1" build="p">
        <p:tmplLst>
          <p:tmpl lvl="1">
            <p:tnLst>
              <p:par>
                <p:cTn presetID="49" presetClass="entr" presetSubtype="0" decel="100000" fill="hold" nodeType="withEffect">
                  <p:stCondLst>
                    <p:cond delay="0"/>
                  </p:stCondLst>
                  <p:childTnLst>
                    <p:set>
                      <p:cBhvr>
                        <p:cTn dur="1" fill="hold">
                          <p:stCondLst>
                            <p:cond delay="0"/>
                          </p:stCondLst>
                        </p:cTn>
                        <p:tgtEl>
                          <p:spTgt spid="46"/>
                        </p:tgtEl>
                        <p:attrNameLst>
                          <p:attrName>style.visibility</p:attrName>
                        </p:attrNameLst>
                      </p:cBhvr>
                      <p:to>
                        <p:strVal val="visible"/>
                      </p:to>
                    </p:set>
                    <p:anim calcmode="lin" valueType="num">
                      <p:cBhvr>
                        <p:cTn dur="1000" fill="hold"/>
                        <p:tgtEl>
                          <p:spTgt spid="46"/>
                        </p:tgtEl>
                        <p:attrNameLst>
                          <p:attrName>ppt_w</p:attrName>
                        </p:attrNameLst>
                      </p:cBhvr>
                      <p:tavLst>
                        <p:tav tm="0">
                          <p:val>
                            <p:fltVal val="0"/>
                          </p:val>
                        </p:tav>
                        <p:tav tm="100000">
                          <p:val>
                            <p:strVal val="#ppt_w"/>
                          </p:val>
                        </p:tav>
                      </p:tavLst>
                    </p:anim>
                    <p:anim calcmode="lin" valueType="num">
                      <p:cBhvr>
                        <p:cTn dur="1000" fill="hold"/>
                        <p:tgtEl>
                          <p:spTgt spid="46"/>
                        </p:tgtEl>
                        <p:attrNameLst>
                          <p:attrName>ppt_h</p:attrName>
                        </p:attrNameLst>
                      </p:cBhvr>
                      <p:tavLst>
                        <p:tav tm="0">
                          <p:val>
                            <p:fltVal val="0"/>
                          </p:val>
                        </p:tav>
                        <p:tav tm="100000">
                          <p:val>
                            <p:strVal val="#ppt_h"/>
                          </p:val>
                        </p:tav>
                      </p:tavLst>
                    </p:anim>
                    <p:anim calcmode="lin" valueType="num">
                      <p:cBhvr>
                        <p:cTn dur="1000" fill="hold"/>
                        <p:tgtEl>
                          <p:spTgt spid="46"/>
                        </p:tgtEl>
                        <p:attrNameLst>
                          <p:attrName>style.rotation</p:attrName>
                        </p:attrNameLst>
                      </p:cBhvr>
                      <p:tavLst>
                        <p:tav tm="0">
                          <p:val>
                            <p:fltVal val="360"/>
                          </p:val>
                        </p:tav>
                        <p:tav tm="100000">
                          <p:val>
                            <p:fltVal val="0"/>
                          </p:val>
                        </p:tav>
                      </p:tavLst>
                    </p:anim>
                    <p:animEffect transition="in" filter="fade">
                      <p:cBhvr>
                        <p:cTn dur="1000"/>
                        <p:tgtEl>
                          <p:spTgt spid="46"/>
                        </p:tgtEl>
                      </p:cBhvr>
                    </p:animEffect>
                  </p:childTnLst>
                </p:cTn>
              </p:par>
            </p:tnLst>
          </p:tmpl>
        </p:tmplLst>
      </p:bldP>
      <p:bldP spid="47" grpId="0">
        <p:tmplLst>
          <p:tmpl>
            <p:tnLst>
              <p:par>
                <p:cTn presetID="10" presetClass="entr" presetSubtype="0" fill="hold" nodeType="withEffect">
                  <p:stCondLst>
                    <p:cond delay="0"/>
                  </p:stCondLst>
                  <p:childTnLst>
                    <p:set>
                      <p:cBhvr>
                        <p:cTn dur="1" fill="hold">
                          <p:stCondLst>
                            <p:cond delay="0"/>
                          </p:stCondLst>
                        </p:cTn>
                        <p:tgtEl>
                          <p:spTgt spid="47"/>
                        </p:tgtEl>
                        <p:attrNameLst>
                          <p:attrName>style.visibility</p:attrName>
                        </p:attrNameLst>
                      </p:cBhvr>
                      <p:to>
                        <p:strVal val="visible"/>
                      </p:to>
                    </p:set>
                    <p:animEffect transition="in" filter="fade">
                      <p:cBhvr>
                        <p:cTn dur="500"/>
                        <p:tgtEl>
                          <p:spTgt spid="47"/>
                        </p:tgtEl>
                      </p:cBhvr>
                    </p:animEffect>
                  </p:childTnLst>
                </p:cTn>
              </p:par>
            </p:tnLst>
          </p:tmpl>
        </p:tmplLst>
      </p:bldP>
      <p:bldP spid="48" grpId="0">
        <p:tmplLst>
          <p:tmpl>
            <p:tnLst>
              <p:par>
                <p:cTn presetID="10" presetClass="entr" presetSubtype="0" fill="hold" nodeType="afterEffect">
                  <p:stCondLst>
                    <p:cond delay="0"/>
                  </p:stCondLst>
                  <p:childTnLst>
                    <p:set>
                      <p:cBhvr>
                        <p:cTn dur="1" fill="hold">
                          <p:stCondLst>
                            <p:cond delay="0"/>
                          </p:stCondLst>
                        </p:cTn>
                        <p:tgtEl>
                          <p:spTgt spid="48"/>
                        </p:tgtEl>
                        <p:attrNameLst>
                          <p:attrName>style.visibility</p:attrName>
                        </p:attrNameLst>
                      </p:cBhvr>
                      <p:to>
                        <p:strVal val="visible"/>
                      </p:to>
                    </p:set>
                    <p:animEffect transition="in" filter="fade">
                      <p:cBhvr>
                        <p:cTn dur="500"/>
                        <p:tgtEl>
                          <p:spTgt spid="48"/>
                        </p:tgtEl>
                      </p:cBhvr>
                    </p:animEffect>
                  </p:childTnLst>
                </p:cTn>
              </p:par>
            </p:tnLst>
          </p:tmpl>
        </p:tmplLst>
      </p:bldP>
      <p:bldP spid="52" grpId="0" build="p">
        <p:tmplLst>
          <p:tmpl lvl="1">
            <p:tnLst>
              <p:par>
                <p:cTn presetID="2" presetClass="entr" presetSubtype="2" decel="100000" fill="hold" nodeType="afterEffect">
                  <p:stCondLst>
                    <p:cond delay="0"/>
                  </p:stCondLst>
                  <p:childTnLst>
                    <p:set>
                      <p:cBhvr>
                        <p:cTn dur="1" fill="hold">
                          <p:stCondLst>
                            <p:cond delay="0"/>
                          </p:stCondLst>
                        </p:cTn>
                        <p:tgtEl>
                          <p:spTgt spid="52"/>
                        </p:tgtEl>
                        <p:attrNameLst>
                          <p:attrName>style.visibility</p:attrName>
                        </p:attrNameLst>
                      </p:cBhvr>
                      <p:to>
                        <p:strVal val="visible"/>
                      </p:to>
                    </p:set>
                    <p:anim calcmode="lin" valueType="num">
                      <p:cBhvr additive="base">
                        <p:cTn dur="1000" fill="hold"/>
                        <p:tgtEl>
                          <p:spTgt spid="52"/>
                        </p:tgtEl>
                        <p:attrNameLst>
                          <p:attrName>ppt_x</p:attrName>
                        </p:attrNameLst>
                      </p:cBhvr>
                      <p:tavLst>
                        <p:tav tm="0">
                          <p:val>
                            <p:strVal val="1+#ppt_w/2"/>
                          </p:val>
                        </p:tav>
                        <p:tav tm="100000">
                          <p:val>
                            <p:strVal val="#ppt_x"/>
                          </p:val>
                        </p:tav>
                      </p:tavLst>
                    </p:anim>
                    <p:anim calcmode="lin" valueType="num">
                      <p:cBhvr additive="base">
                        <p:cTn dur="1000" fill="hold"/>
                        <p:tgtEl>
                          <p:spTgt spid="52"/>
                        </p:tgtEl>
                        <p:attrNameLst>
                          <p:attrName>ppt_y</p:attrName>
                        </p:attrNameLst>
                      </p:cBhvr>
                      <p:tavLst>
                        <p:tav tm="0">
                          <p:val>
                            <p:strVal val="#ppt_y"/>
                          </p:val>
                        </p:tav>
                        <p:tav tm="100000">
                          <p:val>
                            <p:strVal val="#ppt_y"/>
                          </p:val>
                        </p:tav>
                      </p:tavLst>
                    </p:anim>
                  </p:childTnLst>
                </p:cTn>
              </p:par>
            </p:tnLst>
          </p:tmpl>
        </p:tmplLst>
      </p:bldP>
      <p:bldP spid="52" grpId="1" build="p">
        <p:tmplLst>
          <p:tmpl lvl="1">
            <p:tnLst>
              <p:par>
                <p:cTn presetID="49" presetClass="entr" presetSubtype="0" decel="100000" fill="hold" nodeType="withEffect">
                  <p:stCondLst>
                    <p:cond delay="0"/>
                  </p:stCondLst>
                  <p:childTnLst>
                    <p:set>
                      <p:cBhvr>
                        <p:cTn dur="1" fill="hold">
                          <p:stCondLst>
                            <p:cond delay="0"/>
                          </p:stCondLst>
                        </p:cTn>
                        <p:tgtEl>
                          <p:spTgt spid="52"/>
                        </p:tgtEl>
                        <p:attrNameLst>
                          <p:attrName>style.visibility</p:attrName>
                        </p:attrNameLst>
                      </p:cBhvr>
                      <p:to>
                        <p:strVal val="visible"/>
                      </p:to>
                    </p:set>
                    <p:anim calcmode="lin" valueType="num">
                      <p:cBhvr>
                        <p:cTn dur="1000" fill="hold"/>
                        <p:tgtEl>
                          <p:spTgt spid="52"/>
                        </p:tgtEl>
                        <p:attrNameLst>
                          <p:attrName>ppt_w</p:attrName>
                        </p:attrNameLst>
                      </p:cBhvr>
                      <p:tavLst>
                        <p:tav tm="0">
                          <p:val>
                            <p:fltVal val="0"/>
                          </p:val>
                        </p:tav>
                        <p:tav tm="100000">
                          <p:val>
                            <p:strVal val="#ppt_w"/>
                          </p:val>
                        </p:tav>
                      </p:tavLst>
                    </p:anim>
                    <p:anim calcmode="lin" valueType="num">
                      <p:cBhvr>
                        <p:cTn dur="1000" fill="hold"/>
                        <p:tgtEl>
                          <p:spTgt spid="52"/>
                        </p:tgtEl>
                        <p:attrNameLst>
                          <p:attrName>ppt_h</p:attrName>
                        </p:attrNameLst>
                      </p:cBhvr>
                      <p:tavLst>
                        <p:tav tm="0">
                          <p:val>
                            <p:fltVal val="0"/>
                          </p:val>
                        </p:tav>
                        <p:tav tm="100000">
                          <p:val>
                            <p:strVal val="#ppt_h"/>
                          </p:val>
                        </p:tav>
                      </p:tavLst>
                    </p:anim>
                    <p:anim calcmode="lin" valueType="num">
                      <p:cBhvr>
                        <p:cTn dur="1000" fill="hold"/>
                        <p:tgtEl>
                          <p:spTgt spid="52"/>
                        </p:tgtEl>
                        <p:attrNameLst>
                          <p:attrName>style.rotation</p:attrName>
                        </p:attrNameLst>
                      </p:cBhvr>
                      <p:tavLst>
                        <p:tav tm="0">
                          <p:val>
                            <p:fltVal val="360"/>
                          </p:val>
                        </p:tav>
                        <p:tav tm="100000">
                          <p:val>
                            <p:fltVal val="0"/>
                          </p:val>
                        </p:tav>
                      </p:tavLst>
                    </p:anim>
                    <p:animEffect transition="in" filter="fade">
                      <p:cBhvr>
                        <p:cTn dur="1000"/>
                        <p:tgtEl>
                          <p:spTgt spid="52"/>
                        </p:tgtEl>
                      </p:cBhvr>
                    </p:animEffect>
                  </p:childTnLst>
                </p:cTn>
              </p:par>
            </p:tnLst>
          </p:tmpl>
        </p:tmplLst>
      </p:bldP>
      <p:bldP spid="53" grpId="0">
        <p:tmplLst>
          <p:tmpl>
            <p:tnLst>
              <p:par>
                <p:cTn presetID="10" presetClass="entr" presetSubtype="0" fill="hold" nodeType="withEffect">
                  <p:stCondLst>
                    <p:cond delay="0"/>
                  </p:stCondLst>
                  <p:childTnLst>
                    <p:set>
                      <p:cBhvr>
                        <p:cTn dur="1" fill="hold">
                          <p:stCondLst>
                            <p:cond delay="0"/>
                          </p:stCondLst>
                        </p:cTn>
                        <p:tgtEl>
                          <p:spTgt spid="53"/>
                        </p:tgtEl>
                        <p:attrNameLst>
                          <p:attrName>style.visibility</p:attrName>
                        </p:attrNameLst>
                      </p:cBhvr>
                      <p:to>
                        <p:strVal val="visible"/>
                      </p:to>
                    </p:set>
                    <p:animEffect transition="in" filter="fade">
                      <p:cBhvr>
                        <p:cTn dur="500"/>
                        <p:tgtEl>
                          <p:spTgt spid="53"/>
                        </p:tgtEl>
                      </p:cBhvr>
                    </p:animEffect>
                  </p:childTnLst>
                </p:cTn>
              </p:par>
            </p:tnLst>
          </p:tmpl>
        </p:tmplLst>
      </p:bldP>
      <p:bldP spid="54" grpId="0">
        <p:tmplLst>
          <p:tmpl>
            <p:tnLst>
              <p:par>
                <p:cTn presetID="10" presetClass="entr" presetSubtype="0" fill="hold" nodeType="afterEffect">
                  <p:stCondLst>
                    <p:cond delay="0"/>
                  </p:stCondLst>
                  <p:childTnLst>
                    <p:set>
                      <p:cBhvr>
                        <p:cTn dur="1" fill="hold">
                          <p:stCondLst>
                            <p:cond delay="0"/>
                          </p:stCondLst>
                        </p:cTn>
                        <p:tgtEl>
                          <p:spTgt spid="54"/>
                        </p:tgtEl>
                        <p:attrNameLst>
                          <p:attrName>style.visibility</p:attrName>
                        </p:attrNameLst>
                      </p:cBhvr>
                      <p:to>
                        <p:strVal val="visible"/>
                      </p:to>
                    </p:set>
                    <p:animEffect transition="in" filter="fade">
                      <p:cBhvr>
                        <p:cTn dur="500"/>
                        <p:tgtEl>
                          <p:spTgt spid="54"/>
                        </p:tgtEl>
                      </p:cBhvr>
                    </p:animEffect>
                  </p:childTnLst>
                </p:cTn>
              </p:par>
            </p:tnLst>
          </p:tmpl>
        </p:tmplLst>
      </p:bldP>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1 column">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kumimoji="1" lang="en-US" altLang="ja-JP"/>
              <a:t>The Power of PowerPoint - thepopp.com</a:t>
            </a:r>
            <a:endParaRPr kumimoji="1" lang="ja-JP" altLang="en-US" dirty="0"/>
          </a:p>
        </p:txBody>
      </p:sp>
      <p:sp>
        <p:nvSpPr>
          <p:cNvPr id="4" name="Slide Number Placeholder 3"/>
          <p:cNvSpPr>
            <a:spLocks noGrp="1"/>
          </p:cNvSpPr>
          <p:nvPr>
            <p:ph type="sldNum" sz="quarter" idx="11"/>
          </p:nvPr>
        </p:nvSpPr>
        <p:spPr/>
        <p:txBody>
          <a:bodyPr/>
          <a:lstStyle/>
          <a:p>
            <a:fld id="{B54AD89C-DF1E-4948-B597-5DD47B34A9CA}" type="slidenum">
              <a:rPr kumimoji="1" lang="ja-JP" altLang="en-US" smtClean="0"/>
              <a:pPr/>
              <a:t>‹#›</a:t>
            </a:fld>
            <a:endParaRPr kumimoji="1" lang="ja-JP" altLang="en-US" dirty="0"/>
          </a:p>
        </p:txBody>
      </p:sp>
      <p:sp>
        <p:nvSpPr>
          <p:cNvPr id="5" name="Rectangle 4"/>
          <p:cNvSpPr/>
          <p:nvPr userDrawn="1"/>
        </p:nvSpPr>
        <p:spPr>
          <a:xfrm>
            <a:off x="0" y="-1588"/>
            <a:ext cx="9144000" cy="1028620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kumimoji="1" lang="ja-JP" altLang="en-US"/>
          </a:p>
        </p:txBody>
      </p:sp>
      <p:sp>
        <p:nvSpPr>
          <p:cNvPr id="6" name="Title 1"/>
          <p:cNvSpPr>
            <a:spLocks noGrp="1"/>
          </p:cNvSpPr>
          <p:nvPr>
            <p:ph type="title" hasCustomPrompt="1"/>
          </p:nvPr>
        </p:nvSpPr>
        <p:spPr>
          <a:xfrm>
            <a:off x="1403870" y="2086656"/>
            <a:ext cx="6100016" cy="6110513"/>
          </a:xfrm>
        </p:spPr>
        <p:txBody>
          <a:bodyPr anchor="ctr"/>
          <a:lstStyle>
            <a:lvl1pPr algn="ctr">
              <a:defRPr>
                <a:solidFill>
                  <a:schemeClr val="bg1"/>
                </a:solidFill>
              </a:defRPr>
            </a:lvl1pPr>
          </a:lstStyle>
          <a:p>
            <a:r>
              <a:rPr kumimoji="1" lang="en-US" altLang="ja-JP" dirty="0"/>
              <a:t>Slide title</a:t>
            </a:r>
            <a:br>
              <a:rPr kumimoji="1" lang="en-US" altLang="ja-JP" dirty="0"/>
            </a:br>
            <a:r>
              <a:rPr kumimoji="1" lang="en-US" altLang="ja-JP" dirty="0"/>
              <a:t>goes here</a:t>
            </a:r>
            <a:endParaRPr kumimoji="1" lang="ja-JP" altLang="en-US" dirty="0"/>
          </a:p>
        </p:txBody>
      </p:sp>
      <p:sp>
        <p:nvSpPr>
          <p:cNvPr id="7" name="Text Placeholder 5"/>
          <p:cNvSpPr>
            <a:spLocks noGrp="1"/>
          </p:cNvSpPr>
          <p:nvPr>
            <p:ph type="body" sz="quarter" idx="15" hasCustomPrompt="1"/>
          </p:nvPr>
        </p:nvSpPr>
        <p:spPr>
          <a:xfrm>
            <a:off x="11169649" y="4034971"/>
            <a:ext cx="5175251" cy="3051630"/>
          </a:xfrm>
        </p:spPr>
        <p:txBody>
          <a:bodyPr numCol="1" spcCol="540000" anchor="t"/>
          <a:lstStyle>
            <a:lvl1pPr marL="0" indent="0" algn="just">
              <a:spcBef>
                <a:spcPts val="0"/>
              </a:spcBef>
              <a:buFontTx/>
              <a:buNone/>
              <a:defRPr>
                <a:solidFill>
                  <a:schemeClr val="tx2"/>
                </a:solidFill>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Text goes here</a:t>
            </a:r>
            <a:endParaRPr kumimoji="1" lang="ja-JP" altLang="en-US" dirty="0"/>
          </a:p>
        </p:txBody>
      </p:sp>
      <p:sp>
        <p:nvSpPr>
          <p:cNvPr id="9" name="Text Placeholder 5"/>
          <p:cNvSpPr>
            <a:spLocks noGrp="1"/>
          </p:cNvSpPr>
          <p:nvPr>
            <p:ph type="body" sz="quarter" idx="14" hasCustomPrompt="1"/>
          </p:nvPr>
        </p:nvSpPr>
        <p:spPr>
          <a:xfrm>
            <a:off x="11169650" y="2719235"/>
            <a:ext cx="5175250" cy="1146681"/>
          </a:xfrm>
        </p:spPr>
        <p:txBody>
          <a:bodyPr anchor="b">
            <a:noAutofit/>
          </a:bodyPr>
          <a:lstStyle>
            <a:lvl1pPr marL="0" indent="0" algn="l">
              <a:lnSpc>
                <a:spcPct val="100000"/>
              </a:lnSpc>
              <a:spcBef>
                <a:spcPts val="0"/>
              </a:spcBef>
              <a:buFontTx/>
              <a:buNone/>
              <a:defRPr sz="2800">
                <a:solidFill>
                  <a:schemeClr val="tx2"/>
                </a:solidFill>
                <a:latin typeface="+mj-lt"/>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Heading goes here</a:t>
            </a:r>
            <a:endParaRPr kumimoji="1" lang="ja-JP" altLang="en-US" dirty="0"/>
          </a:p>
        </p:txBody>
      </p:sp>
    </p:spTree>
    <p:extLst>
      <p:ext uri="{BB962C8B-B14F-4D97-AF65-F5344CB8AC3E}">
        <p14:creationId xmlns:p14="http://schemas.microsoft.com/office/powerpoint/2010/main" val="750098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2" presetClass="entr" presetSubtype="1" decel="100000" fill="hold" grpId="0" nodeType="withEffect">
                                  <p:stCondLst>
                                    <p:cond delay="250"/>
                                  </p:stCondLst>
                                  <p:iterate type="wd">
                                    <p:tmPct val="10000"/>
                                  </p:iterate>
                                  <p:childTnLst>
                                    <p:set>
                                      <p:cBhvr>
                                        <p:cTn id="9" dur="1" fill="hold">
                                          <p:stCondLst>
                                            <p:cond delay="0"/>
                                          </p:stCondLst>
                                        </p:cTn>
                                        <p:tgtEl>
                                          <p:spTgt spid="6"/>
                                        </p:tgtEl>
                                        <p:attrNameLst>
                                          <p:attrName>style.visibility</p:attrName>
                                        </p:attrNameLst>
                                      </p:cBhvr>
                                      <p:to>
                                        <p:strVal val="visible"/>
                                      </p:to>
                                    </p:set>
                                    <p:anim calcmode="lin" valueType="num">
                                      <p:cBhvr additive="base">
                                        <p:cTn id="10" dur="1000" fill="hold"/>
                                        <p:tgtEl>
                                          <p:spTgt spid="6"/>
                                        </p:tgtEl>
                                        <p:attrNameLst>
                                          <p:attrName>ppt_x</p:attrName>
                                        </p:attrNameLst>
                                      </p:cBhvr>
                                      <p:tavLst>
                                        <p:tav tm="0">
                                          <p:val>
                                            <p:strVal val="#ppt_x"/>
                                          </p:val>
                                        </p:tav>
                                        <p:tav tm="100000">
                                          <p:val>
                                            <p:strVal val="#ppt_x"/>
                                          </p:val>
                                        </p:tav>
                                      </p:tavLst>
                                    </p:anim>
                                    <p:anim calcmode="lin" valueType="num">
                                      <p:cBhvr additive="base">
                                        <p:cTn id="11" dur="1000" fill="hold"/>
                                        <p:tgtEl>
                                          <p:spTgt spid="6"/>
                                        </p:tgtEl>
                                        <p:attrNameLst>
                                          <p:attrName>ppt_y</p:attrName>
                                        </p:attrNameLst>
                                      </p:cBhvr>
                                      <p:tavLst>
                                        <p:tav tm="0">
                                          <p:val>
                                            <p:strVal val="0-#ppt_h/2"/>
                                          </p:val>
                                        </p:tav>
                                        <p:tav tm="100000">
                                          <p:val>
                                            <p:strVal val="#ppt_y"/>
                                          </p:val>
                                        </p:tav>
                                      </p:tavLst>
                                    </p:anim>
                                  </p:childTnLst>
                                </p:cTn>
                              </p:par>
                            </p:childTnLst>
                          </p:cTn>
                        </p:par>
                        <p:par>
                          <p:cTn id="12" fill="hold">
                            <p:stCondLst>
                              <p:cond delay="1550"/>
                            </p:stCondLst>
                            <p:childTnLst>
                              <p:par>
                                <p:cTn id="13" presetID="10" presetClass="entr" presetSubtype="0"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par>
                          <p:cTn id="16" fill="hold">
                            <p:stCondLst>
                              <p:cond delay="2050"/>
                            </p:stCondLst>
                            <p:childTnLst>
                              <p:par>
                                <p:cTn id="17" presetID="10" presetClass="entr" presetSubtype="0" fill="hold" grpId="0" nodeType="afterEffect">
                                  <p:stCondLst>
                                    <p:cond delay="25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p:tmplLst>
          <p:tmpl>
            <p:tnLst>
              <p:par>
                <p:cTn presetID="10" presetClass="entr" presetSubtype="0" fill="hold" nodeType="afterEffect">
                  <p:stCondLst>
                    <p:cond delay="25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9" grpId="0">
        <p:tmplLst>
          <p:tmpl>
            <p:tnLst>
              <p:par>
                <p:cTn presetID="10" presetClass="entr" presetSubtype="0" fill="hold" nodeType="after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2 columns">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kumimoji="1" lang="en-US" altLang="ja-JP"/>
              <a:t>The Power of PowerPoint - thepopp.com</a:t>
            </a:r>
            <a:endParaRPr kumimoji="1" lang="ja-JP" altLang="en-US" dirty="0"/>
          </a:p>
        </p:txBody>
      </p:sp>
      <p:sp>
        <p:nvSpPr>
          <p:cNvPr id="4" name="Slide Number Placeholder 3"/>
          <p:cNvSpPr>
            <a:spLocks noGrp="1"/>
          </p:cNvSpPr>
          <p:nvPr>
            <p:ph type="sldNum" sz="quarter" idx="11"/>
          </p:nvPr>
        </p:nvSpPr>
        <p:spPr/>
        <p:txBody>
          <a:bodyPr/>
          <a:lstStyle/>
          <a:p>
            <a:fld id="{B54AD89C-DF1E-4948-B597-5DD47B34A9CA}" type="slidenum">
              <a:rPr kumimoji="1" lang="ja-JP" altLang="en-US" smtClean="0"/>
              <a:pPr/>
              <a:t>‹#›</a:t>
            </a:fld>
            <a:endParaRPr kumimoji="1" lang="ja-JP" altLang="en-US" dirty="0"/>
          </a:p>
        </p:txBody>
      </p:sp>
      <p:sp>
        <p:nvSpPr>
          <p:cNvPr id="5" name="Rectangle 4"/>
          <p:cNvSpPr/>
          <p:nvPr userDrawn="1"/>
        </p:nvSpPr>
        <p:spPr>
          <a:xfrm>
            <a:off x="0" y="-1588"/>
            <a:ext cx="9144000" cy="1028620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kumimoji="1" lang="ja-JP" altLang="en-US"/>
          </a:p>
        </p:txBody>
      </p:sp>
      <p:sp>
        <p:nvSpPr>
          <p:cNvPr id="6" name="Title 1"/>
          <p:cNvSpPr>
            <a:spLocks noGrp="1"/>
          </p:cNvSpPr>
          <p:nvPr>
            <p:ph type="title" hasCustomPrompt="1"/>
          </p:nvPr>
        </p:nvSpPr>
        <p:spPr>
          <a:xfrm>
            <a:off x="1403870" y="2086656"/>
            <a:ext cx="6100016" cy="6110513"/>
          </a:xfrm>
        </p:spPr>
        <p:txBody>
          <a:bodyPr anchor="ctr"/>
          <a:lstStyle>
            <a:lvl1pPr algn="ctr">
              <a:defRPr>
                <a:solidFill>
                  <a:schemeClr val="bg1"/>
                </a:solidFill>
              </a:defRPr>
            </a:lvl1pPr>
          </a:lstStyle>
          <a:p>
            <a:r>
              <a:rPr kumimoji="1" lang="en-US" altLang="ja-JP" dirty="0"/>
              <a:t>Slide title</a:t>
            </a:r>
            <a:br>
              <a:rPr kumimoji="1" lang="en-US" altLang="ja-JP" dirty="0"/>
            </a:br>
            <a:r>
              <a:rPr kumimoji="1" lang="en-US" altLang="ja-JP" dirty="0"/>
              <a:t>goes here</a:t>
            </a:r>
            <a:endParaRPr kumimoji="1" lang="ja-JP" altLang="en-US" dirty="0"/>
          </a:p>
        </p:txBody>
      </p:sp>
      <p:sp>
        <p:nvSpPr>
          <p:cNvPr id="7" name="Text Placeholder 5"/>
          <p:cNvSpPr>
            <a:spLocks noGrp="1"/>
          </p:cNvSpPr>
          <p:nvPr>
            <p:ph type="body" sz="quarter" idx="15" hasCustomPrompt="1"/>
          </p:nvPr>
        </p:nvSpPr>
        <p:spPr>
          <a:xfrm>
            <a:off x="11169649" y="2918733"/>
            <a:ext cx="5175251" cy="2107520"/>
          </a:xfrm>
        </p:spPr>
        <p:txBody>
          <a:bodyPr numCol="1" spcCol="540000" anchor="t"/>
          <a:lstStyle>
            <a:lvl1pPr marL="0" indent="0" algn="just">
              <a:spcBef>
                <a:spcPts val="0"/>
              </a:spcBef>
              <a:buFontTx/>
              <a:buNone/>
              <a:defRPr>
                <a:solidFill>
                  <a:schemeClr val="tx2"/>
                </a:solidFill>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Text goes here</a:t>
            </a:r>
            <a:endParaRPr kumimoji="1" lang="ja-JP" altLang="en-US" dirty="0"/>
          </a:p>
        </p:txBody>
      </p:sp>
      <p:sp>
        <p:nvSpPr>
          <p:cNvPr id="9" name="Text Placeholder 5"/>
          <p:cNvSpPr>
            <a:spLocks noGrp="1"/>
          </p:cNvSpPr>
          <p:nvPr>
            <p:ph type="body" sz="quarter" idx="14" hasCustomPrompt="1"/>
          </p:nvPr>
        </p:nvSpPr>
        <p:spPr>
          <a:xfrm>
            <a:off x="11169650" y="2154012"/>
            <a:ext cx="5175250" cy="595666"/>
          </a:xfrm>
        </p:spPr>
        <p:txBody>
          <a:bodyPr anchor="b">
            <a:noAutofit/>
          </a:bodyPr>
          <a:lstStyle>
            <a:lvl1pPr marL="0" indent="0" algn="l">
              <a:lnSpc>
                <a:spcPct val="100000"/>
              </a:lnSpc>
              <a:spcBef>
                <a:spcPts val="0"/>
              </a:spcBef>
              <a:buFontTx/>
              <a:buNone/>
              <a:defRPr sz="2800">
                <a:solidFill>
                  <a:schemeClr val="tx2"/>
                </a:solidFill>
                <a:latin typeface="+mj-lt"/>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Heading goes here</a:t>
            </a:r>
            <a:endParaRPr kumimoji="1" lang="ja-JP" altLang="en-US" dirty="0"/>
          </a:p>
        </p:txBody>
      </p:sp>
      <p:sp>
        <p:nvSpPr>
          <p:cNvPr id="8" name="Text Placeholder 5"/>
          <p:cNvSpPr>
            <a:spLocks noGrp="1"/>
          </p:cNvSpPr>
          <p:nvPr>
            <p:ph type="body" sz="quarter" idx="16" hasCustomPrompt="1"/>
          </p:nvPr>
        </p:nvSpPr>
        <p:spPr>
          <a:xfrm>
            <a:off x="11169649" y="5973990"/>
            <a:ext cx="5175251" cy="2107520"/>
          </a:xfrm>
        </p:spPr>
        <p:txBody>
          <a:bodyPr numCol="1" spcCol="540000" anchor="t"/>
          <a:lstStyle>
            <a:lvl1pPr marL="0" indent="0" algn="just">
              <a:spcBef>
                <a:spcPts val="0"/>
              </a:spcBef>
              <a:buFontTx/>
              <a:buNone/>
              <a:defRPr>
                <a:solidFill>
                  <a:schemeClr val="tx2"/>
                </a:solidFill>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Text goes here</a:t>
            </a:r>
            <a:endParaRPr kumimoji="1" lang="ja-JP" altLang="en-US" dirty="0"/>
          </a:p>
        </p:txBody>
      </p:sp>
      <p:sp>
        <p:nvSpPr>
          <p:cNvPr id="10" name="Text Placeholder 5"/>
          <p:cNvSpPr>
            <a:spLocks noGrp="1"/>
          </p:cNvSpPr>
          <p:nvPr>
            <p:ph type="body" sz="quarter" idx="17" hasCustomPrompt="1"/>
          </p:nvPr>
        </p:nvSpPr>
        <p:spPr>
          <a:xfrm>
            <a:off x="11169650" y="5209269"/>
            <a:ext cx="5175250" cy="595666"/>
          </a:xfrm>
        </p:spPr>
        <p:txBody>
          <a:bodyPr anchor="b">
            <a:noAutofit/>
          </a:bodyPr>
          <a:lstStyle>
            <a:lvl1pPr marL="0" indent="0" algn="l">
              <a:lnSpc>
                <a:spcPct val="100000"/>
              </a:lnSpc>
              <a:spcBef>
                <a:spcPts val="0"/>
              </a:spcBef>
              <a:buFontTx/>
              <a:buNone/>
              <a:defRPr sz="2800">
                <a:solidFill>
                  <a:schemeClr val="tx2"/>
                </a:solidFill>
                <a:latin typeface="+mj-lt"/>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Heading goes here</a:t>
            </a:r>
            <a:endParaRPr kumimoji="1" lang="ja-JP" altLang="en-US" dirty="0"/>
          </a:p>
        </p:txBody>
      </p:sp>
    </p:spTree>
    <p:extLst>
      <p:ext uri="{BB962C8B-B14F-4D97-AF65-F5344CB8AC3E}">
        <p14:creationId xmlns:p14="http://schemas.microsoft.com/office/powerpoint/2010/main" val="3247167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2" presetClass="entr" presetSubtype="1" decel="100000" fill="hold" grpId="0" nodeType="withEffect">
                                  <p:stCondLst>
                                    <p:cond delay="250"/>
                                  </p:stCondLst>
                                  <p:iterate type="wd">
                                    <p:tmPct val="10000"/>
                                  </p:iterate>
                                  <p:childTnLst>
                                    <p:set>
                                      <p:cBhvr>
                                        <p:cTn id="9" dur="1" fill="hold">
                                          <p:stCondLst>
                                            <p:cond delay="0"/>
                                          </p:stCondLst>
                                        </p:cTn>
                                        <p:tgtEl>
                                          <p:spTgt spid="6"/>
                                        </p:tgtEl>
                                        <p:attrNameLst>
                                          <p:attrName>style.visibility</p:attrName>
                                        </p:attrNameLst>
                                      </p:cBhvr>
                                      <p:to>
                                        <p:strVal val="visible"/>
                                      </p:to>
                                    </p:set>
                                    <p:anim calcmode="lin" valueType="num">
                                      <p:cBhvr additive="base">
                                        <p:cTn id="10" dur="1000" fill="hold"/>
                                        <p:tgtEl>
                                          <p:spTgt spid="6"/>
                                        </p:tgtEl>
                                        <p:attrNameLst>
                                          <p:attrName>ppt_x</p:attrName>
                                        </p:attrNameLst>
                                      </p:cBhvr>
                                      <p:tavLst>
                                        <p:tav tm="0">
                                          <p:val>
                                            <p:strVal val="#ppt_x"/>
                                          </p:val>
                                        </p:tav>
                                        <p:tav tm="100000">
                                          <p:val>
                                            <p:strVal val="#ppt_x"/>
                                          </p:val>
                                        </p:tav>
                                      </p:tavLst>
                                    </p:anim>
                                    <p:anim calcmode="lin" valueType="num">
                                      <p:cBhvr additive="base">
                                        <p:cTn id="11" dur="1000" fill="hold"/>
                                        <p:tgtEl>
                                          <p:spTgt spid="6"/>
                                        </p:tgtEl>
                                        <p:attrNameLst>
                                          <p:attrName>ppt_y</p:attrName>
                                        </p:attrNameLst>
                                      </p:cBhvr>
                                      <p:tavLst>
                                        <p:tav tm="0">
                                          <p:val>
                                            <p:strVal val="0-#ppt_h/2"/>
                                          </p:val>
                                        </p:tav>
                                        <p:tav tm="100000">
                                          <p:val>
                                            <p:strVal val="#ppt_y"/>
                                          </p:val>
                                        </p:tav>
                                      </p:tavLst>
                                    </p:anim>
                                  </p:childTnLst>
                                </p:cTn>
                              </p:par>
                            </p:childTnLst>
                          </p:cTn>
                        </p:par>
                        <p:par>
                          <p:cTn id="12" fill="hold">
                            <p:stCondLst>
                              <p:cond delay="1550"/>
                            </p:stCondLst>
                            <p:childTnLst>
                              <p:par>
                                <p:cTn id="13" presetID="10" presetClass="entr" presetSubtype="0"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par>
                          <p:cTn id="16" fill="hold">
                            <p:stCondLst>
                              <p:cond delay="2050"/>
                            </p:stCondLst>
                            <p:childTnLst>
                              <p:par>
                                <p:cTn id="17" presetID="10" presetClass="entr" presetSubtype="0" fill="hold" grpId="0" nodeType="afterEffect">
                                  <p:stCondLst>
                                    <p:cond delay="25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par>
                          <p:cTn id="20" fill="hold">
                            <p:stCondLst>
                              <p:cond delay="2800"/>
                            </p:stCondLst>
                            <p:childTnLst>
                              <p:par>
                                <p:cTn id="21" presetID="10" presetClass="entr" presetSubtype="0" fill="hold" grpId="0" nodeType="afterEffect">
                                  <p:stCondLst>
                                    <p:cond delay="25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childTnLst>
                          </p:cTn>
                        </p:par>
                        <p:par>
                          <p:cTn id="24" fill="hold">
                            <p:stCondLst>
                              <p:cond delay="3550"/>
                            </p:stCondLst>
                            <p:childTnLst>
                              <p:par>
                                <p:cTn id="25" presetID="10" presetClass="entr" presetSubtype="0" fill="hold" grpId="0" nodeType="afterEffect">
                                  <p:stCondLst>
                                    <p:cond delay="25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p:tmplLst>
          <p:tmpl>
            <p:tnLst>
              <p:par>
                <p:cTn presetID="10" presetClass="entr" presetSubtype="0" fill="hold" nodeType="afterEffect">
                  <p:stCondLst>
                    <p:cond delay="25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9" grpId="0">
        <p:tmplLst>
          <p:tmpl>
            <p:tnLst>
              <p:par>
                <p:cTn presetID="10" presetClass="entr" presetSubtype="0" fill="hold" nodeType="after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P spid="8" grpId="0">
        <p:tmplLst>
          <p:tmpl>
            <p:tnLst>
              <p:par>
                <p:cTn presetID="10" presetClass="entr" presetSubtype="0" fill="hold" nodeType="afterEffect">
                  <p:stCondLst>
                    <p:cond delay="25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Lst>
      </p:bldP>
      <p:bldP spid="10" grpId="0">
        <p:tmplLst>
          <p:tmpl>
            <p:tnLst>
              <p:par>
                <p:cTn presetID="10" presetClass="entr" presetSubtype="0" fill="hold" nodeType="afterEffect">
                  <p:stCondLst>
                    <p:cond delay="25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rofile 1">
    <p:bg>
      <p:bgPr>
        <a:solidFill>
          <a:schemeClr val="tx1"/>
        </a:solid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kumimoji="1" lang="en-US" altLang="ja-JP"/>
              <a:t>The Power of PowerPoint - thepopp.com</a:t>
            </a:r>
            <a:endParaRPr kumimoji="1" lang="ja-JP" altLang="en-US" dirty="0"/>
          </a:p>
        </p:txBody>
      </p:sp>
      <p:sp>
        <p:nvSpPr>
          <p:cNvPr id="4" name="Slide Number Placeholder 3"/>
          <p:cNvSpPr>
            <a:spLocks noGrp="1"/>
          </p:cNvSpPr>
          <p:nvPr>
            <p:ph type="sldNum" sz="quarter" idx="11"/>
          </p:nvPr>
        </p:nvSpPr>
        <p:spPr/>
        <p:txBody>
          <a:bodyPr/>
          <a:lstStyle>
            <a:lvl1pPr>
              <a:defRPr>
                <a:solidFill>
                  <a:schemeClr val="tx2"/>
                </a:solidFill>
              </a:defRPr>
            </a:lvl1pPr>
          </a:lstStyle>
          <a:p>
            <a:fld id="{B54AD89C-DF1E-4948-B597-5DD47B34A9CA}" type="slidenum">
              <a:rPr kumimoji="1" lang="ja-JP" altLang="en-US" smtClean="0"/>
              <a:pPr/>
              <a:t>‹#›</a:t>
            </a:fld>
            <a:endParaRPr kumimoji="1" lang="ja-JP" altLang="en-US" dirty="0"/>
          </a:p>
        </p:txBody>
      </p:sp>
      <p:sp>
        <p:nvSpPr>
          <p:cNvPr id="5" name="Picture Placeholder 6"/>
          <p:cNvSpPr>
            <a:spLocks noGrp="1"/>
          </p:cNvSpPr>
          <p:nvPr>
            <p:ph type="pic" sz="quarter" idx="13"/>
          </p:nvPr>
        </p:nvSpPr>
        <p:spPr>
          <a:xfrm>
            <a:off x="1403350" y="-1"/>
            <a:ext cx="5724525" cy="10285413"/>
          </a:xfrm>
          <a:solidFill>
            <a:schemeClr val="accent5">
              <a:lumMod val="40000"/>
              <a:lumOff val="60000"/>
            </a:schemeClr>
          </a:solidFill>
        </p:spPr>
        <p:txBody>
          <a:bodyPr/>
          <a:lstStyle>
            <a:lvl1pPr marL="0" marR="0" indent="0" algn="l" defTabSz="1371417" rtl="0" eaLnBrk="1" fontAlgn="auto" latinLnBrk="0" hangingPunct="1">
              <a:lnSpc>
                <a:spcPct val="160000"/>
              </a:lnSpc>
              <a:spcBef>
                <a:spcPts val="0"/>
              </a:spcBef>
              <a:spcAft>
                <a:spcPts val="0"/>
              </a:spcAft>
              <a:buClrTx/>
              <a:buSzTx/>
              <a:buFont typeface="Arial" panose="020B0604020202020204" pitchFamily="34" charset="0"/>
              <a:buNone/>
              <a:tabLst/>
              <a:defRPr/>
            </a:lvl1pPr>
          </a:lstStyle>
          <a:p>
            <a:pPr marL="0" marR="0" lvl="0" indent="0" algn="l" defTabSz="1371417" rtl="0" eaLnBrk="1" fontAlgn="auto" latinLnBrk="0" hangingPunct="1">
              <a:lnSpc>
                <a:spcPct val="160000"/>
              </a:lnSpc>
              <a:spcBef>
                <a:spcPts val="0"/>
              </a:spcBef>
              <a:spcAft>
                <a:spcPts val="0"/>
              </a:spcAft>
              <a:buClrTx/>
              <a:buSzTx/>
              <a:buFont typeface="Arial" panose="020B0604020202020204" pitchFamily="34" charset="0"/>
              <a:buNone/>
              <a:tabLst/>
              <a:defRPr/>
            </a:pPr>
            <a:r>
              <a:rPr kumimoji="1" lang="en-US" altLang="ja-JP" dirty="0"/>
              <a:t>Click icon to add picture</a:t>
            </a:r>
            <a:endParaRPr kumimoji="1" lang="ja-JP" altLang="en-US" dirty="0"/>
          </a:p>
        </p:txBody>
      </p:sp>
      <p:sp>
        <p:nvSpPr>
          <p:cNvPr id="6" name="Title 1"/>
          <p:cNvSpPr>
            <a:spLocks noGrp="1"/>
          </p:cNvSpPr>
          <p:nvPr>
            <p:ph type="title" hasCustomPrompt="1"/>
          </p:nvPr>
        </p:nvSpPr>
        <p:spPr>
          <a:xfrm>
            <a:off x="9144000" y="2292005"/>
            <a:ext cx="7740650" cy="1141412"/>
          </a:xfrm>
        </p:spPr>
        <p:txBody>
          <a:bodyPr anchor="b"/>
          <a:lstStyle>
            <a:lvl1pPr algn="l">
              <a:defRPr>
                <a:solidFill>
                  <a:schemeClr val="bg1"/>
                </a:solidFill>
              </a:defRPr>
            </a:lvl1pPr>
          </a:lstStyle>
          <a:p>
            <a:r>
              <a:rPr kumimoji="1" lang="en-US" altLang="ja-JP" dirty="0"/>
              <a:t>Slide title goes here</a:t>
            </a:r>
            <a:endParaRPr kumimoji="1" lang="ja-JP" altLang="en-US" dirty="0"/>
          </a:p>
        </p:txBody>
      </p:sp>
      <p:sp>
        <p:nvSpPr>
          <p:cNvPr id="8" name="Text Placeholder 5"/>
          <p:cNvSpPr>
            <a:spLocks noGrp="1"/>
          </p:cNvSpPr>
          <p:nvPr>
            <p:ph type="body" sz="quarter" idx="12" hasCustomPrompt="1"/>
          </p:nvPr>
        </p:nvSpPr>
        <p:spPr>
          <a:xfrm>
            <a:off x="9144000" y="4435579"/>
            <a:ext cx="7221904" cy="2496721"/>
          </a:xfrm>
        </p:spPr>
        <p:txBody>
          <a:bodyPr anchor="t"/>
          <a:lstStyle>
            <a:lvl1pPr marL="0" indent="0" algn="just">
              <a:spcBef>
                <a:spcPts val="0"/>
              </a:spcBef>
              <a:buFontTx/>
              <a:buNone/>
              <a:defRPr>
                <a:solidFill>
                  <a:schemeClr val="bg2"/>
                </a:solidFill>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Text goes here</a:t>
            </a:r>
            <a:endParaRPr kumimoji="1" lang="ja-JP" altLang="en-US" dirty="0"/>
          </a:p>
        </p:txBody>
      </p:sp>
      <p:sp>
        <p:nvSpPr>
          <p:cNvPr id="9" name="Text Placeholder 5"/>
          <p:cNvSpPr>
            <a:spLocks noGrp="1"/>
          </p:cNvSpPr>
          <p:nvPr>
            <p:ph type="body" sz="quarter" idx="14" hasCustomPrompt="1"/>
          </p:nvPr>
        </p:nvSpPr>
        <p:spPr>
          <a:xfrm>
            <a:off x="9144000" y="3311949"/>
            <a:ext cx="7740650" cy="701273"/>
          </a:xfrm>
        </p:spPr>
        <p:txBody>
          <a:bodyPr anchor="t">
            <a:normAutofit/>
          </a:bodyPr>
          <a:lstStyle>
            <a:lvl1pPr marL="0" indent="0" algn="just">
              <a:lnSpc>
                <a:spcPct val="130000"/>
              </a:lnSpc>
              <a:spcBef>
                <a:spcPts val="0"/>
              </a:spcBef>
              <a:buFontTx/>
              <a:buNone/>
              <a:defRPr sz="2800">
                <a:solidFill>
                  <a:schemeClr val="bg2"/>
                </a:solidFill>
                <a:latin typeface="+mj-lt"/>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Text goes here</a:t>
            </a:r>
            <a:endParaRPr kumimoji="1" lang="ja-JP" altLang="en-US" dirty="0"/>
          </a:p>
        </p:txBody>
      </p:sp>
      <p:cxnSp>
        <p:nvCxnSpPr>
          <p:cNvPr id="10" name="Straight Connector 9"/>
          <p:cNvCxnSpPr/>
          <p:nvPr userDrawn="1"/>
        </p:nvCxnSpPr>
        <p:spPr>
          <a:xfrm flipV="1">
            <a:off x="9225281" y="4163666"/>
            <a:ext cx="9062719" cy="3856"/>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12" name="Text Placeholder 5"/>
          <p:cNvSpPr>
            <a:spLocks noGrp="1"/>
          </p:cNvSpPr>
          <p:nvPr>
            <p:ph type="body" sz="quarter" idx="15" hasCustomPrompt="1"/>
          </p:nvPr>
        </p:nvSpPr>
        <p:spPr>
          <a:xfrm>
            <a:off x="9144000" y="7086600"/>
            <a:ext cx="7221904" cy="1800225"/>
          </a:xfrm>
        </p:spPr>
        <p:txBody>
          <a:bodyPr anchor="b">
            <a:normAutofit/>
          </a:bodyPr>
          <a:lstStyle>
            <a:lvl1pPr marL="285750" indent="-285750" algn="just">
              <a:spcBef>
                <a:spcPts val="0"/>
              </a:spcBef>
              <a:buFont typeface="Wingdings" panose="05000000000000000000" pitchFamily="2" charset="2"/>
              <a:buChar char="l"/>
              <a:defRPr sz="1400">
                <a:solidFill>
                  <a:schemeClr val="bg2"/>
                </a:solidFill>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3140161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2" presetClass="entr" presetSubtype="1" decel="100000" fill="hold" grpId="0" nodeType="withEffect">
                                  <p:stCondLst>
                                    <p:cond delay="250"/>
                                  </p:stCondLst>
                                  <p:iterate type="wd">
                                    <p:tmPct val="10000"/>
                                  </p:iterate>
                                  <p:childTnLst>
                                    <p:set>
                                      <p:cBhvr>
                                        <p:cTn id="9" dur="1" fill="hold">
                                          <p:stCondLst>
                                            <p:cond delay="0"/>
                                          </p:stCondLst>
                                        </p:cTn>
                                        <p:tgtEl>
                                          <p:spTgt spid="6"/>
                                        </p:tgtEl>
                                        <p:attrNameLst>
                                          <p:attrName>style.visibility</p:attrName>
                                        </p:attrNameLst>
                                      </p:cBhvr>
                                      <p:to>
                                        <p:strVal val="visible"/>
                                      </p:to>
                                    </p:set>
                                    <p:anim calcmode="lin" valueType="num">
                                      <p:cBhvr additive="base">
                                        <p:cTn id="10" dur="1000" fill="hold"/>
                                        <p:tgtEl>
                                          <p:spTgt spid="6"/>
                                        </p:tgtEl>
                                        <p:attrNameLst>
                                          <p:attrName>ppt_x</p:attrName>
                                        </p:attrNameLst>
                                      </p:cBhvr>
                                      <p:tavLst>
                                        <p:tav tm="0">
                                          <p:val>
                                            <p:strVal val="#ppt_x"/>
                                          </p:val>
                                        </p:tav>
                                        <p:tav tm="100000">
                                          <p:val>
                                            <p:strVal val="#ppt_x"/>
                                          </p:val>
                                        </p:tav>
                                      </p:tavLst>
                                    </p:anim>
                                    <p:anim calcmode="lin" valueType="num">
                                      <p:cBhvr additive="base">
                                        <p:cTn id="11" dur="1000" fill="hold"/>
                                        <p:tgtEl>
                                          <p:spTgt spid="6"/>
                                        </p:tgtEl>
                                        <p:attrNameLst>
                                          <p:attrName>ppt_y</p:attrName>
                                        </p:attrNameLst>
                                      </p:cBhvr>
                                      <p:tavLst>
                                        <p:tav tm="0">
                                          <p:val>
                                            <p:strVal val="0-#ppt_h/2"/>
                                          </p:val>
                                        </p:tav>
                                        <p:tav tm="100000">
                                          <p:val>
                                            <p:strVal val="#ppt_y"/>
                                          </p:val>
                                        </p:tav>
                                      </p:tavLst>
                                    </p:anim>
                                  </p:childTnLst>
                                </p:cTn>
                              </p:par>
                            </p:childTnLst>
                          </p:cTn>
                        </p:par>
                        <p:par>
                          <p:cTn id="12" fill="hold">
                            <p:stCondLst>
                              <p:cond delay="1550"/>
                            </p:stCondLst>
                            <p:childTnLst>
                              <p:par>
                                <p:cTn id="13" presetID="10" presetClass="entr" presetSubtype="0"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par>
                          <p:cTn id="16" fill="hold">
                            <p:stCondLst>
                              <p:cond delay="2050"/>
                            </p:stCondLst>
                            <p:childTnLst>
                              <p:par>
                                <p:cTn id="17" presetID="22" presetClass="entr" presetSubtype="2" fill="hold"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wipe(right)">
                                      <p:cBhvr>
                                        <p:cTn id="19" dur="500"/>
                                        <p:tgtEl>
                                          <p:spTgt spid="10"/>
                                        </p:tgtEl>
                                      </p:cBhvr>
                                    </p:animEffect>
                                  </p:childTnLst>
                                </p:cTn>
                              </p:par>
                            </p:childTnLst>
                          </p:cTn>
                        </p:par>
                        <p:par>
                          <p:cTn id="20" fill="hold">
                            <p:stCondLst>
                              <p:cond delay="2550"/>
                            </p:stCondLst>
                            <p:childTnLst>
                              <p:par>
                                <p:cTn id="21" presetID="10" presetClass="entr" presetSubtype="0" fill="hold" grpId="0" nodeType="afterEffect">
                                  <p:stCondLst>
                                    <p:cond delay="25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childTnLst>
                          </p:cTn>
                        </p:par>
                        <p:par>
                          <p:cTn id="24" fill="hold">
                            <p:stCondLst>
                              <p:cond delay="3300"/>
                            </p:stCondLst>
                            <p:childTnLst>
                              <p:par>
                                <p:cTn id="25" presetID="10" presetClass="entr" presetSubtype="0" fill="hold" grpId="0" nodeType="afterEffect">
                                  <p:stCondLst>
                                    <p:cond delay="25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8" grpId="0">
        <p:tmplLst>
          <p:tmpl>
            <p:tnLst>
              <p:par>
                <p:cTn presetID="10" presetClass="entr" presetSubtype="0" fill="hold" nodeType="afterEffect">
                  <p:stCondLst>
                    <p:cond delay="25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Lst>
      </p:bldP>
      <p:bldP spid="9" grpId="0">
        <p:tmplLst>
          <p:tmpl>
            <p:tnLst>
              <p:par>
                <p:cTn presetID="10" presetClass="entr" presetSubtype="0" fill="hold" nodeType="after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P spid="12" grpId="0">
        <p:tmplLst>
          <p:tmpl>
            <p:tnLst>
              <p:par>
                <p:cTn presetID="10" presetClass="entr" presetSubtype="0" fill="hold" nodeType="afterEffect">
                  <p:stCondLst>
                    <p:cond delay="25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Profile 2">
    <p:spTree>
      <p:nvGrpSpPr>
        <p:cNvPr id="1" name=""/>
        <p:cNvGrpSpPr/>
        <p:nvPr/>
      </p:nvGrpSpPr>
      <p:grpSpPr>
        <a:xfrm>
          <a:off x="0" y="0"/>
          <a:ext cx="0" cy="0"/>
          <a:chOff x="0" y="0"/>
          <a:chExt cx="0" cy="0"/>
        </a:xfrm>
      </p:grpSpPr>
      <p:sp>
        <p:nvSpPr>
          <p:cNvPr id="5" name="Picture Placeholder 6"/>
          <p:cNvSpPr>
            <a:spLocks noGrp="1"/>
          </p:cNvSpPr>
          <p:nvPr>
            <p:ph type="pic" sz="quarter" idx="13"/>
          </p:nvPr>
        </p:nvSpPr>
        <p:spPr>
          <a:xfrm>
            <a:off x="11160124" y="-1"/>
            <a:ext cx="5724525" cy="10285413"/>
          </a:xfrm>
          <a:solidFill>
            <a:schemeClr val="accent5">
              <a:lumMod val="40000"/>
              <a:lumOff val="60000"/>
            </a:schemeClr>
          </a:solidFill>
        </p:spPr>
        <p:txBody>
          <a:bodyPr/>
          <a:lstStyle>
            <a:lvl1pPr marL="0" marR="0" indent="0" algn="l" defTabSz="1371417" rtl="0" eaLnBrk="1" fontAlgn="auto" latinLnBrk="0" hangingPunct="1">
              <a:lnSpc>
                <a:spcPct val="160000"/>
              </a:lnSpc>
              <a:spcBef>
                <a:spcPts val="0"/>
              </a:spcBef>
              <a:spcAft>
                <a:spcPts val="0"/>
              </a:spcAft>
              <a:buClrTx/>
              <a:buSzTx/>
              <a:buFont typeface="Arial" panose="020B0604020202020204" pitchFamily="34" charset="0"/>
              <a:buNone/>
              <a:tabLst/>
              <a:defRPr/>
            </a:lvl1pPr>
          </a:lstStyle>
          <a:p>
            <a:pPr marL="0" marR="0" lvl="0" indent="0" algn="l" defTabSz="1371417" rtl="0" eaLnBrk="1" fontAlgn="auto" latinLnBrk="0" hangingPunct="1">
              <a:lnSpc>
                <a:spcPct val="160000"/>
              </a:lnSpc>
              <a:spcBef>
                <a:spcPts val="0"/>
              </a:spcBef>
              <a:spcAft>
                <a:spcPts val="0"/>
              </a:spcAft>
              <a:buClrTx/>
              <a:buSzTx/>
              <a:buFont typeface="Arial" panose="020B0604020202020204" pitchFamily="34" charset="0"/>
              <a:buNone/>
              <a:tabLst/>
              <a:defRPr/>
            </a:pPr>
            <a:r>
              <a:rPr kumimoji="1" lang="en-US" altLang="ja-JP" dirty="0"/>
              <a:t>Click icon to add picture</a:t>
            </a:r>
            <a:endParaRPr kumimoji="1" lang="ja-JP" altLang="en-US" dirty="0"/>
          </a:p>
        </p:txBody>
      </p:sp>
      <p:sp>
        <p:nvSpPr>
          <p:cNvPr id="6" name="Footer Placeholder 2"/>
          <p:cNvSpPr>
            <a:spLocks noGrp="1"/>
          </p:cNvSpPr>
          <p:nvPr>
            <p:ph type="ftr" sz="quarter" idx="10"/>
          </p:nvPr>
        </p:nvSpPr>
        <p:spPr>
          <a:xfrm>
            <a:off x="458107" y="9616425"/>
            <a:ext cx="6087836" cy="547603"/>
          </a:xfrm>
        </p:spPr>
        <p:txBody>
          <a:bodyPr/>
          <a:lstStyle>
            <a:lvl1pPr algn="l">
              <a:defRPr/>
            </a:lvl1pPr>
          </a:lstStyle>
          <a:p>
            <a:r>
              <a:rPr kumimoji="1" lang="en-US" altLang="ja-JP"/>
              <a:t>The Power of PowerPoint - thepopp.com</a:t>
            </a:r>
            <a:endParaRPr kumimoji="1" lang="ja-JP" altLang="en-US" dirty="0"/>
          </a:p>
        </p:txBody>
      </p:sp>
      <p:sp>
        <p:nvSpPr>
          <p:cNvPr id="7" name="Slide Number Placeholder 3"/>
          <p:cNvSpPr>
            <a:spLocks noGrp="1"/>
          </p:cNvSpPr>
          <p:nvPr>
            <p:ph type="sldNum" sz="quarter" idx="11"/>
          </p:nvPr>
        </p:nvSpPr>
        <p:spPr>
          <a:xfrm>
            <a:off x="458107" y="8877368"/>
            <a:ext cx="1219200" cy="1012858"/>
          </a:xfrm>
        </p:spPr>
        <p:txBody>
          <a:bodyPr/>
          <a:lstStyle>
            <a:lvl1pPr algn="l">
              <a:defRPr/>
            </a:lvl1pPr>
          </a:lstStyle>
          <a:p>
            <a:fld id="{B54AD89C-DF1E-4948-B597-5DD47B34A9CA}" type="slidenum">
              <a:rPr kumimoji="1" lang="ja-JP" altLang="en-US" smtClean="0"/>
              <a:pPr/>
              <a:t>‹#›</a:t>
            </a:fld>
            <a:endParaRPr kumimoji="1" lang="ja-JP" altLang="en-US" dirty="0"/>
          </a:p>
        </p:txBody>
      </p:sp>
      <p:sp>
        <p:nvSpPr>
          <p:cNvPr id="8" name="Title 1"/>
          <p:cNvSpPr>
            <a:spLocks noGrp="1"/>
          </p:cNvSpPr>
          <p:nvPr>
            <p:ph type="title" hasCustomPrompt="1"/>
          </p:nvPr>
        </p:nvSpPr>
        <p:spPr>
          <a:xfrm>
            <a:off x="1403350" y="1398588"/>
            <a:ext cx="7740650" cy="1141412"/>
          </a:xfrm>
        </p:spPr>
        <p:txBody>
          <a:bodyPr anchor="t"/>
          <a:lstStyle>
            <a:lvl1pPr algn="l">
              <a:defRPr>
                <a:solidFill>
                  <a:schemeClr val="tx1"/>
                </a:solidFill>
              </a:defRPr>
            </a:lvl1pPr>
          </a:lstStyle>
          <a:p>
            <a:r>
              <a:rPr kumimoji="1" lang="en-US" altLang="ja-JP" dirty="0"/>
              <a:t>Slide title goes here</a:t>
            </a:r>
            <a:endParaRPr kumimoji="1" lang="ja-JP" altLang="en-US" dirty="0"/>
          </a:p>
        </p:txBody>
      </p:sp>
      <p:sp>
        <p:nvSpPr>
          <p:cNvPr id="9" name="Text Placeholder 5"/>
          <p:cNvSpPr>
            <a:spLocks noGrp="1"/>
          </p:cNvSpPr>
          <p:nvPr>
            <p:ph type="body" sz="quarter" idx="12" hasCustomPrompt="1"/>
          </p:nvPr>
        </p:nvSpPr>
        <p:spPr>
          <a:xfrm>
            <a:off x="1403350" y="6155103"/>
            <a:ext cx="7221904" cy="2496721"/>
          </a:xfrm>
        </p:spPr>
        <p:txBody>
          <a:bodyPr anchor="t"/>
          <a:lstStyle>
            <a:lvl1pPr marL="0" indent="0" algn="just">
              <a:spcBef>
                <a:spcPts val="0"/>
              </a:spcBef>
              <a:buFontTx/>
              <a:buNone/>
              <a:defRPr>
                <a:solidFill>
                  <a:schemeClr val="tx2"/>
                </a:solidFill>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Text goes here</a:t>
            </a:r>
            <a:endParaRPr kumimoji="1" lang="ja-JP" altLang="en-US" dirty="0"/>
          </a:p>
        </p:txBody>
      </p:sp>
      <p:sp>
        <p:nvSpPr>
          <p:cNvPr id="10" name="Text Placeholder 5"/>
          <p:cNvSpPr>
            <a:spLocks noGrp="1"/>
          </p:cNvSpPr>
          <p:nvPr>
            <p:ph type="body" sz="quarter" idx="14" hasCustomPrompt="1"/>
          </p:nvPr>
        </p:nvSpPr>
        <p:spPr>
          <a:xfrm>
            <a:off x="1403350" y="4061731"/>
            <a:ext cx="7221904" cy="2024765"/>
          </a:xfrm>
        </p:spPr>
        <p:txBody>
          <a:bodyPr anchor="b">
            <a:normAutofit/>
          </a:bodyPr>
          <a:lstStyle>
            <a:lvl1pPr marL="0" indent="0" algn="just">
              <a:lnSpc>
                <a:spcPct val="100000"/>
              </a:lnSpc>
              <a:spcBef>
                <a:spcPts val="0"/>
              </a:spcBef>
              <a:buFontTx/>
              <a:buNone/>
              <a:defRPr sz="2800">
                <a:solidFill>
                  <a:schemeClr val="tx2"/>
                </a:solidFill>
                <a:latin typeface="+mj-lt"/>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Heading goes here</a:t>
            </a:r>
            <a:endParaRPr kumimoji="1" lang="ja-JP" altLang="en-US" dirty="0"/>
          </a:p>
        </p:txBody>
      </p:sp>
      <p:sp>
        <p:nvSpPr>
          <p:cNvPr id="14" name="Text Placeholder 5"/>
          <p:cNvSpPr>
            <a:spLocks noGrp="1"/>
          </p:cNvSpPr>
          <p:nvPr>
            <p:ph type="body" sz="quarter" idx="15" hasCustomPrompt="1"/>
          </p:nvPr>
        </p:nvSpPr>
        <p:spPr>
          <a:xfrm>
            <a:off x="1403350" y="2257867"/>
            <a:ext cx="7740650" cy="839263"/>
          </a:xfrm>
        </p:spPr>
        <p:txBody>
          <a:bodyPr anchor="t">
            <a:noAutofit/>
          </a:bodyPr>
          <a:lstStyle>
            <a:lvl1pPr marL="0" indent="0" algn="just">
              <a:lnSpc>
                <a:spcPct val="130000"/>
              </a:lnSpc>
              <a:spcBef>
                <a:spcPts val="0"/>
              </a:spcBef>
              <a:buFontTx/>
              <a:buNone/>
              <a:defRPr sz="3600" baseline="0">
                <a:solidFill>
                  <a:schemeClr val="tx2">
                    <a:lumMod val="60000"/>
                    <a:lumOff val="40000"/>
                  </a:schemeClr>
                </a:solidFill>
                <a:latin typeface="+mj-lt"/>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Subtitle goes here</a:t>
            </a:r>
            <a:endParaRPr kumimoji="1" lang="ja-JP" altLang="en-US" dirty="0"/>
          </a:p>
        </p:txBody>
      </p:sp>
    </p:spTree>
    <p:extLst>
      <p:ext uri="{BB962C8B-B14F-4D97-AF65-F5344CB8AC3E}">
        <p14:creationId xmlns:p14="http://schemas.microsoft.com/office/powerpoint/2010/main" val="1928072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2" presetClass="entr" presetSubtype="1" decel="100000" fill="hold" grpId="0" nodeType="withEffect">
                                  <p:stCondLst>
                                    <p:cond delay="250"/>
                                  </p:stCondLst>
                                  <p:iterate type="wd">
                                    <p:tmPct val="10000"/>
                                  </p:iterate>
                                  <p:childTnLst>
                                    <p:set>
                                      <p:cBhvr>
                                        <p:cTn id="9" dur="1" fill="hold">
                                          <p:stCondLst>
                                            <p:cond delay="0"/>
                                          </p:stCondLst>
                                        </p:cTn>
                                        <p:tgtEl>
                                          <p:spTgt spid="8"/>
                                        </p:tgtEl>
                                        <p:attrNameLst>
                                          <p:attrName>style.visibility</p:attrName>
                                        </p:attrNameLst>
                                      </p:cBhvr>
                                      <p:to>
                                        <p:strVal val="visible"/>
                                      </p:to>
                                    </p:set>
                                    <p:anim calcmode="lin" valueType="num">
                                      <p:cBhvr additive="base">
                                        <p:cTn id="10" dur="1000" fill="hold"/>
                                        <p:tgtEl>
                                          <p:spTgt spid="8"/>
                                        </p:tgtEl>
                                        <p:attrNameLst>
                                          <p:attrName>ppt_x</p:attrName>
                                        </p:attrNameLst>
                                      </p:cBhvr>
                                      <p:tavLst>
                                        <p:tav tm="0">
                                          <p:val>
                                            <p:strVal val="#ppt_x"/>
                                          </p:val>
                                        </p:tav>
                                        <p:tav tm="100000">
                                          <p:val>
                                            <p:strVal val="#ppt_x"/>
                                          </p:val>
                                        </p:tav>
                                      </p:tavLst>
                                    </p:anim>
                                    <p:anim calcmode="lin" valueType="num">
                                      <p:cBhvr additive="base">
                                        <p:cTn id="11" dur="1000" fill="hold"/>
                                        <p:tgtEl>
                                          <p:spTgt spid="8"/>
                                        </p:tgtEl>
                                        <p:attrNameLst>
                                          <p:attrName>ppt_y</p:attrName>
                                        </p:attrNameLst>
                                      </p:cBhvr>
                                      <p:tavLst>
                                        <p:tav tm="0">
                                          <p:val>
                                            <p:strVal val="0-#ppt_h/2"/>
                                          </p:val>
                                        </p:tav>
                                        <p:tav tm="100000">
                                          <p:val>
                                            <p:strVal val="#ppt_y"/>
                                          </p:val>
                                        </p:tav>
                                      </p:tavLst>
                                    </p:anim>
                                  </p:childTnLst>
                                </p:cTn>
                              </p:par>
                            </p:childTnLst>
                          </p:cTn>
                        </p:par>
                        <p:par>
                          <p:cTn id="12" fill="hold">
                            <p:stCondLst>
                              <p:cond delay="1550"/>
                            </p:stCondLst>
                            <p:childTnLst>
                              <p:par>
                                <p:cTn id="13" presetID="10" presetClass="entr" presetSubtype="0" fill="hold" grpId="0" nodeType="after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childTnLst>
                          </p:cTn>
                        </p:par>
                        <p:par>
                          <p:cTn id="16" fill="hold">
                            <p:stCondLst>
                              <p:cond delay="2050"/>
                            </p:stCondLst>
                            <p:childTnLst>
                              <p:par>
                                <p:cTn id="17" presetID="10" presetClass="entr" presetSubtype="0" fill="hold" grpId="0" nodeType="afterEffect">
                                  <p:stCondLst>
                                    <p:cond delay="25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childTnLst>
                          </p:cTn>
                        </p:par>
                        <p:par>
                          <p:cTn id="20" fill="hold">
                            <p:stCondLst>
                              <p:cond delay="2800"/>
                            </p:stCondLst>
                            <p:childTnLst>
                              <p:par>
                                <p:cTn id="21" presetID="10" presetClass="entr" presetSubtype="0" fill="hold" grpId="0" nodeType="afterEffect">
                                  <p:stCondLst>
                                    <p:cond delay="25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p:bldP spid="9" grpId="0">
        <p:tmplLst>
          <p:tmpl>
            <p:tnLst>
              <p:par>
                <p:cTn presetID="10" presetClass="entr" presetSubtype="0" fill="hold" nodeType="afterEffect">
                  <p:stCondLst>
                    <p:cond delay="25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P spid="10" grpId="0">
        <p:tmplLst>
          <p:tmpl>
            <p:tnLst>
              <p:par>
                <p:cTn presetID="10" presetClass="entr" presetSubtype="0" fill="hold" nodeType="afterEffect">
                  <p:stCondLst>
                    <p:cond delay="25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p:tmplLst>
          <p:tmpl>
            <p:tnLst>
              <p:par>
                <p:cTn presetID="10" presetClass="entr" presetSubtype="0"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kumimoji="1" lang="en-US" altLang="ja-JP"/>
              <a:t>The Power of PowerPoint - thepopp.com</a:t>
            </a:r>
            <a:endParaRPr kumimoji="1" lang="ja-JP" altLang="en-US" dirty="0"/>
          </a:p>
        </p:txBody>
      </p:sp>
      <p:sp>
        <p:nvSpPr>
          <p:cNvPr id="4" name="Slide Number Placeholder 3"/>
          <p:cNvSpPr>
            <a:spLocks noGrp="1"/>
          </p:cNvSpPr>
          <p:nvPr>
            <p:ph type="sldNum" sz="quarter" idx="11"/>
          </p:nvPr>
        </p:nvSpPr>
        <p:spPr/>
        <p:txBody>
          <a:bodyPr/>
          <a:lstStyle/>
          <a:p>
            <a:fld id="{B54AD89C-DF1E-4948-B597-5DD47B34A9CA}" type="slidenum">
              <a:rPr kumimoji="1" lang="ja-JP" altLang="en-US" smtClean="0"/>
              <a:pPr/>
              <a:t>‹#›</a:t>
            </a:fld>
            <a:endParaRPr kumimoji="1" lang="ja-JP" altLang="en-US" dirty="0"/>
          </a:p>
        </p:txBody>
      </p:sp>
      <p:sp>
        <p:nvSpPr>
          <p:cNvPr id="5" name="Title 1"/>
          <p:cNvSpPr>
            <a:spLocks noGrp="1"/>
          </p:cNvSpPr>
          <p:nvPr>
            <p:ph type="title" hasCustomPrompt="1"/>
          </p:nvPr>
        </p:nvSpPr>
        <p:spPr>
          <a:xfrm>
            <a:off x="3022600" y="1250122"/>
            <a:ext cx="12242800" cy="1042908"/>
          </a:xfrm>
        </p:spPr>
        <p:txBody>
          <a:bodyPr anchor="b"/>
          <a:lstStyle>
            <a:lvl1pPr algn="ctr">
              <a:defRPr/>
            </a:lvl1pPr>
          </a:lstStyle>
          <a:p>
            <a:r>
              <a:rPr kumimoji="1" lang="en-US" altLang="ja-JP" dirty="0"/>
              <a:t>Slide title goes here</a:t>
            </a:r>
            <a:endParaRPr kumimoji="1" lang="ja-JP" altLang="en-US" dirty="0"/>
          </a:p>
        </p:txBody>
      </p:sp>
      <p:sp>
        <p:nvSpPr>
          <p:cNvPr id="7" name="Picture Placeholder 6"/>
          <p:cNvSpPr>
            <a:spLocks noGrp="1"/>
          </p:cNvSpPr>
          <p:nvPr>
            <p:ph type="pic" sz="quarter" idx="13"/>
          </p:nvPr>
        </p:nvSpPr>
        <p:spPr>
          <a:xfrm>
            <a:off x="2118157" y="3125257"/>
            <a:ext cx="2778125" cy="2778125"/>
          </a:xfrm>
          <a:prstGeom prst="ellipse">
            <a:avLst/>
          </a:prstGeom>
          <a:solidFill>
            <a:schemeClr val="accent5">
              <a:lumMod val="40000"/>
              <a:lumOff val="60000"/>
            </a:schemeClr>
          </a:solidFill>
        </p:spPr>
        <p:txBody>
          <a:bodyPr/>
          <a:lstStyle>
            <a:lvl1pPr marL="0" marR="0" indent="0" algn="l" defTabSz="1371417" rtl="0" eaLnBrk="1" fontAlgn="auto" latinLnBrk="0" hangingPunct="1">
              <a:lnSpc>
                <a:spcPct val="160000"/>
              </a:lnSpc>
              <a:spcBef>
                <a:spcPts val="0"/>
              </a:spcBef>
              <a:spcAft>
                <a:spcPts val="0"/>
              </a:spcAft>
              <a:buClrTx/>
              <a:buSzTx/>
              <a:buFont typeface="Arial" panose="020B0604020202020204" pitchFamily="34" charset="0"/>
              <a:buNone/>
              <a:tabLst/>
              <a:defRPr/>
            </a:lvl1pPr>
          </a:lstStyle>
          <a:p>
            <a:pPr marL="0" marR="0" lvl="0" indent="0" algn="l" defTabSz="1371417" rtl="0" eaLnBrk="1" fontAlgn="auto" latinLnBrk="0" hangingPunct="1">
              <a:lnSpc>
                <a:spcPct val="160000"/>
              </a:lnSpc>
              <a:spcBef>
                <a:spcPts val="0"/>
              </a:spcBef>
              <a:spcAft>
                <a:spcPts val="0"/>
              </a:spcAft>
              <a:buClrTx/>
              <a:buSzTx/>
              <a:buFont typeface="Arial" panose="020B0604020202020204" pitchFamily="34" charset="0"/>
              <a:buNone/>
              <a:tabLst/>
              <a:defRPr/>
            </a:pPr>
            <a:r>
              <a:rPr kumimoji="1" lang="en-US" altLang="ja-JP" dirty="0"/>
              <a:t>Click icon to add picture</a:t>
            </a:r>
            <a:endParaRPr kumimoji="1" lang="ja-JP" altLang="en-US" dirty="0"/>
          </a:p>
        </p:txBody>
      </p:sp>
      <p:sp>
        <p:nvSpPr>
          <p:cNvPr id="8" name="Text Placeholder 5"/>
          <p:cNvSpPr>
            <a:spLocks noGrp="1"/>
          </p:cNvSpPr>
          <p:nvPr>
            <p:ph type="body" sz="quarter" idx="12" hasCustomPrompt="1"/>
          </p:nvPr>
        </p:nvSpPr>
        <p:spPr>
          <a:xfrm>
            <a:off x="1403350" y="7097212"/>
            <a:ext cx="4207741" cy="1789613"/>
          </a:xfrm>
        </p:spPr>
        <p:txBody>
          <a:bodyPr anchor="t"/>
          <a:lstStyle>
            <a:lvl1pPr marL="0" indent="0" algn="l">
              <a:spcBef>
                <a:spcPts val="0"/>
              </a:spcBef>
              <a:buFontTx/>
              <a:buNone/>
              <a:defRPr>
                <a:solidFill>
                  <a:schemeClr val="tx2"/>
                </a:solidFill>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Text goes here</a:t>
            </a:r>
            <a:endParaRPr kumimoji="1" lang="ja-JP" altLang="en-US" dirty="0"/>
          </a:p>
        </p:txBody>
      </p:sp>
      <p:sp>
        <p:nvSpPr>
          <p:cNvPr id="9" name="Text Placeholder 5"/>
          <p:cNvSpPr>
            <a:spLocks noGrp="1"/>
          </p:cNvSpPr>
          <p:nvPr>
            <p:ph type="body" sz="quarter" idx="14" hasCustomPrompt="1"/>
          </p:nvPr>
        </p:nvSpPr>
        <p:spPr>
          <a:xfrm>
            <a:off x="1403350" y="5987867"/>
            <a:ext cx="4207741" cy="586241"/>
          </a:xfrm>
        </p:spPr>
        <p:txBody>
          <a:bodyPr anchor="b">
            <a:normAutofit/>
          </a:bodyPr>
          <a:lstStyle>
            <a:lvl1pPr marL="0" indent="0" algn="ctr">
              <a:lnSpc>
                <a:spcPct val="100000"/>
              </a:lnSpc>
              <a:spcBef>
                <a:spcPts val="0"/>
              </a:spcBef>
              <a:buFontTx/>
              <a:buNone/>
              <a:defRPr sz="2800">
                <a:solidFill>
                  <a:schemeClr val="tx2"/>
                </a:solidFill>
                <a:latin typeface="+mj-lt"/>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Caption goes here</a:t>
            </a:r>
            <a:endParaRPr kumimoji="1" lang="ja-JP" altLang="en-US" dirty="0"/>
          </a:p>
        </p:txBody>
      </p:sp>
      <p:sp>
        <p:nvSpPr>
          <p:cNvPr id="10" name="Text Placeholder 5"/>
          <p:cNvSpPr>
            <a:spLocks noGrp="1"/>
          </p:cNvSpPr>
          <p:nvPr>
            <p:ph type="body" sz="quarter" idx="15" hasCustomPrompt="1"/>
          </p:nvPr>
        </p:nvSpPr>
        <p:spPr>
          <a:xfrm>
            <a:off x="3022601" y="2293030"/>
            <a:ext cx="12242800" cy="440459"/>
          </a:xfrm>
        </p:spPr>
        <p:txBody>
          <a:bodyPr anchor="t"/>
          <a:lstStyle>
            <a:lvl1pPr marL="0" indent="0" algn="ctr">
              <a:lnSpc>
                <a:spcPct val="100000"/>
              </a:lnSpc>
              <a:spcBef>
                <a:spcPts val="0"/>
              </a:spcBef>
              <a:buFontTx/>
              <a:buNone/>
              <a:defRPr>
                <a:solidFill>
                  <a:schemeClr val="tx2"/>
                </a:solidFill>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Text goes here</a:t>
            </a:r>
            <a:endParaRPr kumimoji="1" lang="ja-JP" altLang="en-US" dirty="0"/>
          </a:p>
        </p:txBody>
      </p:sp>
      <p:sp>
        <p:nvSpPr>
          <p:cNvPr id="11" name="Picture Placeholder 6"/>
          <p:cNvSpPr>
            <a:spLocks noGrp="1"/>
          </p:cNvSpPr>
          <p:nvPr>
            <p:ph type="pic" sz="quarter" idx="16"/>
          </p:nvPr>
        </p:nvSpPr>
        <p:spPr>
          <a:xfrm>
            <a:off x="7754936" y="3125257"/>
            <a:ext cx="2778125" cy="2778125"/>
          </a:xfrm>
          <a:prstGeom prst="ellipse">
            <a:avLst/>
          </a:prstGeom>
          <a:solidFill>
            <a:schemeClr val="accent5">
              <a:lumMod val="40000"/>
              <a:lumOff val="60000"/>
            </a:schemeClr>
          </a:solidFill>
        </p:spPr>
        <p:txBody>
          <a:bodyPr/>
          <a:lstStyle>
            <a:lvl1pPr marL="0" marR="0" indent="0" algn="l" defTabSz="1371417" rtl="0" eaLnBrk="1" fontAlgn="auto" latinLnBrk="0" hangingPunct="1">
              <a:lnSpc>
                <a:spcPct val="160000"/>
              </a:lnSpc>
              <a:spcBef>
                <a:spcPts val="0"/>
              </a:spcBef>
              <a:spcAft>
                <a:spcPts val="0"/>
              </a:spcAft>
              <a:buClrTx/>
              <a:buSzTx/>
              <a:buFont typeface="Arial" panose="020B0604020202020204" pitchFamily="34" charset="0"/>
              <a:buNone/>
              <a:tabLst/>
              <a:defRPr/>
            </a:lvl1pPr>
          </a:lstStyle>
          <a:p>
            <a:pPr marL="0" marR="0" lvl="0" indent="0" algn="l" defTabSz="1371417" rtl="0" eaLnBrk="1" fontAlgn="auto" latinLnBrk="0" hangingPunct="1">
              <a:lnSpc>
                <a:spcPct val="160000"/>
              </a:lnSpc>
              <a:spcBef>
                <a:spcPts val="0"/>
              </a:spcBef>
              <a:spcAft>
                <a:spcPts val="0"/>
              </a:spcAft>
              <a:buClrTx/>
              <a:buSzTx/>
              <a:buFont typeface="Arial" panose="020B0604020202020204" pitchFamily="34" charset="0"/>
              <a:buNone/>
              <a:tabLst/>
              <a:defRPr/>
            </a:pPr>
            <a:r>
              <a:rPr kumimoji="1" lang="en-US" altLang="ja-JP" dirty="0"/>
              <a:t>Click icon to add picture</a:t>
            </a:r>
            <a:endParaRPr kumimoji="1" lang="ja-JP" altLang="en-US" dirty="0"/>
          </a:p>
        </p:txBody>
      </p:sp>
      <p:sp>
        <p:nvSpPr>
          <p:cNvPr id="12" name="Text Placeholder 5"/>
          <p:cNvSpPr>
            <a:spLocks noGrp="1"/>
          </p:cNvSpPr>
          <p:nvPr>
            <p:ph type="body" sz="quarter" idx="17" hasCustomPrompt="1"/>
          </p:nvPr>
        </p:nvSpPr>
        <p:spPr>
          <a:xfrm>
            <a:off x="7040129" y="7097212"/>
            <a:ext cx="4207741" cy="1789613"/>
          </a:xfrm>
        </p:spPr>
        <p:txBody>
          <a:bodyPr anchor="t"/>
          <a:lstStyle>
            <a:lvl1pPr marL="0" indent="0" algn="l">
              <a:spcBef>
                <a:spcPts val="0"/>
              </a:spcBef>
              <a:buFontTx/>
              <a:buNone/>
              <a:defRPr>
                <a:solidFill>
                  <a:schemeClr val="tx2"/>
                </a:solidFill>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Text goes here</a:t>
            </a:r>
            <a:endParaRPr kumimoji="1" lang="ja-JP" altLang="en-US" dirty="0"/>
          </a:p>
        </p:txBody>
      </p:sp>
      <p:sp>
        <p:nvSpPr>
          <p:cNvPr id="13" name="Text Placeholder 5"/>
          <p:cNvSpPr>
            <a:spLocks noGrp="1"/>
          </p:cNvSpPr>
          <p:nvPr>
            <p:ph type="body" sz="quarter" idx="18" hasCustomPrompt="1"/>
          </p:nvPr>
        </p:nvSpPr>
        <p:spPr>
          <a:xfrm>
            <a:off x="7040129" y="5987867"/>
            <a:ext cx="4207741" cy="586241"/>
          </a:xfrm>
        </p:spPr>
        <p:txBody>
          <a:bodyPr anchor="b">
            <a:normAutofit/>
          </a:bodyPr>
          <a:lstStyle>
            <a:lvl1pPr marL="0" indent="0" algn="ctr">
              <a:lnSpc>
                <a:spcPct val="100000"/>
              </a:lnSpc>
              <a:spcBef>
                <a:spcPts val="0"/>
              </a:spcBef>
              <a:buFontTx/>
              <a:buNone/>
              <a:defRPr sz="2800">
                <a:solidFill>
                  <a:schemeClr val="tx2"/>
                </a:solidFill>
                <a:latin typeface="+mj-lt"/>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Caption goes here</a:t>
            </a:r>
            <a:endParaRPr kumimoji="1" lang="ja-JP" altLang="en-US" dirty="0"/>
          </a:p>
        </p:txBody>
      </p:sp>
      <p:sp>
        <p:nvSpPr>
          <p:cNvPr id="14" name="Picture Placeholder 6"/>
          <p:cNvSpPr>
            <a:spLocks noGrp="1"/>
          </p:cNvSpPr>
          <p:nvPr>
            <p:ph type="pic" sz="quarter" idx="19"/>
          </p:nvPr>
        </p:nvSpPr>
        <p:spPr>
          <a:xfrm>
            <a:off x="13391716" y="3125257"/>
            <a:ext cx="2778125" cy="2778125"/>
          </a:xfrm>
          <a:prstGeom prst="ellipse">
            <a:avLst/>
          </a:prstGeom>
          <a:solidFill>
            <a:schemeClr val="accent5">
              <a:lumMod val="40000"/>
              <a:lumOff val="60000"/>
            </a:schemeClr>
          </a:solidFill>
        </p:spPr>
        <p:txBody>
          <a:bodyPr/>
          <a:lstStyle>
            <a:lvl1pPr marL="0" marR="0" indent="0" algn="l" defTabSz="1371417" rtl="0" eaLnBrk="1" fontAlgn="auto" latinLnBrk="0" hangingPunct="1">
              <a:lnSpc>
                <a:spcPct val="160000"/>
              </a:lnSpc>
              <a:spcBef>
                <a:spcPts val="0"/>
              </a:spcBef>
              <a:spcAft>
                <a:spcPts val="0"/>
              </a:spcAft>
              <a:buClrTx/>
              <a:buSzTx/>
              <a:buFont typeface="Arial" panose="020B0604020202020204" pitchFamily="34" charset="0"/>
              <a:buNone/>
              <a:tabLst/>
              <a:defRPr/>
            </a:lvl1pPr>
          </a:lstStyle>
          <a:p>
            <a:pPr marL="0" marR="0" lvl="0" indent="0" algn="l" defTabSz="1371417" rtl="0" eaLnBrk="1" fontAlgn="auto" latinLnBrk="0" hangingPunct="1">
              <a:lnSpc>
                <a:spcPct val="160000"/>
              </a:lnSpc>
              <a:spcBef>
                <a:spcPts val="0"/>
              </a:spcBef>
              <a:spcAft>
                <a:spcPts val="0"/>
              </a:spcAft>
              <a:buClrTx/>
              <a:buSzTx/>
              <a:buFont typeface="Arial" panose="020B0604020202020204" pitchFamily="34" charset="0"/>
              <a:buNone/>
              <a:tabLst/>
              <a:defRPr/>
            </a:pPr>
            <a:r>
              <a:rPr kumimoji="1" lang="en-US" altLang="ja-JP" dirty="0"/>
              <a:t>Click icon to add picture</a:t>
            </a:r>
            <a:endParaRPr kumimoji="1" lang="ja-JP" altLang="en-US" dirty="0"/>
          </a:p>
        </p:txBody>
      </p:sp>
      <p:sp>
        <p:nvSpPr>
          <p:cNvPr id="15" name="Text Placeholder 5"/>
          <p:cNvSpPr>
            <a:spLocks noGrp="1"/>
          </p:cNvSpPr>
          <p:nvPr>
            <p:ph type="body" sz="quarter" idx="20" hasCustomPrompt="1"/>
          </p:nvPr>
        </p:nvSpPr>
        <p:spPr>
          <a:xfrm>
            <a:off x="12676909" y="7097212"/>
            <a:ext cx="4207741" cy="1789613"/>
          </a:xfrm>
        </p:spPr>
        <p:txBody>
          <a:bodyPr anchor="t"/>
          <a:lstStyle>
            <a:lvl1pPr marL="0" indent="0" algn="l">
              <a:spcBef>
                <a:spcPts val="0"/>
              </a:spcBef>
              <a:buFontTx/>
              <a:buNone/>
              <a:defRPr>
                <a:solidFill>
                  <a:schemeClr val="tx2"/>
                </a:solidFill>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Text goes here</a:t>
            </a:r>
            <a:endParaRPr kumimoji="1" lang="ja-JP" altLang="en-US" dirty="0"/>
          </a:p>
        </p:txBody>
      </p:sp>
      <p:sp>
        <p:nvSpPr>
          <p:cNvPr id="16" name="Text Placeholder 5"/>
          <p:cNvSpPr>
            <a:spLocks noGrp="1"/>
          </p:cNvSpPr>
          <p:nvPr>
            <p:ph type="body" sz="quarter" idx="21" hasCustomPrompt="1"/>
          </p:nvPr>
        </p:nvSpPr>
        <p:spPr>
          <a:xfrm>
            <a:off x="12676909" y="5987867"/>
            <a:ext cx="4207741" cy="586241"/>
          </a:xfrm>
        </p:spPr>
        <p:txBody>
          <a:bodyPr anchor="b">
            <a:normAutofit/>
          </a:bodyPr>
          <a:lstStyle>
            <a:lvl1pPr marL="0" indent="0" algn="ctr">
              <a:lnSpc>
                <a:spcPct val="100000"/>
              </a:lnSpc>
              <a:spcBef>
                <a:spcPts val="0"/>
              </a:spcBef>
              <a:buFontTx/>
              <a:buNone/>
              <a:defRPr sz="2800">
                <a:solidFill>
                  <a:schemeClr val="tx2"/>
                </a:solidFill>
                <a:latin typeface="+mj-lt"/>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Caption goes here</a:t>
            </a:r>
            <a:endParaRPr kumimoji="1" lang="ja-JP" altLang="en-US" dirty="0"/>
          </a:p>
        </p:txBody>
      </p:sp>
      <p:sp>
        <p:nvSpPr>
          <p:cNvPr id="17" name="Text Placeholder 5"/>
          <p:cNvSpPr>
            <a:spLocks noGrp="1"/>
          </p:cNvSpPr>
          <p:nvPr>
            <p:ph type="body" sz="quarter" idx="22" hasCustomPrompt="1"/>
          </p:nvPr>
        </p:nvSpPr>
        <p:spPr>
          <a:xfrm>
            <a:off x="1403350" y="6612349"/>
            <a:ext cx="4207741" cy="440459"/>
          </a:xfrm>
        </p:spPr>
        <p:txBody>
          <a:bodyPr anchor="t">
            <a:normAutofit/>
          </a:bodyPr>
          <a:lstStyle>
            <a:lvl1pPr marL="0" indent="0" algn="ctr">
              <a:lnSpc>
                <a:spcPct val="100000"/>
              </a:lnSpc>
              <a:spcBef>
                <a:spcPts val="0"/>
              </a:spcBef>
              <a:buFontTx/>
              <a:buNone/>
              <a:defRPr sz="2000">
                <a:solidFill>
                  <a:schemeClr val="tx2">
                    <a:lumMod val="60000"/>
                    <a:lumOff val="40000"/>
                  </a:schemeClr>
                </a:solidFill>
                <a:latin typeface="+mj-lt"/>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Text goes here</a:t>
            </a:r>
            <a:endParaRPr kumimoji="1" lang="ja-JP" altLang="en-US" dirty="0"/>
          </a:p>
        </p:txBody>
      </p:sp>
      <p:sp>
        <p:nvSpPr>
          <p:cNvPr id="18" name="Text Placeholder 5"/>
          <p:cNvSpPr>
            <a:spLocks noGrp="1"/>
          </p:cNvSpPr>
          <p:nvPr>
            <p:ph type="body" sz="quarter" idx="23" hasCustomPrompt="1"/>
          </p:nvPr>
        </p:nvSpPr>
        <p:spPr>
          <a:xfrm>
            <a:off x="7040129" y="6612349"/>
            <a:ext cx="4207741" cy="440459"/>
          </a:xfrm>
        </p:spPr>
        <p:txBody>
          <a:bodyPr anchor="t">
            <a:normAutofit/>
          </a:bodyPr>
          <a:lstStyle>
            <a:lvl1pPr marL="0" indent="0" algn="ctr">
              <a:lnSpc>
                <a:spcPct val="100000"/>
              </a:lnSpc>
              <a:spcBef>
                <a:spcPts val="0"/>
              </a:spcBef>
              <a:buFontTx/>
              <a:buNone/>
              <a:defRPr sz="2000">
                <a:solidFill>
                  <a:schemeClr val="tx2">
                    <a:lumMod val="60000"/>
                    <a:lumOff val="40000"/>
                  </a:schemeClr>
                </a:solidFill>
                <a:latin typeface="+mj-lt"/>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Text goes here</a:t>
            </a:r>
            <a:endParaRPr kumimoji="1" lang="ja-JP" altLang="en-US" dirty="0"/>
          </a:p>
        </p:txBody>
      </p:sp>
      <p:sp>
        <p:nvSpPr>
          <p:cNvPr id="19" name="Text Placeholder 5"/>
          <p:cNvSpPr>
            <a:spLocks noGrp="1"/>
          </p:cNvSpPr>
          <p:nvPr>
            <p:ph type="body" sz="quarter" idx="24" hasCustomPrompt="1"/>
          </p:nvPr>
        </p:nvSpPr>
        <p:spPr>
          <a:xfrm>
            <a:off x="12676909" y="6612349"/>
            <a:ext cx="4207741" cy="440459"/>
          </a:xfrm>
        </p:spPr>
        <p:txBody>
          <a:bodyPr anchor="t">
            <a:normAutofit/>
          </a:bodyPr>
          <a:lstStyle>
            <a:lvl1pPr marL="0" indent="0" algn="ctr">
              <a:lnSpc>
                <a:spcPct val="100000"/>
              </a:lnSpc>
              <a:spcBef>
                <a:spcPts val="0"/>
              </a:spcBef>
              <a:buFontTx/>
              <a:buNone/>
              <a:defRPr sz="2000">
                <a:solidFill>
                  <a:schemeClr val="tx2">
                    <a:lumMod val="60000"/>
                    <a:lumOff val="40000"/>
                  </a:schemeClr>
                </a:solidFill>
                <a:latin typeface="+mj-lt"/>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2760026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250"/>
                                  </p:stCondLst>
                                  <p:iterate type="wd">
                                    <p:tmPct val="10000"/>
                                  </p:iterate>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ppt_x"/>
                                          </p:val>
                                        </p:tav>
                                        <p:tav tm="100000">
                                          <p:val>
                                            <p:strVal val="#ppt_x"/>
                                          </p:val>
                                        </p:tav>
                                      </p:tavLst>
                                    </p:anim>
                                    <p:anim calcmode="lin" valueType="num">
                                      <p:cBhvr additive="base">
                                        <p:cTn id="8" dur="1000" fill="hold"/>
                                        <p:tgtEl>
                                          <p:spTgt spid="5"/>
                                        </p:tgtEl>
                                        <p:attrNameLst>
                                          <p:attrName>ppt_y</p:attrName>
                                        </p:attrNameLst>
                                      </p:cBhvr>
                                      <p:tavLst>
                                        <p:tav tm="0">
                                          <p:val>
                                            <p:strVal val="0-#ppt_h/2"/>
                                          </p:val>
                                        </p:tav>
                                        <p:tav tm="100000">
                                          <p:val>
                                            <p:strVal val="#ppt_y"/>
                                          </p:val>
                                        </p:tav>
                                      </p:tavLst>
                                    </p:anim>
                                  </p:childTnLst>
                                </p:cTn>
                              </p:par>
                            </p:childTnLst>
                          </p:cTn>
                        </p:par>
                        <p:par>
                          <p:cTn id="9" fill="hold">
                            <p:stCondLst>
                              <p:cond delay="1550"/>
                            </p:stCondLst>
                            <p:childTnLst>
                              <p:par>
                                <p:cTn id="10" presetID="10" presetClass="entr" presetSubtype="0"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par>
                          <p:cTn id="13" fill="hold">
                            <p:stCondLst>
                              <p:cond delay="2050"/>
                            </p:stCondLst>
                            <p:childTnLst>
                              <p:par>
                                <p:cTn id="14" presetID="10" presetClass="entr" presetSubtype="0" fill="hold" grpId="0" nodeType="afterEffect">
                                  <p:stCondLst>
                                    <p:cond delay="25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childTnLst>
                          </p:cTn>
                        </p:par>
                        <p:par>
                          <p:cTn id="17" fill="hold">
                            <p:stCondLst>
                              <p:cond delay="2800"/>
                            </p:stCondLst>
                            <p:childTnLst>
                              <p:par>
                                <p:cTn id="18" presetID="22" presetClass="entr" presetSubtype="8" fill="hold" grpId="0" nodeType="afterEffect">
                                  <p:stCondLst>
                                    <p:cond delay="0"/>
                                  </p:stCondLst>
                                  <p:childTnLst>
                                    <p:set>
                                      <p:cBhvr>
                                        <p:cTn id="19" dur="1" fill="hold">
                                          <p:stCondLst>
                                            <p:cond delay="0"/>
                                          </p:stCondLst>
                                        </p:cTn>
                                        <p:tgtEl>
                                          <p:spTgt spid="9">
                                            <p:txEl>
                                              <p:pRg st="0" end="0"/>
                                            </p:txEl>
                                          </p:spTgt>
                                        </p:tgtEl>
                                        <p:attrNameLst>
                                          <p:attrName>style.visibility</p:attrName>
                                        </p:attrNameLst>
                                      </p:cBhvr>
                                      <p:to>
                                        <p:strVal val="visible"/>
                                      </p:to>
                                    </p:set>
                                    <p:animEffect transition="in" filter="wipe(left)">
                                      <p:cBhvr>
                                        <p:cTn id="20" dur="500"/>
                                        <p:tgtEl>
                                          <p:spTgt spid="9">
                                            <p:txEl>
                                              <p:pRg st="0" end="0"/>
                                            </p:txEl>
                                          </p:spTgt>
                                        </p:tgtEl>
                                      </p:cBhvr>
                                    </p:animEffect>
                                  </p:childTnLst>
                                </p:cTn>
                              </p:par>
                            </p:childTnLst>
                          </p:cTn>
                        </p:par>
                        <p:par>
                          <p:cTn id="21" fill="hold">
                            <p:stCondLst>
                              <p:cond delay="3300"/>
                            </p:stCondLst>
                            <p:childTnLst>
                              <p:par>
                                <p:cTn id="22" presetID="10" presetClass="entr" presetSubtype="0" fill="hold" grpId="0" nodeType="after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fade">
                                      <p:cBhvr>
                                        <p:cTn id="24" dur="500"/>
                                        <p:tgtEl>
                                          <p:spTgt spid="17"/>
                                        </p:tgtEl>
                                      </p:cBhvr>
                                    </p:animEffect>
                                  </p:childTnLst>
                                </p:cTn>
                              </p:par>
                            </p:childTnLst>
                          </p:cTn>
                        </p:par>
                        <p:par>
                          <p:cTn id="25" fill="hold">
                            <p:stCondLst>
                              <p:cond delay="3800"/>
                            </p:stCondLst>
                            <p:childTnLst>
                              <p:par>
                                <p:cTn id="26" presetID="10" presetClass="entr" presetSubtype="0" fill="hold" grpId="0" nodeType="afterEffect">
                                  <p:stCondLst>
                                    <p:cond delay="250"/>
                                  </p:stCondLst>
                                  <p:childTnLst>
                                    <p:set>
                                      <p:cBhvr>
                                        <p:cTn id="27" dur="1" fill="hold">
                                          <p:stCondLst>
                                            <p:cond delay="0"/>
                                          </p:stCondLst>
                                        </p:cTn>
                                        <p:tgtEl>
                                          <p:spTgt spid="8"/>
                                        </p:tgtEl>
                                        <p:attrNameLst>
                                          <p:attrName>style.visibility</p:attrName>
                                        </p:attrNameLst>
                                      </p:cBhvr>
                                      <p:to>
                                        <p:strVal val="visible"/>
                                      </p:to>
                                    </p:set>
                                    <p:animEffect transition="in" filter="fade">
                                      <p:cBhvr>
                                        <p:cTn id="28" dur="500"/>
                                        <p:tgtEl>
                                          <p:spTgt spid="8"/>
                                        </p:tgtEl>
                                      </p:cBhvr>
                                    </p:animEffect>
                                  </p:childTnLst>
                                </p:cTn>
                              </p:par>
                            </p:childTnLst>
                          </p:cTn>
                        </p:par>
                        <p:par>
                          <p:cTn id="29" fill="hold">
                            <p:stCondLst>
                              <p:cond delay="4550"/>
                            </p:stCondLst>
                            <p:childTnLst>
                              <p:par>
                                <p:cTn id="30" presetID="10" presetClass="entr" presetSubtype="0" fill="hold" grpId="0" nodeType="afterEffect">
                                  <p:stCondLst>
                                    <p:cond delay="25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childTnLst>
                          </p:cTn>
                        </p:par>
                        <p:par>
                          <p:cTn id="33" fill="hold">
                            <p:stCondLst>
                              <p:cond delay="5300"/>
                            </p:stCondLst>
                            <p:childTnLst>
                              <p:par>
                                <p:cTn id="34" presetID="22" presetClass="entr" presetSubtype="8" fill="hold" grpId="0" nodeType="afterEffect">
                                  <p:stCondLst>
                                    <p:cond delay="0"/>
                                  </p:stCondLst>
                                  <p:childTnLst>
                                    <p:set>
                                      <p:cBhvr>
                                        <p:cTn id="35" dur="1" fill="hold">
                                          <p:stCondLst>
                                            <p:cond delay="0"/>
                                          </p:stCondLst>
                                        </p:cTn>
                                        <p:tgtEl>
                                          <p:spTgt spid="13">
                                            <p:txEl>
                                              <p:pRg st="0" end="0"/>
                                            </p:txEl>
                                          </p:spTgt>
                                        </p:tgtEl>
                                        <p:attrNameLst>
                                          <p:attrName>style.visibility</p:attrName>
                                        </p:attrNameLst>
                                      </p:cBhvr>
                                      <p:to>
                                        <p:strVal val="visible"/>
                                      </p:to>
                                    </p:set>
                                    <p:animEffect transition="in" filter="wipe(left)">
                                      <p:cBhvr>
                                        <p:cTn id="36" dur="500"/>
                                        <p:tgtEl>
                                          <p:spTgt spid="13">
                                            <p:txEl>
                                              <p:pRg st="0" end="0"/>
                                            </p:txEl>
                                          </p:spTgt>
                                        </p:tgtEl>
                                      </p:cBhvr>
                                    </p:animEffect>
                                  </p:childTnLst>
                                </p:cTn>
                              </p:par>
                            </p:childTnLst>
                          </p:cTn>
                        </p:par>
                        <p:par>
                          <p:cTn id="37" fill="hold">
                            <p:stCondLst>
                              <p:cond delay="5800"/>
                            </p:stCondLst>
                            <p:childTnLst>
                              <p:par>
                                <p:cTn id="38" presetID="10" presetClass="entr" presetSubtype="0" fill="hold" grpId="0" nodeType="afterEffect">
                                  <p:stCondLst>
                                    <p:cond delay="0"/>
                                  </p:stCondLst>
                                  <p:childTnLst>
                                    <p:set>
                                      <p:cBhvr>
                                        <p:cTn id="39" dur="1" fill="hold">
                                          <p:stCondLst>
                                            <p:cond delay="0"/>
                                          </p:stCondLst>
                                        </p:cTn>
                                        <p:tgtEl>
                                          <p:spTgt spid="18"/>
                                        </p:tgtEl>
                                        <p:attrNameLst>
                                          <p:attrName>style.visibility</p:attrName>
                                        </p:attrNameLst>
                                      </p:cBhvr>
                                      <p:to>
                                        <p:strVal val="visible"/>
                                      </p:to>
                                    </p:set>
                                    <p:animEffect transition="in" filter="fade">
                                      <p:cBhvr>
                                        <p:cTn id="40" dur="500"/>
                                        <p:tgtEl>
                                          <p:spTgt spid="18"/>
                                        </p:tgtEl>
                                      </p:cBhvr>
                                    </p:animEffect>
                                  </p:childTnLst>
                                </p:cTn>
                              </p:par>
                            </p:childTnLst>
                          </p:cTn>
                        </p:par>
                        <p:par>
                          <p:cTn id="41" fill="hold">
                            <p:stCondLst>
                              <p:cond delay="6300"/>
                            </p:stCondLst>
                            <p:childTnLst>
                              <p:par>
                                <p:cTn id="42" presetID="10" presetClass="entr" presetSubtype="0" fill="hold" grpId="0" nodeType="afterEffect">
                                  <p:stCondLst>
                                    <p:cond delay="250"/>
                                  </p:stCondLst>
                                  <p:childTnLst>
                                    <p:set>
                                      <p:cBhvr>
                                        <p:cTn id="43" dur="1" fill="hold">
                                          <p:stCondLst>
                                            <p:cond delay="0"/>
                                          </p:stCondLst>
                                        </p:cTn>
                                        <p:tgtEl>
                                          <p:spTgt spid="12"/>
                                        </p:tgtEl>
                                        <p:attrNameLst>
                                          <p:attrName>style.visibility</p:attrName>
                                        </p:attrNameLst>
                                      </p:cBhvr>
                                      <p:to>
                                        <p:strVal val="visible"/>
                                      </p:to>
                                    </p:set>
                                    <p:animEffect transition="in" filter="fade">
                                      <p:cBhvr>
                                        <p:cTn id="44" dur="500"/>
                                        <p:tgtEl>
                                          <p:spTgt spid="12"/>
                                        </p:tgtEl>
                                      </p:cBhvr>
                                    </p:animEffect>
                                  </p:childTnLst>
                                </p:cTn>
                              </p:par>
                            </p:childTnLst>
                          </p:cTn>
                        </p:par>
                        <p:par>
                          <p:cTn id="45" fill="hold">
                            <p:stCondLst>
                              <p:cond delay="7050"/>
                            </p:stCondLst>
                            <p:childTnLst>
                              <p:par>
                                <p:cTn id="46" presetID="10" presetClass="entr" presetSubtype="0" fill="hold" grpId="0" nodeType="afterEffect">
                                  <p:stCondLst>
                                    <p:cond delay="250"/>
                                  </p:stCondLst>
                                  <p:childTnLst>
                                    <p:set>
                                      <p:cBhvr>
                                        <p:cTn id="47" dur="1" fill="hold">
                                          <p:stCondLst>
                                            <p:cond delay="0"/>
                                          </p:stCondLst>
                                        </p:cTn>
                                        <p:tgtEl>
                                          <p:spTgt spid="14"/>
                                        </p:tgtEl>
                                        <p:attrNameLst>
                                          <p:attrName>style.visibility</p:attrName>
                                        </p:attrNameLst>
                                      </p:cBhvr>
                                      <p:to>
                                        <p:strVal val="visible"/>
                                      </p:to>
                                    </p:set>
                                    <p:animEffect transition="in" filter="fade">
                                      <p:cBhvr>
                                        <p:cTn id="48" dur="500"/>
                                        <p:tgtEl>
                                          <p:spTgt spid="14"/>
                                        </p:tgtEl>
                                      </p:cBhvr>
                                    </p:animEffect>
                                  </p:childTnLst>
                                </p:cTn>
                              </p:par>
                            </p:childTnLst>
                          </p:cTn>
                        </p:par>
                        <p:par>
                          <p:cTn id="49" fill="hold">
                            <p:stCondLst>
                              <p:cond delay="7800"/>
                            </p:stCondLst>
                            <p:childTnLst>
                              <p:par>
                                <p:cTn id="50" presetID="22" presetClass="entr" presetSubtype="8" fill="hold" grpId="0" nodeType="afterEffect">
                                  <p:stCondLst>
                                    <p:cond delay="0"/>
                                  </p:stCondLst>
                                  <p:childTnLst>
                                    <p:set>
                                      <p:cBhvr>
                                        <p:cTn id="51" dur="1" fill="hold">
                                          <p:stCondLst>
                                            <p:cond delay="0"/>
                                          </p:stCondLst>
                                        </p:cTn>
                                        <p:tgtEl>
                                          <p:spTgt spid="16">
                                            <p:txEl>
                                              <p:pRg st="0" end="0"/>
                                            </p:txEl>
                                          </p:spTgt>
                                        </p:tgtEl>
                                        <p:attrNameLst>
                                          <p:attrName>style.visibility</p:attrName>
                                        </p:attrNameLst>
                                      </p:cBhvr>
                                      <p:to>
                                        <p:strVal val="visible"/>
                                      </p:to>
                                    </p:set>
                                    <p:animEffect transition="in" filter="wipe(left)">
                                      <p:cBhvr>
                                        <p:cTn id="52" dur="500"/>
                                        <p:tgtEl>
                                          <p:spTgt spid="16">
                                            <p:txEl>
                                              <p:pRg st="0" end="0"/>
                                            </p:txEl>
                                          </p:spTgt>
                                        </p:tgtEl>
                                      </p:cBhvr>
                                    </p:animEffect>
                                  </p:childTnLst>
                                </p:cTn>
                              </p:par>
                            </p:childTnLst>
                          </p:cTn>
                        </p:par>
                        <p:par>
                          <p:cTn id="53" fill="hold">
                            <p:stCondLst>
                              <p:cond delay="8300"/>
                            </p:stCondLst>
                            <p:childTnLst>
                              <p:par>
                                <p:cTn id="54" presetID="10" presetClass="entr" presetSubtype="0" fill="hold" grpId="0" nodeType="afterEffect">
                                  <p:stCondLst>
                                    <p:cond delay="0"/>
                                  </p:stCondLst>
                                  <p:childTnLst>
                                    <p:set>
                                      <p:cBhvr>
                                        <p:cTn id="55" dur="1" fill="hold">
                                          <p:stCondLst>
                                            <p:cond delay="0"/>
                                          </p:stCondLst>
                                        </p:cTn>
                                        <p:tgtEl>
                                          <p:spTgt spid="19"/>
                                        </p:tgtEl>
                                        <p:attrNameLst>
                                          <p:attrName>style.visibility</p:attrName>
                                        </p:attrNameLst>
                                      </p:cBhvr>
                                      <p:to>
                                        <p:strVal val="visible"/>
                                      </p:to>
                                    </p:set>
                                    <p:animEffect transition="in" filter="fade">
                                      <p:cBhvr>
                                        <p:cTn id="56" dur="500"/>
                                        <p:tgtEl>
                                          <p:spTgt spid="19"/>
                                        </p:tgtEl>
                                      </p:cBhvr>
                                    </p:animEffect>
                                  </p:childTnLst>
                                </p:cTn>
                              </p:par>
                            </p:childTnLst>
                          </p:cTn>
                        </p:par>
                        <p:par>
                          <p:cTn id="57" fill="hold">
                            <p:stCondLst>
                              <p:cond delay="8800"/>
                            </p:stCondLst>
                            <p:childTnLst>
                              <p:par>
                                <p:cTn id="58" presetID="10" presetClass="entr" presetSubtype="0" fill="hold" grpId="0" nodeType="afterEffect">
                                  <p:stCondLst>
                                    <p:cond delay="250"/>
                                  </p:stCondLst>
                                  <p:childTnLst>
                                    <p:set>
                                      <p:cBhvr>
                                        <p:cTn id="59" dur="1" fill="hold">
                                          <p:stCondLst>
                                            <p:cond delay="0"/>
                                          </p:stCondLst>
                                        </p:cTn>
                                        <p:tgtEl>
                                          <p:spTgt spid="15"/>
                                        </p:tgtEl>
                                        <p:attrNameLst>
                                          <p:attrName>style.visibility</p:attrName>
                                        </p:attrNameLst>
                                      </p:cBhvr>
                                      <p:to>
                                        <p:strVal val="visible"/>
                                      </p:to>
                                    </p:set>
                                    <p:animEffect transition="in" filter="fade">
                                      <p:cBhvr>
                                        <p:cTn id="6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animBg="1"/>
      <p:bldP spid="8" grpId="0">
        <p:tmplLst>
          <p:tmpl>
            <p:tnLst>
              <p:par>
                <p:cTn presetID="10" presetClass="entr" presetSubtype="0" fill="hold" nodeType="afterEffect">
                  <p:stCondLst>
                    <p:cond delay="25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Lst>
      </p:bldP>
      <p:bldP spid="9" grpId="0" build="p">
        <p:tmplLst>
          <p:tmpl lvl="1">
            <p:tnLst>
              <p:par>
                <p:cTn presetID="22" presetClass="entr" presetSubtype="8" fill="hold" nodeType="after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wipe(left)">
                      <p:cBhvr>
                        <p:cTn dur="500"/>
                        <p:tgtEl>
                          <p:spTgt spid="9"/>
                        </p:tgtEl>
                      </p:cBhvr>
                    </p:animEffect>
                  </p:childTnLst>
                </p:cTn>
              </p:par>
            </p:tnLst>
          </p:tmpl>
        </p:tmplLst>
      </p:bldP>
      <p:bldP spid="10" grpId="0">
        <p:tmplLst>
          <p:tmpl>
            <p:tnLst>
              <p:par>
                <p:cTn presetID="10" presetClass="entr" presetSubtype="0" fill="hold" nodeType="after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animBg="1"/>
      <p:bldP spid="12" grpId="0">
        <p:tmplLst>
          <p:tmpl>
            <p:tnLst>
              <p:par>
                <p:cTn presetID="10" presetClass="entr" presetSubtype="0" fill="hold" nodeType="afterEffect">
                  <p:stCondLst>
                    <p:cond delay="25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3" grpId="0" build="p">
        <p:tmplLst>
          <p:tmpl lvl="1">
            <p:tnLst>
              <p:par>
                <p:cTn presetID="22" presetClass="entr" presetSubtype="8" fill="hold" nodeType="after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wipe(left)">
                      <p:cBhvr>
                        <p:cTn dur="500"/>
                        <p:tgtEl>
                          <p:spTgt spid="13"/>
                        </p:tgtEl>
                      </p:cBhvr>
                    </p:animEffect>
                  </p:childTnLst>
                </p:cTn>
              </p:par>
            </p:tnLst>
          </p:tmpl>
        </p:tmplLst>
      </p:bldP>
      <p:bldP spid="14" grpId="0" animBg="1"/>
      <p:bldP spid="15" grpId="0">
        <p:tmplLst>
          <p:tmpl>
            <p:tnLst>
              <p:par>
                <p:cTn presetID="10" presetClass="entr" presetSubtype="0" fill="hold" nodeType="afterEffect">
                  <p:stCondLst>
                    <p:cond delay="25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P spid="16" grpId="0" build="p">
        <p:tmplLst>
          <p:tmpl lvl="1">
            <p:tnLst>
              <p:par>
                <p:cTn presetID="22" presetClass="entr" presetSubtype="8"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wipe(left)">
                      <p:cBhvr>
                        <p:cTn dur="500"/>
                        <p:tgtEl>
                          <p:spTgt spid="16"/>
                        </p:tgtEl>
                      </p:cBhvr>
                    </p:animEffect>
                  </p:childTnLst>
                </p:cTn>
              </p:par>
            </p:tnLst>
          </p:tmpl>
        </p:tmplLst>
      </p:bldP>
      <p:bldP spid="17" grpId="0">
        <p:tmplLst>
          <p:tmpl>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8" grpId="0">
        <p:tmplLst>
          <p:tmpl>
            <p:tnLst>
              <p:par>
                <p:cTn presetID="10" presetClass="entr" presetSubtype="0"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p:tmplLst>
          <p:tmpl>
            <p:tnLst>
              <p:par>
                <p:cTn presetID="10" presetClass="entr" presetSubtype="0"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 images">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kumimoji="1" lang="en-US" altLang="ja-JP"/>
              <a:t>The Power of PowerPoint - thepopp.com</a:t>
            </a:r>
            <a:endParaRPr kumimoji="1" lang="ja-JP" altLang="en-US" dirty="0"/>
          </a:p>
        </p:txBody>
      </p:sp>
      <p:sp>
        <p:nvSpPr>
          <p:cNvPr id="4" name="Slide Number Placeholder 3"/>
          <p:cNvSpPr>
            <a:spLocks noGrp="1"/>
          </p:cNvSpPr>
          <p:nvPr>
            <p:ph type="sldNum" sz="quarter" idx="11"/>
          </p:nvPr>
        </p:nvSpPr>
        <p:spPr/>
        <p:txBody>
          <a:bodyPr/>
          <a:lstStyle/>
          <a:p>
            <a:fld id="{B54AD89C-DF1E-4948-B597-5DD47B34A9CA}" type="slidenum">
              <a:rPr kumimoji="1" lang="ja-JP" altLang="en-US" smtClean="0"/>
              <a:pPr/>
              <a:t>‹#›</a:t>
            </a:fld>
            <a:endParaRPr kumimoji="1" lang="ja-JP" altLang="en-US" dirty="0"/>
          </a:p>
        </p:txBody>
      </p:sp>
      <p:sp>
        <p:nvSpPr>
          <p:cNvPr id="23" name="Picture Placeholder 6"/>
          <p:cNvSpPr>
            <a:spLocks noGrp="1"/>
          </p:cNvSpPr>
          <p:nvPr>
            <p:ph type="pic" sz="quarter" idx="16"/>
          </p:nvPr>
        </p:nvSpPr>
        <p:spPr>
          <a:xfrm>
            <a:off x="7754936" y="2244472"/>
            <a:ext cx="2778125" cy="2778125"/>
          </a:xfrm>
          <a:prstGeom prst="ellipse">
            <a:avLst/>
          </a:prstGeom>
          <a:solidFill>
            <a:schemeClr val="accent5">
              <a:lumMod val="40000"/>
              <a:lumOff val="60000"/>
            </a:schemeClr>
          </a:solidFill>
        </p:spPr>
        <p:txBody>
          <a:bodyPr/>
          <a:lstStyle>
            <a:lvl1pPr marL="0" marR="0" indent="0" algn="l" defTabSz="1371417" rtl="0" eaLnBrk="1" fontAlgn="auto" latinLnBrk="0" hangingPunct="1">
              <a:lnSpc>
                <a:spcPct val="160000"/>
              </a:lnSpc>
              <a:spcBef>
                <a:spcPts val="0"/>
              </a:spcBef>
              <a:spcAft>
                <a:spcPts val="0"/>
              </a:spcAft>
              <a:buClrTx/>
              <a:buSzTx/>
              <a:buFont typeface="Arial" panose="020B0604020202020204" pitchFamily="34" charset="0"/>
              <a:buNone/>
              <a:tabLst/>
              <a:defRPr/>
            </a:lvl1pPr>
          </a:lstStyle>
          <a:p>
            <a:pPr marL="0" marR="0" lvl="0" indent="0" algn="l" defTabSz="1371417" rtl="0" eaLnBrk="1" fontAlgn="auto" latinLnBrk="0" hangingPunct="1">
              <a:lnSpc>
                <a:spcPct val="160000"/>
              </a:lnSpc>
              <a:spcBef>
                <a:spcPts val="0"/>
              </a:spcBef>
              <a:spcAft>
                <a:spcPts val="0"/>
              </a:spcAft>
              <a:buClrTx/>
              <a:buSzTx/>
              <a:buFont typeface="Arial" panose="020B0604020202020204" pitchFamily="34" charset="0"/>
              <a:buNone/>
              <a:tabLst/>
              <a:defRPr/>
            </a:pPr>
            <a:r>
              <a:rPr kumimoji="1" lang="en-US" altLang="ja-JP" dirty="0"/>
              <a:t>Click icon to add picture</a:t>
            </a:r>
            <a:endParaRPr kumimoji="1" lang="ja-JP" altLang="en-US" dirty="0"/>
          </a:p>
        </p:txBody>
      </p:sp>
      <p:sp>
        <p:nvSpPr>
          <p:cNvPr id="24" name="Text Placeholder 5"/>
          <p:cNvSpPr>
            <a:spLocks noGrp="1"/>
          </p:cNvSpPr>
          <p:nvPr>
            <p:ph type="body" sz="quarter" idx="17" hasCustomPrompt="1"/>
          </p:nvPr>
        </p:nvSpPr>
        <p:spPr>
          <a:xfrm>
            <a:off x="7040129" y="6216427"/>
            <a:ext cx="4207741" cy="1789613"/>
          </a:xfrm>
        </p:spPr>
        <p:txBody>
          <a:bodyPr anchor="t"/>
          <a:lstStyle>
            <a:lvl1pPr marL="0" indent="0" algn="l">
              <a:spcBef>
                <a:spcPts val="0"/>
              </a:spcBef>
              <a:buFontTx/>
              <a:buNone/>
              <a:defRPr>
                <a:solidFill>
                  <a:schemeClr val="tx2"/>
                </a:solidFill>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Text goes here</a:t>
            </a:r>
            <a:endParaRPr kumimoji="1" lang="ja-JP" altLang="en-US" dirty="0"/>
          </a:p>
        </p:txBody>
      </p:sp>
      <p:sp>
        <p:nvSpPr>
          <p:cNvPr id="25" name="Text Placeholder 5"/>
          <p:cNvSpPr>
            <a:spLocks noGrp="1"/>
          </p:cNvSpPr>
          <p:nvPr>
            <p:ph type="body" sz="quarter" idx="18" hasCustomPrompt="1"/>
          </p:nvPr>
        </p:nvSpPr>
        <p:spPr>
          <a:xfrm>
            <a:off x="7040129" y="5107082"/>
            <a:ext cx="4207741" cy="586241"/>
          </a:xfrm>
        </p:spPr>
        <p:txBody>
          <a:bodyPr anchor="b">
            <a:normAutofit/>
          </a:bodyPr>
          <a:lstStyle>
            <a:lvl1pPr marL="0" indent="0" algn="ctr">
              <a:lnSpc>
                <a:spcPct val="100000"/>
              </a:lnSpc>
              <a:spcBef>
                <a:spcPts val="0"/>
              </a:spcBef>
              <a:buFontTx/>
              <a:buNone/>
              <a:defRPr sz="2800">
                <a:solidFill>
                  <a:schemeClr val="tx2"/>
                </a:solidFill>
                <a:latin typeface="+mj-lt"/>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Caption goes here</a:t>
            </a:r>
            <a:endParaRPr kumimoji="1" lang="ja-JP" altLang="en-US" dirty="0"/>
          </a:p>
        </p:txBody>
      </p:sp>
      <p:sp>
        <p:nvSpPr>
          <p:cNvPr id="26" name="Picture Placeholder 6"/>
          <p:cNvSpPr>
            <a:spLocks noGrp="1"/>
          </p:cNvSpPr>
          <p:nvPr>
            <p:ph type="pic" sz="quarter" idx="19"/>
          </p:nvPr>
        </p:nvSpPr>
        <p:spPr>
          <a:xfrm>
            <a:off x="13391716" y="2244472"/>
            <a:ext cx="2778125" cy="2778125"/>
          </a:xfrm>
          <a:prstGeom prst="ellipse">
            <a:avLst/>
          </a:prstGeom>
          <a:solidFill>
            <a:schemeClr val="accent5">
              <a:lumMod val="40000"/>
              <a:lumOff val="60000"/>
            </a:schemeClr>
          </a:solidFill>
        </p:spPr>
        <p:txBody>
          <a:bodyPr/>
          <a:lstStyle>
            <a:lvl1pPr marL="0" marR="0" indent="0" algn="l" defTabSz="1371417" rtl="0" eaLnBrk="1" fontAlgn="auto" latinLnBrk="0" hangingPunct="1">
              <a:lnSpc>
                <a:spcPct val="160000"/>
              </a:lnSpc>
              <a:spcBef>
                <a:spcPts val="0"/>
              </a:spcBef>
              <a:spcAft>
                <a:spcPts val="0"/>
              </a:spcAft>
              <a:buClrTx/>
              <a:buSzTx/>
              <a:buFont typeface="Arial" panose="020B0604020202020204" pitchFamily="34" charset="0"/>
              <a:buNone/>
              <a:tabLst/>
              <a:defRPr/>
            </a:lvl1pPr>
          </a:lstStyle>
          <a:p>
            <a:pPr marL="0" marR="0" lvl="0" indent="0" algn="l" defTabSz="1371417" rtl="0" eaLnBrk="1" fontAlgn="auto" latinLnBrk="0" hangingPunct="1">
              <a:lnSpc>
                <a:spcPct val="160000"/>
              </a:lnSpc>
              <a:spcBef>
                <a:spcPts val="0"/>
              </a:spcBef>
              <a:spcAft>
                <a:spcPts val="0"/>
              </a:spcAft>
              <a:buClrTx/>
              <a:buSzTx/>
              <a:buFont typeface="Arial" panose="020B0604020202020204" pitchFamily="34" charset="0"/>
              <a:buNone/>
              <a:tabLst/>
              <a:defRPr/>
            </a:pPr>
            <a:r>
              <a:rPr kumimoji="1" lang="en-US" altLang="ja-JP" dirty="0"/>
              <a:t>Click icon to add picture</a:t>
            </a:r>
            <a:endParaRPr kumimoji="1" lang="ja-JP" altLang="en-US" dirty="0"/>
          </a:p>
        </p:txBody>
      </p:sp>
      <p:sp>
        <p:nvSpPr>
          <p:cNvPr id="27" name="Text Placeholder 5"/>
          <p:cNvSpPr>
            <a:spLocks noGrp="1"/>
          </p:cNvSpPr>
          <p:nvPr>
            <p:ph type="body" sz="quarter" idx="20" hasCustomPrompt="1"/>
          </p:nvPr>
        </p:nvSpPr>
        <p:spPr>
          <a:xfrm>
            <a:off x="12676909" y="6216427"/>
            <a:ext cx="4207741" cy="1789613"/>
          </a:xfrm>
        </p:spPr>
        <p:txBody>
          <a:bodyPr anchor="t"/>
          <a:lstStyle>
            <a:lvl1pPr marL="0" indent="0" algn="l">
              <a:spcBef>
                <a:spcPts val="0"/>
              </a:spcBef>
              <a:buFontTx/>
              <a:buNone/>
              <a:defRPr>
                <a:solidFill>
                  <a:schemeClr val="tx2"/>
                </a:solidFill>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Text goes here</a:t>
            </a:r>
            <a:endParaRPr kumimoji="1" lang="ja-JP" altLang="en-US" dirty="0"/>
          </a:p>
        </p:txBody>
      </p:sp>
      <p:sp>
        <p:nvSpPr>
          <p:cNvPr id="28" name="Text Placeholder 5"/>
          <p:cNvSpPr>
            <a:spLocks noGrp="1"/>
          </p:cNvSpPr>
          <p:nvPr>
            <p:ph type="body" sz="quarter" idx="21" hasCustomPrompt="1"/>
          </p:nvPr>
        </p:nvSpPr>
        <p:spPr>
          <a:xfrm>
            <a:off x="12676909" y="5107082"/>
            <a:ext cx="4207741" cy="586241"/>
          </a:xfrm>
        </p:spPr>
        <p:txBody>
          <a:bodyPr anchor="b">
            <a:normAutofit/>
          </a:bodyPr>
          <a:lstStyle>
            <a:lvl1pPr marL="0" indent="0" algn="ctr">
              <a:lnSpc>
                <a:spcPct val="100000"/>
              </a:lnSpc>
              <a:spcBef>
                <a:spcPts val="0"/>
              </a:spcBef>
              <a:buFontTx/>
              <a:buNone/>
              <a:defRPr sz="2800">
                <a:solidFill>
                  <a:schemeClr val="tx2"/>
                </a:solidFill>
                <a:latin typeface="+mj-lt"/>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Caption goes here</a:t>
            </a:r>
            <a:endParaRPr kumimoji="1" lang="ja-JP" altLang="en-US" dirty="0"/>
          </a:p>
        </p:txBody>
      </p:sp>
      <p:sp>
        <p:nvSpPr>
          <p:cNvPr id="29" name="Text Placeholder 5"/>
          <p:cNvSpPr>
            <a:spLocks noGrp="1"/>
          </p:cNvSpPr>
          <p:nvPr>
            <p:ph type="body" sz="quarter" idx="23" hasCustomPrompt="1"/>
          </p:nvPr>
        </p:nvSpPr>
        <p:spPr>
          <a:xfrm>
            <a:off x="7040129" y="5731564"/>
            <a:ext cx="4207741" cy="440459"/>
          </a:xfrm>
        </p:spPr>
        <p:txBody>
          <a:bodyPr anchor="t">
            <a:normAutofit/>
          </a:bodyPr>
          <a:lstStyle>
            <a:lvl1pPr marL="0" indent="0" algn="ctr">
              <a:lnSpc>
                <a:spcPct val="100000"/>
              </a:lnSpc>
              <a:spcBef>
                <a:spcPts val="0"/>
              </a:spcBef>
              <a:buFontTx/>
              <a:buNone/>
              <a:defRPr sz="2000">
                <a:solidFill>
                  <a:schemeClr val="tx2">
                    <a:lumMod val="60000"/>
                    <a:lumOff val="40000"/>
                  </a:schemeClr>
                </a:solidFill>
                <a:latin typeface="+mj-lt"/>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Text goes here</a:t>
            </a:r>
            <a:endParaRPr kumimoji="1" lang="ja-JP" altLang="en-US" dirty="0"/>
          </a:p>
        </p:txBody>
      </p:sp>
      <p:sp>
        <p:nvSpPr>
          <p:cNvPr id="30" name="Text Placeholder 5"/>
          <p:cNvSpPr>
            <a:spLocks noGrp="1"/>
          </p:cNvSpPr>
          <p:nvPr>
            <p:ph type="body" sz="quarter" idx="24" hasCustomPrompt="1"/>
          </p:nvPr>
        </p:nvSpPr>
        <p:spPr>
          <a:xfrm>
            <a:off x="12676909" y="5731564"/>
            <a:ext cx="4207741" cy="440459"/>
          </a:xfrm>
        </p:spPr>
        <p:txBody>
          <a:bodyPr anchor="t">
            <a:normAutofit/>
          </a:bodyPr>
          <a:lstStyle>
            <a:lvl1pPr marL="0" indent="0" algn="ctr">
              <a:lnSpc>
                <a:spcPct val="100000"/>
              </a:lnSpc>
              <a:spcBef>
                <a:spcPts val="0"/>
              </a:spcBef>
              <a:buFontTx/>
              <a:buNone/>
              <a:defRPr sz="2000">
                <a:solidFill>
                  <a:schemeClr val="tx2">
                    <a:lumMod val="60000"/>
                    <a:lumOff val="40000"/>
                  </a:schemeClr>
                </a:solidFill>
                <a:latin typeface="+mj-lt"/>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Text goes here</a:t>
            </a:r>
            <a:endParaRPr kumimoji="1" lang="ja-JP" altLang="en-US" dirty="0"/>
          </a:p>
        </p:txBody>
      </p:sp>
      <p:sp>
        <p:nvSpPr>
          <p:cNvPr id="31" name="Title 1"/>
          <p:cNvSpPr>
            <a:spLocks noGrp="1"/>
          </p:cNvSpPr>
          <p:nvPr>
            <p:ph type="title" hasCustomPrompt="1"/>
          </p:nvPr>
        </p:nvSpPr>
        <p:spPr>
          <a:xfrm>
            <a:off x="1403349" y="2116810"/>
            <a:ext cx="4518479" cy="3018343"/>
          </a:xfrm>
        </p:spPr>
        <p:txBody>
          <a:bodyPr anchor="b"/>
          <a:lstStyle>
            <a:lvl1pPr algn="l">
              <a:defRPr/>
            </a:lvl1pPr>
          </a:lstStyle>
          <a:p>
            <a:r>
              <a:rPr kumimoji="1" lang="en-US" altLang="ja-JP" dirty="0"/>
              <a:t>Slide title</a:t>
            </a:r>
            <a:br>
              <a:rPr kumimoji="1" lang="en-US" altLang="ja-JP" dirty="0"/>
            </a:br>
            <a:r>
              <a:rPr kumimoji="1" lang="en-US" altLang="ja-JP" dirty="0"/>
              <a:t>goes here</a:t>
            </a:r>
            <a:endParaRPr kumimoji="1" lang="ja-JP" altLang="en-US" dirty="0"/>
          </a:p>
        </p:txBody>
      </p:sp>
      <p:sp>
        <p:nvSpPr>
          <p:cNvPr id="32" name="Text Placeholder 5"/>
          <p:cNvSpPr>
            <a:spLocks noGrp="1"/>
          </p:cNvSpPr>
          <p:nvPr>
            <p:ph type="body" sz="quarter" idx="25" hasCustomPrompt="1"/>
          </p:nvPr>
        </p:nvSpPr>
        <p:spPr>
          <a:xfrm>
            <a:off x="1403349" y="5365094"/>
            <a:ext cx="4518480" cy="3512273"/>
          </a:xfrm>
        </p:spPr>
        <p:txBody>
          <a:bodyPr anchor="t"/>
          <a:lstStyle>
            <a:lvl1pPr marL="0" indent="0" algn="just">
              <a:spcBef>
                <a:spcPts val="0"/>
              </a:spcBef>
              <a:buFontTx/>
              <a:buNone/>
              <a:defRPr>
                <a:solidFill>
                  <a:schemeClr val="tx2"/>
                </a:solidFill>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24571891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iterate type="wd">
                                    <p:tmPct val="10000"/>
                                  </p:iterate>
                                  <p:childTnLst>
                                    <p:set>
                                      <p:cBhvr>
                                        <p:cTn id="6" dur="1" fill="hold">
                                          <p:stCondLst>
                                            <p:cond delay="0"/>
                                          </p:stCondLst>
                                        </p:cTn>
                                        <p:tgtEl>
                                          <p:spTgt spid="31"/>
                                        </p:tgtEl>
                                        <p:attrNameLst>
                                          <p:attrName>style.visibility</p:attrName>
                                        </p:attrNameLst>
                                      </p:cBhvr>
                                      <p:to>
                                        <p:strVal val="visible"/>
                                      </p:to>
                                    </p:set>
                                    <p:anim calcmode="lin" valueType="num">
                                      <p:cBhvr additive="base">
                                        <p:cTn id="7" dur="1000" fill="hold"/>
                                        <p:tgtEl>
                                          <p:spTgt spid="31"/>
                                        </p:tgtEl>
                                        <p:attrNameLst>
                                          <p:attrName>ppt_x</p:attrName>
                                        </p:attrNameLst>
                                      </p:cBhvr>
                                      <p:tavLst>
                                        <p:tav tm="0">
                                          <p:val>
                                            <p:strVal val="#ppt_x"/>
                                          </p:val>
                                        </p:tav>
                                        <p:tav tm="100000">
                                          <p:val>
                                            <p:strVal val="#ppt_x"/>
                                          </p:val>
                                        </p:tav>
                                      </p:tavLst>
                                    </p:anim>
                                    <p:anim calcmode="lin" valueType="num">
                                      <p:cBhvr additive="base">
                                        <p:cTn id="8" dur="1000" fill="hold"/>
                                        <p:tgtEl>
                                          <p:spTgt spid="31"/>
                                        </p:tgtEl>
                                        <p:attrNameLst>
                                          <p:attrName>ppt_y</p:attrName>
                                        </p:attrNameLst>
                                      </p:cBhvr>
                                      <p:tavLst>
                                        <p:tav tm="0">
                                          <p:val>
                                            <p:strVal val="0-#ppt_h/2"/>
                                          </p:val>
                                        </p:tav>
                                        <p:tav tm="100000">
                                          <p:val>
                                            <p:strVal val="#ppt_y"/>
                                          </p:val>
                                        </p:tav>
                                      </p:tavLst>
                                    </p:anim>
                                  </p:childTnLst>
                                </p:cTn>
                              </p:par>
                            </p:childTnLst>
                          </p:cTn>
                        </p:par>
                        <p:par>
                          <p:cTn id="9" fill="hold">
                            <p:stCondLst>
                              <p:cond delay="1300"/>
                            </p:stCondLst>
                            <p:childTnLst>
                              <p:par>
                                <p:cTn id="10" presetID="10" presetClass="entr" presetSubtype="0" fill="hold" grpId="0" nodeType="afterEffect">
                                  <p:stCondLst>
                                    <p:cond delay="0"/>
                                  </p:stCondLst>
                                  <p:childTnLst>
                                    <p:set>
                                      <p:cBhvr>
                                        <p:cTn id="11" dur="1" fill="hold">
                                          <p:stCondLst>
                                            <p:cond delay="0"/>
                                          </p:stCondLst>
                                        </p:cTn>
                                        <p:tgtEl>
                                          <p:spTgt spid="32"/>
                                        </p:tgtEl>
                                        <p:attrNameLst>
                                          <p:attrName>style.visibility</p:attrName>
                                        </p:attrNameLst>
                                      </p:cBhvr>
                                      <p:to>
                                        <p:strVal val="visible"/>
                                      </p:to>
                                    </p:set>
                                    <p:animEffect transition="in" filter="fade">
                                      <p:cBhvr>
                                        <p:cTn id="12" dur="500"/>
                                        <p:tgtEl>
                                          <p:spTgt spid="32"/>
                                        </p:tgtEl>
                                      </p:cBhvr>
                                    </p:animEffect>
                                  </p:childTnLst>
                                </p:cTn>
                              </p:par>
                            </p:childTnLst>
                          </p:cTn>
                        </p:par>
                        <p:par>
                          <p:cTn id="13" fill="hold">
                            <p:stCondLst>
                              <p:cond delay="1800"/>
                            </p:stCondLst>
                            <p:childTnLst>
                              <p:par>
                                <p:cTn id="14" presetID="10" presetClass="entr" presetSubtype="0" fill="hold" grpId="0" nodeType="afterEffect">
                                  <p:stCondLst>
                                    <p:cond delay="250"/>
                                  </p:stCondLst>
                                  <p:childTnLst>
                                    <p:set>
                                      <p:cBhvr>
                                        <p:cTn id="15" dur="1" fill="hold">
                                          <p:stCondLst>
                                            <p:cond delay="0"/>
                                          </p:stCondLst>
                                        </p:cTn>
                                        <p:tgtEl>
                                          <p:spTgt spid="23"/>
                                        </p:tgtEl>
                                        <p:attrNameLst>
                                          <p:attrName>style.visibility</p:attrName>
                                        </p:attrNameLst>
                                      </p:cBhvr>
                                      <p:to>
                                        <p:strVal val="visible"/>
                                      </p:to>
                                    </p:set>
                                    <p:animEffect transition="in" filter="fade">
                                      <p:cBhvr>
                                        <p:cTn id="16" dur="500"/>
                                        <p:tgtEl>
                                          <p:spTgt spid="23"/>
                                        </p:tgtEl>
                                      </p:cBhvr>
                                    </p:animEffect>
                                  </p:childTnLst>
                                </p:cTn>
                              </p:par>
                            </p:childTnLst>
                          </p:cTn>
                        </p:par>
                        <p:par>
                          <p:cTn id="17" fill="hold">
                            <p:stCondLst>
                              <p:cond delay="2550"/>
                            </p:stCondLst>
                            <p:childTnLst>
                              <p:par>
                                <p:cTn id="18" presetID="22" presetClass="entr" presetSubtype="8" fill="hold" grpId="0" nodeType="afterEffect">
                                  <p:stCondLst>
                                    <p:cond delay="0"/>
                                  </p:stCondLst>
                                  <p:childTnLst>
                                    <p:set>
                                      <p:cBhvr>
                                        <p:cTn id="19" dur="1" fill="hold">
                                          <p:stCondLst>
                                            <p:cond delay="0"/>
                                          </p:stCondLst>
                                        </p:cTn>
                                        <p:tgtEl>
                                          <p:spTgt spid="25">
                                            <p:txEl>
                                              <p:pRg st="0" end="0"/>
                                            </p:txEl>
                                          </p:spTgt>
                                        </p:tgtEl>
                                        <p:attrNameLst>
                                          <p:attrName>style.visibility</p:attrName>
                                        </p:attrNameLst>
                                      </p:cBhvr>
                                      <p:to>
                                        <p:strVal val="visible"/>
                                      </p:to>
                                    </p:set>
                                    <p:animEffect transition="in" filter="wipe(left)">
                                      <p:cBhvr>
                                        <p:cTn id="20" dur="500"/>
                                        <p:tgtEl>
                                          <p:spTgt spid="25">
                                            <p:txEl>
                                              <p:pRg st="0" end="0"/>
                                            </p:txEl>
                                          </p:spTgt>
                                        </p:tgtEl>
                                      </p:cBhvr>
                                    </p:animEffect>
                                  </p:childTnLst>
                                </p:cTn>
                              </p:par>
                            </p:childTnLst>
                          </p:cTn>
                        </p:par>
                        <p:par>
                          <p:cTn id="21" fill="hold">
                            <p:stCondLst>
                              <p:cond delay="3050"/>
                            </p:stCondLst>
                            <p:childTnLst>
                              <p:par>
                                <p:cTn id="22" presetID="10" presetClass="entr" presetSubtype="0" fill="hold" grpId="0" nodeType="afterEffect">
                                  <p:stCondLst>
                                    <p:cond delay="0"/>
                                  </p:stCondLst>
                                  <p:childTnLst>
                                    <p:set>
                                      <p:cBhvr>
                                        <p:cTn id="23" dur="1" fill="hold">
                                          <p:stCondLst>
                                            <p:cond delay="0"/>
                                          </p:stCondLst>
                                        </p:cTn>
                                        <p:tgtEl>
                                          <p:spTgt spid="29"/>
                                        </p:tgtEl>
                                        <p:attrNameLst>
                                          <p:attrName>style.visibility</p:attrName>
                                        </p:attrNameLst>
                                      </p:cBhvr>
                                      <p:to>
                                        <p:strVal val="visible"/>
                                      </p:to>
                                    </p:set>
                                    <p:animEffect transition="in" filter="fade">
                                      <p:cBhvr>
                                        <p:cTn id="24" dur="500"/>
                                        <p:tgtEl>
                                          <p:spTgt spid="29"/>
                                        </p:tgtEl>
                                      </p:cBhvr>
                                    </p:animEffect>
                                  </p:childTnLst>
                                </p:cTn>
                              </p:par>
                            </p:childTnLst>
                          </p:cTn>
                        </p:par>
                        <p:par>
                          <p:cTn id="25" fill="hold">
                            <p:stCondLst>
                              <p:cond delay="3550"/>
                            </p:stCondLst>
                            <p:childTnLst>
                              <p:par>
                                <p:cTn id="26" presetID="10" presetClass="entr" presetSubtype="0" fill="hold" grpId="0" nodeType="afterEffect">
                                  <p:stCondLst>
                                    <p:cond delay="250"/>
                                  </p:stCondLst>
                                  <p:childTnLst>
                                    <p:set>
                                      <p:cBhvr>
                                        <p:cTn id="27" dur="1" fill="hold">
                                          <p:stCondLst>
                                            <p:cond delay="0"/>
                                          </p:stCondLst>
                                        </p:cTn>
                                        <p:tgtEl>
                                          <p:spTgt spid="24"/>
                                        </p:tgtEl>
                                        <p:attrNameLst>
                                          <p:attrName>style.visibility</p:attrName>
                                        </p:attrNameLst>
                                      </p:cBhvr>
                                      <p:to>
                                        <p:strVal val="visible"/>
                                      </p:to>
                                    </p:set>
                                    <p:animEffect transition="in" filter="fade">
                                      <p:cBhvr>
                                        <p:cTn id="28" dur="500"/>
                                        <p:tgtEl>
                                          <p:spTgt spid="24"/>
                                        </p:tgtEl>
                                      </p:cBhvr>
                                    </p:animEffect>
                                  </p:childTnLst>
                                </p:cTn>
                              </p:par>
                            </p:childTnLst>
                          </p:cTn>
                        </p:par>
                        <p:par>
                          <p:cTn id="29" fill="hold">
                            <p:stCondLst>
                              <p:cond delay="4300"/>
                            </p:stCondLst>
                            <p:childTnLst>
                              <p:par>
                                <p:cTn id="30" presetID="10" presetClass="entr" presetSubtype="0" fill="hold" grpId="0" nodeType="afterEffect">
                                  <p:stCondLst>
                                    <p:cond delay="250"/>
                                  </p:stCondLst>
                                  <p:childTnLst>
                                    <p:set>
                                      <p:cBhvr>
                                        <p:cTn id="31" dur="1" fill="hold">
                                          <p:stCondLst>
                                            <p:cond delay="0"/>
                                          </p:stCondLst>
                                        </p:cTn>
                                        <p:tgtEl>
                                          <p:spTgt spid="26"/>
                                        </p:tgtEl>
                                        <p:attrNameLst>
                                          <p:attrName>style.visibility</p:attrName>
                                        </p:attrNameLst>
                                      </p:cBhvr>
                                      <p:to>
                                        <p:strVal val="visible"/>
                                      </p:to>
                                    </p:set>
                                    <p:animEffect transition="in" filter="fade">
                                      <p:cBhvr>
                                        <p:cTn id="32" dur="500"/>
                                        <p:tgtEl>
                                          <p:spTgt spid="26"/>
                                        </p:tgtEl>
                                      </p:cBhvr>
                                    </p:animEffect>
                                  </p:childTnLst>
                                </p:cTn>
                              </p:par>
                            </p:childTnLst>
                          </p:cTn>
                        </p:par>
                        <p:par>
                          <p:cTn id="33" fill="hold">
                            <p:stCondLst>
                              <p:cond delay="5050"/>
                            </p:stCondLst>
                            <p:childTnLst>
                              <p:par>
                                <p:cTn id="34" presetID="22" presetClass="entr" presetSubtype="8" fill="hold" grpId="0" nodeType="afterEffect">
                                  <p:stCondLst>
                                    <p:cond delay="0"/>
                                  </p:stCondLst>
                                  <p:childTnLst>
                                    <p:set>
                                      <p:cBhvr>
                                        <p:cTn id="35" dur="1" fill="hold">
                                          <p:stCondLst>
                                            <p:cond delay="0"/>
                                          </p:stCondLst>
                                        </p:cTn>
                                        <p:tgtEl>
                                          <p:spTgt spid="28">
                                            <p:txEl>
                                              <p:pRg st="0" end="0"/>
                                            </p:txEl>
                                          </p:spTgt>
                                        </p:tgtEl>
                                        <p:attrNameLst>
                                          <p:attrName>style.visibility</p:attrName>
                                        </p:attrNameLst>
                                      </p:cBhvr>
                                      <p:to>
                                        <p:strVal val="visible"/>
                                      </p:to>
                                    </p:set>
                                    <p:animEffect transition="in" filter="wipe(left)">
                                      <p:cBhvr>
                                        <p:cTn id="36" dur="500"/>
                                        <p:tgtEl>
                                          <p:spTgt spid="28">
                                            <p:txEl>
                                              <p:pRg st="0" end="0"/>
                                            </p:txEl>
                                          </p:spTgt>
                                        </p:tgtEl>
                                      </p:cBhvr>
                                    </p:animEffect>
                                  </p:childTnLst>
                                </p:cTn>
                              </p:par>
                            </p:childTnLst>
                          </p:cTn>
                        </p:par>
                        <p:par>
                          <p:cTn id="37" fill="hold">
                            <p:stCondLst>
                              <p:cond delay="5550"/>
                            </p:stCondLst>
                            <p:childTnLst>
                              <p:par>
                                <p:cTn id="38" presetID="10" presetClass="entr" presetSubtype="0" fill="hold" grpId="0" nodeType="afterEffect">
                                  <p:stCondLst>
                                    <p:cond delay="0"/>
                                  </p:stCondLst>
                                  <p:childTnLst>
                                    <p:set>
                                      <p:cBhvr>
                                        <p:cTn id="39" dur="1" fill="hold">
                                          <p:stCondLst>
                                            <p:cond delay="0"/>
                                          </p:stCondLst>
                                        </p:cTn>
                                        <p:tgtEl>
                                          <p:spTgt spid="30"/>
                                        </p:tgtEl>
                                        <p:attrNameLst>
                                          <p:attrName>style.visibility</p:attrName>
                                        </p:attrNameLst>
                                      </p:cBhvr>
                                      <p:to>
                                        <p:strVal val="visible"/>
                                      </p:to>
                                    </p:set>
                                    <p:animEffect transition="in" filter="fade">
                                      <p:cBhvr>
                                        <p:cTn id="40" dur="500"/>
                                        <p:tgtEl>
                                          <p:spTgt spid="30"/>
                                        </p:tgtEl>
                                      </p:cBhvr>
                                    </p:animEffect>
                                  </p:childTnLst>
                                </p:cTn>
                              </p:par>
                            </p:childTnLst>
                          </p:cTn>
                        </p:par>
                        <p:par>
                          <p:cTn id="41" fill="hold">
                            <p:stCondLst>
                              <p:cond delay="6050"/>
                            </p:stCondLst>
                            <p:childTnLst>
                              <p:par>
                                <p:cTn id="42" presetID="10" presetClass="entr" presetSubtype="0" fill="hold" grpId="0" nodeType="afterEffect">
                                  <p:stCondLst>
                                    <p:cond delay="250"/>
                                  </p:stCondLst>
                                  <p:childTnLst>
                                    <p:set>
                                      <p:cBhvr>
                                        <p:cTn id="43" dur="1" fill="hold">
                                          <p:stCondLst>
                                            <p:cond delay="0"/>
                                          </p:stCondLst>
                                        </p:cTn>
                                        <p:tgtEl>
                                          <p:spTgt spid="27"/>
                                        </p:tgtEl>
                                        <p:attrNameLst>
                                          <p:attrName>style.visibility</p:attrName>
                                        </p:attrNameLst>
                                      </p:cBhvr>
                                      <p:to>
                                        <p:strVal val="visible"/>
                                      </p:to>
                                    </p:set>
                                    <p:animEffect transition="in" filter="fade">
                                      <p:cBhvr>
                                        <p:cTn id="44"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p:tmplLst>
          <p:tmpl>
            <p:tnLst>
              <p:par>
                <p:cTn presetID="10" presetClass="entr" presetSubtype="0" fill="hold" nodeType="afterEffect">
                  <p:stCondLst>
                    <p:cond delay="25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5" grpId="0" build="p">
        <p:tmplLst>
          <p:tmpl lvl="1">
            <p:tnLst>
              <p:par>
                <p:cTn presetID="22" presetClass="entr" presetSubtype="8"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wipe(left)">
                      <p:cBhvr>
                        <p:cTn dur="500"/>
                        <p:tgtEl>
                          <p:spTgt spid="25"/>
                        </p:tgtEl>
                      </p:cBhvr>
                    </p:animEffect>
                  </p:childTnLst>
                </p:cTn>
              </p:par>
            </p:tnLst>
          </p:tmpl>
        </p:tmplLst>
      </p:bldP>
      <p:bldP spid="26" grpId="0" animBg="1"/>
      <p:bldP spid="27" grpId="0">
        <p:tmplLst>
          <p:tmpl>
            <p:tnLst>
              <p:par>
                <p:cTn presetID="10" presetClass="entr" presetSubtype="0" fill="hold" nodeType="afterEffect">
                  <p:stCondLst>
                    <p:cond delay="25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P spid="28" grpId="0" build="p">
        <p:tmplLst>
          <p:tmpl lvl="1">
            <p:tnLst>
              <p:par>
                <p:cTn presetID="22" presetClass="entr" presetSubtype="8"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wipe(left)">
                      <p:cBhvr>
                        <p:cTn dur="500"/>
                        <p:tgtEl>
                          <p:spTgt spid="28"/>
                        </p:tgtEl>
                      </p:cBhvr>
                    </p:animEffect>
                  </p:childTnLst>
                </p:cTn>
              </p:par>
            </p:tnLst>
          </p:tmpl>
        </p:tmplLst>
      </p:bldP>
      <p:bldP spid="29" grpId="0">
        <p:tmplLst>
          <p:tmpl>
            <p:tnLst>
              <p:par>
                <p:cTn presetID="10" presetClass="entr" presetSubtype="0"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Lst>
      </p:bldP>
      <p:bldP spid="30" grpId="0">
        <p:tmplLst>
          <p:tmpl>
            <p:tnLst>
              <p:par>
                <p:cTn presetID="10" presetClass="entr" presetSubtype="0" fill="hold" nodeType="afterEffect">
                  <p:stCondLst>
                    <p:cond delay="0"/>
                  </p:stCondLst>
                  <p:childTnLst>
                    <p:set>
                      <p:cBhvr>
                        <p:cTn dur="1" fill="hold">
                          <p:stCondLst>
                            <p:cond delay="0"/>
                          </p:stCondLst>
                        </p:cTn>
                        <p:tgtEl>
                          <p:spTgt spid="30"/>
                        </p:tgtEl>
                        <p:attrNameLst>
                          <p:attrName>style.visibility</p:attrName>
                        </p:attrNameLst>
                      </p:cBhvr>
                      <p:to>
                        <p:strVal val="visible"/>
                      </p:to>
                    </p:set>
                    <p:animEffect transition="in" filter="fade">
                      <p:cBhvr>
                        <p:cTn dur="500"/>
                        <p:tgtEl>
                          <p:spTgt spid="30"/>
                        </p:tgtEl>
                      </p:cBhvr>
                    </p:animEffect>
                  </p:childTnLst>
                </p:cTn>
              </p:par>
            </p:tnLst>
          </p:tmpl>
        </p:tmplLst>
      </p:bldP>
      <p:bldP spid="31" grpId="0"/>
      <p:bldP spid="32" grpId="0">
        <p:tmplLst>
          <p:tmpl>
            <p:tnLst>
              <p:par>
                <p:cTn presetID="10" presetClass="entr" presetSubtype="0" fill="hold" nodeType="afterEffect">
                  <p:stCondLst>
                    <p:cond delay="0"/>
                  </p:stCondLst>
                  <p:childTnLst>
                    <p:set>
                      <p:cBhvr>
                        <p:cTn dur="1" fill="hold">
                          <p:stCondLst>
                            <p:cond delay="0"/>
                          </p:stCondLst>
                        </p:cTn>
                        <p:tgtEl>
                          <p:spTgt spid="32"/>
                        </p:tgtEl>
                        <p:attrNameLst>
                          <p:attrName>style.visibility</p:attrName>
                        </p:attrNameLst>
                      </p:cBhvr>
                      <p:to>
                        <p:strVal val="visible"/>
                      </p:to>
                    </p:set>
                    <p:animEffect transition="in" filter="fade">
                      <p:cBhvr>
                        <p:cTn dur="500"/>
                        <p:tgtEl>
                          <p:spTgt spid="32"/>
                        </p:tgtEl>
                      </p:cBhvr>
                    </p:animEffect>
                  </p:childTnLst>
                </p:cTn>
              </p:par>
            </p:tnLst>
          </p:tmpl>
        </p:tmplLst>
      </p:bldP>
    </p:bld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4 images">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kumimoji="1" lang="en-US" altLang="ja-JP"/>
              <a:t>The Power of PowerPoint - thepopp.com</a:t>
            </a:r>
            <a:endParaRPr kumimoji="1" lang="ja-JP" altLang="en-US" dirty="0"/>
          </a:p>
        </p:txBody>
      </p:sp>
      <p:sp>
        <p:nvSpPr>
          <p:cNvPr id="4" name="Slide Number Placeholder 3"/>
          <p:cNvSpPr>
            <a:spLocks noGrp="1"/>
          </p:cNvSpPr>
          <p:nvPr>
            <p:ph type="sldNum" sz="quarter" idx="11"/>
          </p:nvPr>
        </p:nvSpPr>
        <p:spPr/>
        <p:txBody>
          <a:bodyPr/>
          <a:lstStyle/>
          <a:p>
            <a:fld id="{B54AD89C-DF1E-4948-B597-5DD47B34A9CA}" type="slidenum">
              <a:rPr kumimoji="1" lang="ja-JP" altLang="en-US" smtClean="0"/>
              <a:pPr/>
              <a:t>‹#›</a:t>
            </a:fld>
            <a:endParaRPr kumimoji="1" lang="ja-JP" altLang="en-US" dirty="0"/>
          </a:p>
        </p:txBody>
      </p:sp>
      <p:sp>
        <p:nvSpPr>
          <p:cNvPr id="13" name="Title 1"/>
          <p:cNvSpPr>
            <a:spLocks noGrp="1"/>
          </p:cNvSpPr>
          <p:nvPr>
            <p:ph type="title" hasCustomPrompt="1"/>
          </p:nvPr>
        </p:nvSpPr>
        <p:spPr>
          <a:xfrm>
            <a:off x="1403349" y="2116810"/>
            <a:ext cx="4518479" cy="3018343"/>
          </a:xfrm>
        </p:spPr>
        <p:txBody>
          <a:bodyPr anchor="b"/>
          <a:lstStyle>
            <a:lvl1pPr algn="l">
              <a:defRPr/>
            </a:lvl1pPr>
          </a:lstStyle>
          <a:p>
            <a:r>
              <a:rPr kumimoji="1" lang="en-US" altLang="ja-JP" dirty="0"/>
              <a:t>Slide title</a:t>
            </a:r>
            <a:br>
              <a:rPr kumimoji="1" lang="en-US" altLang="ja-JP" dirty="0"/>
            </a:br>
            <a:r>
              <a:rPr kumimoji="1" lang="en-US" altLang="ja-JP" dirty="0"/>
              <a:t>goes here</a:t>
            </a:r>
            <a:endParaRPr kumimoji="1" lang="ja-JP" altLang="en-US" dirty="0"/>
          </a:p>
        </p:txBody>
      </p:sp>
      <p:sp>
        <p:nvSpPr>
          <p:cNvPr id="14" name="Text Placeholder 5"/>
          <p:cNvSpPr>
            <a:spLocks noGrp="1"/>
          </p:cNvSpPr>
          <p:nvPr>
            <p:ph type="body" sz="quarter" idx="25" hasCustomPrompt="1"/>
          </p:nvPr>
        </p:nvSpPr>
        <p:spPr>
          <a:xfrm>
            <a:off x="1403349" y="5365094"/>
            <a:ext cx="4518480" cy="3512273"/>
          </a:xfrm>
        </p:spPr>
        <p:txBody>
          <a:bodyPr anchor="t"/>
          <a:lstStyle>
            <a:lvl1pPr marL="0" indent="0" algn="just">
              <a:spcBef>
                <a:spcPts val="0"/>
              </a:spcBef>
              <a:buFontTx/>
              <a:buNone/>
              <a:defRPr>
                <a:solidFill>
                  <a:schemeClr val="tx2"/>
                </a:solidFill>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Text goes here</a:t>
            </a:r>
            <a:endParaRPr kumimoji="1" lang="ja-JP" altLang="en-US" dirty="0"/>
          </a:p>
        </p:txBody>
      </p:sp>
      <p:sp>
        <p:nvSpPr>
          <p:cNvPr id="15" name="Picture Placeholder 6"/>
          <p:cNvSpPr>
            <a:spLocks noGrp="1"/>
          </p:cNvSpPr>
          <p:nvPr>
            <p:ph type="pic" sz="quarter" idx="13"/>
          </p:nvPr>
        </p:nvSpPr>
        <p:spPr>
          <a:xfrm>
            <a:off x="7980383" y="1433930"/>
            <a:ext cx="2327234" cy="2327234"/>
          </a:xfrm>
          <a:prstGeom prst="ellipse">
            <a:avLst/>
          </a:prstGeom>
          <a:solidFill>
            <a:schemeClr val="accent5">
              <a:lumMod val="40000"/>
              <a:lumOff val="60000"/>
            </a:schemeClr>
          </a:solidFill>
        </p:spPr>
        <p:txBody>
          <a:bodyPr/>
          <a:lstStyle>
            <a:lvl1pPr marL="0" marR="0" indent="0" algn="l" defTabSz="1371417" rtl="0" eaLnBrk="1" fontAlgn="auto" latinLnBrk="0" hangingPunct="1">
              <a:lnSpc>
                <a:spcPct val="160000"/>
              </a:lnSpc>
              <a:spcBef>
                <a:spcPts val="0"/>
              </a:spcBef>
              <a:spcAft>
                <a:spcPts val="0"/>
              </a:spcAft>
              <a:buClrTx/>
              <a:buSzTx/>
              <a:buFont typeface="Arial" panose="020B0604020202020204" pitchFamily="34" charset="0"/>
              <a:buNone/>
              <a:tabLst/>
              <a:defRPr/>
            </a:lvl1pPr>
          </a:lstStyle>
          <a:p>
            <a:pPr marL="0" marR="0" lvl="0" indent="0" algn="l" defTabSz="1371417" rtl="0" eaLnBrk="1" fontAlgn="auto" latinLnBrk="0" hangingPunct="1">
              <a:lnSpc>
                <a:spcPct val="160000"/>
              </a:lnSpc>
              <a:spcBef>
                <a:spcPts val="0"/>
              </a:spcBef>
              <a:spcAft>
                <a:spcPts val="0"/>
              </a:spcAft>
              <a:buClrTx/>
              <a:buSzTx/>
              <a:buFont typeface="Arial" panose="020B0604020202020204" pitchFamily="34" charset="0"/>
              <a:buNone/>
              <a:tabLst/>
              <a:defRPr/>
            </a:pPr>
            <a:r>
              <a:rPr kumimoji="1" lang="en-US" altLang="ja-JP" dirty="0"/>
              <a:t>Click icon to add picture</a:t>
            </a:r>
            <a:endParaRPr kumimoji="1" lang="ja-JP" altLang="en-US" dirty="0"/>
          </a:p>
        </p:txBody>
      </p:sp>
      <p:sp>
        <p:nvSpPr>
          <p:cNvPr id="16" name="Text Placeholder 5"/>
          <p:cNvSpPr>
            <a:spLocks noGrp="1"/>
          </p:cNvSpPr>
          <p:nvPr>
            <p:ph type="body" sz="quarter" idx="12" hasCustomPrompt="1"/>
          </p:nvPr>
        </p:nvSpPr>
        <p:spPr>
          <a:xfrm>
            <a:off x="7496370" y="4500221"/>
            <a:ext cx="3295260" cy="480140"/>
          </a:xfrm>
        </p:spPr>
        <p:txBody>
          <a:bodyPr anchor="t"/>
          <a:lstStyle>
            <a:lvl1pPr marL="0" indent="0" algn="ctr">
              <a:lnSpc>
                <a:spcPct val="100000"/>
              </a:lnSpc>
              <a:spcBef>
                <a:spcPts val="0"/>
              </a:spcBef>
              <a:buFontTx/>
              <a:buNone/>
              <a:defRPr>
                <a:solidFill>
                  <a:schemeClr val="tx2"/>
                </a:solidFill>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Text goes here</a:t>
            </a:r>
            <a:endParaRPr kumimoji="1" lang="ja-JP" altLang="en-US" dirty="0"/>
          </a:p>
        </p:txBody>
      </p:sp>
      <p:sp>
        <p:nvSpPr>
          <p:cNvPr id="17" name="Text Placeholder 5"/>
          <p:cNvSpPr>
            <a:spLocks noGrp="1"/>
          </p:cNvSpPr>
          <p:nvPr>
            <p:ph type="body" sz="quarter" idx="14" hasCustomPrompt="1"/>
          </p:nvPr>
        </p:nvSpPr>
        <p:spPr>
          <a:xfrm>
            <a:off x="7496370" y="3965159"/>
            <a:ext cx="3295260" cy="535061"/>
          </a:xfrm>
        </p:spPr>
        <p:txBody>
          <a:bodyPr anchor="b">
            <a:normAutofit/>
          </a:bodyPr>
          <a:lstStyle>
            <a:lvl1pPr marL="0" indent="0" algn="ctr">
              <a:lnSpc>
                <a:spcPct val="100000"/>
              </a:lnSpc>
              <a:spcBef>
                <a:spcPts val="0"/>
              </a:spcBef>
              <a:buFontTx/>
              <a:buNone/>
              <a:defRPr sz="2800">
                <a:solidFill>
                  <a:schemeClr val="tx2"/>
                </a:solidFill>
                <a:latin typeface="+mj-lt"/>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Caption goes here</a:t>
            </a:r>
            <a:endParaRPr kumimoji="1" lang="ja-JP" altLang="en-US" dirty="0"/>
          </a:p>
        </p:txBody>
      </p:sp>
      <p:sp>
        <p:nvSpPr>
          <p:cNvPr id="18" name="Picture Placeholder 6"/>
          <p:cNvSpPr>
            <a:spLocks noGrp="1"/>
          </p:cNvSpPr>
          <p:nvPr>
            <p:ph type="pic" sz="quarter" idx="15"/>
          </p:nvPr>
        </p:nvSpPr>
        <p:spPr>
          <a:xfrm>
            <a:off x="12454153" y="1433930"/>
            <a:ext cx="2327234" cy="2327234"/>
          </a:xfrm>
          <a:prstGeom prst="ellipse">
            <a:avLst/>
          </a:prstGeom>
          <a:solidFill>
            <a:schemeClr val="accent5">
              <a:lumMod val="40000"/>
              <a:lumOff val="60000"/>
            </a:schemeClr>
          </a:solidFill>
        </p:spPr>
        <p:txBody>
          <a:bodyPr/>
          <a:lstStyle>
            <a:lvl1pPr marL="0" marR="0" indent="0" algn="l" defTabSz="1371417" rtl="0" eaLnBrk="1" fontAlgn="auto" latinLnBrk="0" hangingPunct="1">
              <a:lnSpc>
                <a:spcPct val="160000"/>
              </a:lnSpc>
              <a:spcBef>
                <a:spcPts val="0"/>
              </a:spcBef>
              <a:spcAft>
                <a:spcPts val="0"/>
              </a:spcAft>
              <a:buClrTx/>
              <a:buSzTx/>
              <a:buFont typeface="Arial" panose="020B0604020202020204" pitchFamily="34" charset="0"/>
              <a:buNone/>
              <a:tabLst/>
              <a:defRPr/>
            </a:lvl1pPr>
          </a:lstStyle>
          <a:p>
            <a:pPr marL="0" marR="0" lvl="0" indent="0" algn="l" defTabSz="1371417" rtl="0" eaLnBrk="1" fontAlgn="auto" latinLnBrk="0" hangingPunct="1">
              <a:lnSpc>
                <a:spcPct val="160000"/>
              </a:lnSpc>
              <a:spcBef>
                <a:spcPts val="0"/>
              </a:spcBef>
              <a:spcAft>
                <a:spcPts val="0"/>
              </a:spcAft>
              <a:buClrTx/>
              <a:buSzTx/>
              <a:buFont typeface="Arial" panose="020B0604020202020204" pitchFamily="34" charset="0"/>
              <a:buNone/>
              <a:tabLst/>
              <a:defRPr/>
            </a:pPr>
            <a:r>
              <a:rPr kumimoji="1" lang="en-US" altLang="ja-JP" dirty="0"/>
              <a:t>Click icon to add picture</a:t>
            </a:r>
            <a:endParaRPr kumimoji="1" lang="ja-JP" altLang="en-US" dirty="0"/>
          </a:p>
        </p:txBody>
      </p:sp>
      <p:sp>
        <p:nvSpPr>
          <p:cNvPr id="19" name="Text Placeholder 5"/>
          <p:cNvSpPr>
            <a:spLocks noGrp="1"/>
          </p:cNvSpPr>
          <p:nvPr>
            <p:ph type="body" sz="quarter" idx="16" hasCustomPrompt="1"/>
          </p:nvPr>
        </p:nvSpPr>
        <p:spPr>
          <a:xfrm>
            <a:off x="11970140" y="4500221"/>
            <a:ext cx="3295260" cy="480140"/>
          </a:xfrm>
        </p:spPr>
        <p:txBody>
          <a:bodyPr anchor="t"/>
          <a:lstStyle>
            <a:lvl1pPr marL="0" indent="0" algn="ctr">
              <a:lnSpc>
                <a:spcPct val="100000"/>
              </a:lnSpc>
              <a:spcBef>
                <a:spcPts val="0"/>
              </a:spcBef>
              <a:buFontTx/>
              <a:buNone/>
              <a:defRPr>
                <a:solidFill>
                  <a:schemeClr val="tx2"/>
                </a:solidFill>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Text goes here</a:t>
            </a:r>
            <a:endParaRPr kumimoji="1" lang="ja-JP" altLang="en-US" dirty="0"/>
          </a:p>
        </p:txBody>
      </p:sp>
      <p:sp>
        <p:nvSpPr>
          <p:cNvPr id="20" name="Text Placeholder 5"/>
          <p:cNvSpPr>
            <a:spLocks noGrp="1"/>
          </p:cNvSpPr>
          <p:nvPr>
            <p:ph type="body" sz="quarter" idx="17" hasCustomPrompt="1"/>
          </p:nvPr>
        </p:nvSpPr>
        <p:spPr>
          <a:xfrm>
            <a:off x="11970140" y="3965159"/>
            <a:ext cx="3295260" cy="535061"/>
          </a:xfrm>
        </p:spPr>
        <p:txBody>
          <a:bodyPr anchor="b">
            <a:normAutofit/>
          </a:bodyPr>
          <a:lstStyle>
            <a:lvl1pPr marL="0" indent="0" algn="ctr">
              <a:lnSpc>
                <a:spcPct val="100000"/>
              </a:lnSpc>
              <a:spcBef>
                <a:spcPts val="0"/>
              </a:spcBef>
              <a:buFontTx/>
              <a:buNone/>
              <a:defRPr sz="2800">
                <a:solidFill>
                  <a:schemeClr val="tx2"/>
                </a:solidFill>
                <a:latin typeface="+mj-lt"/>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Caption goes here</a:t>
            </a:r>
            <a:endParaRPr kumimoji="1" lang="ja-JP" altLang="en-US" dirty="0"/>
          </a:p>
        </p:txBody>
      </p:sp>
      <p:sp>
        <p:nvSpPr>
          <p:cNvPr id="21" name="Picture Placeholder 6"/>
          <p:cNvSpPr>
            <a:spLocks noGrp="1"/>
          </p:cNvSpPr>
          <p:nvPr>
            <p:ph type="pic" sz="quarter" idx="21"/>
          </p:nvPr>
        </p:nvSpPr>
        <p:spPr>
          <a:xfrm>
            <a:off x="7980383" y="5330936"/>
            <a:ext cx="2327234" cy="2327234"/>
          </a:xfrm>
          <a:prstGeom prst="ellipse">
            <a:avLst/>
          </a:prstGeom>
          <a:solidFill>
            <a:schemeClr val="accent5">
              <a:lumMod val="40000"/>
              <a:lumOff val="60000"/>
            </a:schemeClr>
          </a:solidFill>
        </p:spPr>
        <p:txBody>
          <a:bodyPr/>
          <a:lstStyle>
            <a:lvl1pPr marL="0" marR="0" indent="0" algn="l" defTabSz="1371417" rtl="0" eaLnBrk="1" fontAlgn="auto" latinLnBrk="0" hangingPunct="1">
              <a:lnSpc>
                <a:spcPct val="160000"/>
              </a:lnSpc>
              <a:spcBef>
                <a:spcPts val="0"/>
              </a:spcBef>
              <a:spcAft>
                <a:spcPts val="0"/>
              </a:spcAft>
              <a:buClrTx/>
              <a:buSzTx/>
              <a:buFont typeface="Arial" panose="020B0604020202020204" pitchFamily="34" charset="0"/>
              <a:buNone/>
              <a:tabLst/>
              <a:defRPr/>
            </a:lvl1pPr>
          </a:lstStyle>
          <a:p>
            <a:pPr marL="0" marR="0" lvl="0" indent="0" algn="l" defTabSz="1371417" rtl="0" eaLnBrk="1" fontAlgn="auto" latinLnBrk="0" hangingPunct="1">
              <a:lnSpc>
                <a:spcPct val="160000"/>
              </a:lnSpc>
              <a:spcBef>
                <a:spcPts val="0"/>
              </a:spcBef>
              <a:spcAft>
                <a:spcPts val="0"/>
              </a:spcAft>
              <a:buClrTx/>
              <a:buSzTx/>
              <a:buFont typeface="Arial" panose="020B0604020202020204" pitchFamily="34" charset="0"/>
              <a:buNone/>
              <a:tabLst/>
              <a:defRPr/>
            </a:pPr>
            <a:r>
              <a:rPr kumimoji="1" lang="en-US" altLang="ja-JP" dirty="0"/>
              <a:t>Click icon to add picture</a:t>
            </a:r>
            <a:endParaRPr kumimoji="1" lang="ja-JP" altLang="en-US" dirty="0"/>
          </a:p>
        </p:txBody>
      </p:sp>
      <p:sp>
        <p:nvSpPr>
          <p:cNvPr id="22" name="Text Placeholder 5"/>
          <p:cNvSpPr>
            <a:spLocks noGrp="1"/>
          </p:cNvSpPr>
          <p:nvPr>
            <p:ph type="body" sz="quarter" idx="22" hasCustomPrompt="1"/>
          </p:nvPr>
        </p:nvSpPr>
        <p:spPr>
          <a:xfrm>
            <a:off x="7496370" y="8397227"/>
            <a:ext cx="3295260" cy="480140"/>
          </a:xfrm>
        </p:spPr>
        <p:txBody>
          <a:bodyPr anchor="t"/>
          <a:lstStyle>
            <a:lvl1pPr marL="0" indent="0" algn="ctr">
              <a:lnSpc>
                <a:spcPct val="100000"/>
              </a:lnSpc>
              <a:spcBef>
                <a:spcPts val="0"/>
              </a:spcBef>
              <a:buFontTx/>
              <a:buNone/>
              <a:defRPr>
                <a:solidFill>
                  <a:schemeClr val="tx2"/>
                </a:solidFill>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Text goes here</a:t>
            </a:r>
            <a:endParaRPr kumimoji="1" lang="ja-JP" altLang="en-US" dirty="0"/>
          </a:p>
        </p:txBody>
      </p:sp>
      <p:sp>
        <p:nvSpPr>
          <p:cNvPr id="23" name="Text Placeholder 5"/>
          <p:cNvSpPr>
            <a:spLocks noGrp="1"/>
          </p:cNvSpPr>
          <p:nvPr>
            <p:ph type="body" sz="quarter" idx="23" hasCustomPrompt="1"/>
          </p:nvPr>
        </p:nvSpPr>
        <p:spPr>
          <a:xfrm>
            <a:off x="7496370" y="7862165"/>
            <a:ext cx="3295260" cy="535061"/>
          </a:xfrm>
        </p:spPr>
        <p:txBody>
          <a:bodyPr anchor="b">
            <a:normAutofit/>
          </a:bodyPr>
          <a:lstStyle>
            <a:lvl1pPr marL="0" indent="0" algn="ctr">
              <a:lnSpc>
                <a:spcPct val="100000"/>
              </a:lnSpc>
              <a:spcBef>
                <a:spcPts val="0"/>
              </a:spcBef>
              <a:buFontTx/>
              <a:buNone/>
              <a:defRPr sz="2800">
                <a:solidFill>
                  <a:schemeClr val="tx2"/>
                </a:solidFill>
                <a:latin typeface="+mj-lt"/>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Caption goes here</a:t>
            </a:r>
            <a:endParaRPr kumimoji="1" lang="ja-JP" altLang="en-US" dirty="0"/>
          </a:p>
        </p:txBody>
      </p:sp>
      <p:sp>
        <p:nvSpPr>
          <p:cNvPr id="24" name="Picture Placeholder 6"/>
          <p:cNvSpPr>
            <a:spLocks noGrp="1"/>
          </p:cNvSpPr>
          <p:nvPr>
            <p:ph type="pic" sz="quarter" idx="24"/>
          </p:nvPr>
        </p:nvSpPr>
        <p:spPr>
          <a:xfrm>
            <a:off x="12454153" y="5330936"/>
            <a:ext cx="2327234" cy="2327234"/>
          </a:xfrm>
          <a:prstGeom prst="ellipse">
            <a:avLst/>
          </a:prstGeom>
          <a:solidFill>
            <a:schemeClr val="accent5">
              <a:lumMod val="40000"/>
              <a:lumOff val="60000"/>
            </a:schemeClr>
          </a:solidFill>
        </p:spPr>
        <p:txBody>
          <a:bodyPr/>
          <a:lstStyle>
            <a:lvl1pPr marL="0" marR="0" indent="0" algn="l" defTabSz="1371417" rtl="0" eaLnBrk="1" fontAlgn="auto" latinLnBrk="0" hangingPunct="1">
              <a:lnSpc>
                <a:spcPct val="160000"/>
              </a:lnSpc>
              <a:spcBef>
                <a:spcPts val="0"/>
              </a:spcBef>
              <a:spcAft>
                <a:spcPts val="0"/>
              </a:spcAft>
              <a:buClrTx/>
              <a:buSzTx/>
              <a:buFont typeface="Arial" panose="020B0604020202020204" pitchFamily="34" charset="0"/>
              <a:buNone/>
              <a:tabLst/>
              <a:defRPr/>
            </a:lvl1pPr>
          </a:lstStyle>
          <a:p>
            <a:pPr marL="0" marR="0" lvl="0" indent="0" algn="l" defTabSz="1371417" rtl="0" eaLnBrk="1" fontAlgn="auto" latinLnBrk="0" hangingPunct="1">
              <a:lnSpc>
                <a:spcPct val="160000"/>
              </a:lnSpc>
              <a:spcBef>
                <a:spcPts val="0"/>
              </a:spcBef>
              <a:spcAft>
                <a:spcPts val="0"/>
              </a:spcAft>
              <a:buClrTx/>
              <a:buSzTx/>
              <a:buFont typeface="Arial" panose="020B0604020202020204" pitchFamily="34" charset="0"/>
              <a:buNone/>
              <a:tabLst/>
              <a:defRPr/>
            </a:pPr>
            <a:r>
              <a:rPr kumimoji="1" lang="en-US" altLang="ja-JP" dirty="0"/>
              <a:t>Click icon to add picture</a:t>
            </a:r>
            <a:endParaRPr kumimoji="1" lang="ja-JP" altLang="en-US" dirty="0"/>
          </a:p>
        </p:txBody>
      </p:sp>
      <p:sp>
        <p:nvSpPr>
          <p:cNvPr id="25" name="Text Placeholder 5"/>
          <p:cNvSpPr>
            <a:spLocks noGrp="1"/>
          </p:cNvSpPr>
          <p:nvPr>
            <p:ph type="body" sz="quarter" idx="26" hasCustomPrompt="1"/>
          </p:nvPr>
        </p:nvSpPr>
        <p:spPr>
          <a:xfrm>
            <a:off x="11970140" y="8397227"/>
            <a:ext cx="3295260" cy="480140"/>
          </a:xfrm>
        </p:spPr>
        <p:txBody>
          <a:bodyPr anchor="t"/>
          <a:lstStyle>
            <a:lvl1pPr marL="0" indent="0" algn="ctr">
              <a:lnSpc>
                <a:spcPct val="100000"/>
              </a:lnSpc>
              <a:spcBef>
                <a:spcPts val="0"/>
              </a:spcBef>
              <a:buFontTx/>
              <a:buNone/>
              <a:defRPr>
                <a:solidFill>
                  <a:schemeClr val="tx2"/>
                </a:solidFill>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Text goes here</a:t>
            </a:r>
            <a:endParaRPr kumimoji="1" lang="ja-JP" altLang="en-US" dirty="0"/>
          </a:p>
        </p:txBody>
      </p:sp>
      <p:sp>
        <p:nvSpPr>
          <p:cNvPr id="26" name="Text Placeholder 5"/>
          <p:cNvSpPr>
            <a:spLocks noGrp="1"/>
          </p:cNvSpPr>
          <p:nvPr>
            <p:ph type="body" sz="quarter" idx="27" hasCustomPrompt="1"/>
          </p:nvPr>
        </p:nvSpPr>
        <p:spPr>
          <a:xfrm>
            <a:off x="11970140" y="7862165"/>
            <a:ext cx="3295260" cy="535061"/>
          </a:xfrm>
        </p:spPr>
        <p:txBody>
          <a:bodyPr anchor="b">
            <a:normAutofit/>
          </a:bodyPr>
          <a:lstStyle>
            <a:lvl1pPr marL="0" indent="0" algn="ctr">
              <a:lnSpc>
                <a:spcPct val="100000"/>
              </a:lnSpc>
              <a:spcBef>
                <a:spcPts val="0"/>
              </a:spcBef>
              <a:buFontTx/>
              <a:buNone/>
              <a:defRPr sz="2800">
                <a:solidFill>
                  <a:schemeClr val="tx2"/>
                </a:solidFill>
                <a:latin typeface="+mj-lt"/>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Caption goes here</a:t>
            </a:r>
            <a:endParaRPr kumimoji="1" lang="ja-JP" altLang="en-US" dirty="0"/>
          </a:p>
        </p:txBody>
      </p:sp>
    </p:spTree>
    <p:extLst>
      <p:ext uri="{BB962C8B-B14F-4D97-AF65-F5344CB8AC3E}">
        <p14:creationId xmlns:p14="http://schemas.microsoft.com/office/powerpoint/2010/main" val="761463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iterate type="wd">
                                    <p:tmPct val="10000"/>
                                  </p:iterate>
                                  <p:childTnLst>
                                    <p:set>
                                      <p:cBhvr>
                                        <p:cTn id="6" dur="1" fill="hold">
                                          <p:stCondLst>
                                            <p:cond delay="0"/>
                                          </p:stCondLst>
                                        </p:cTn>
                                        <p:tgtEl>
                                          <p:spTgt spid="13"/>
                                        </p:tgtEl>
                                        <p:attrNameLst>
                                          <p:attrName>style.visibility</p:attrName>
                                        </p:attrNameLst>
                                      </p:cBhvr>
                                      <p:to>
                                        <p:strVal val="visible"/>
                                      </p:to>
                                    </p:set>
                                    <p:anim calcmode="lin" valueType="num">
                                      <p:cBhvr additive="base">
                                        <p:cTn id="7" dur="1000" fill="hold"/>
                                        <p:tgtEl>
                                          <p:spTgt spid="13"/>
                                        </p:tgtEl>
                                        <p:attrNameLst>
                                          <p:attrName>ppt_x</p:attrName>
                                        </p:attrNameLst>
                                      </p:cBhvr>
                                      <p:tavLst>
                                        <p:tav tm="0">
                                          <p:val>
                                            <p:strVal val="#ppt_x"/>
                                          </p:val>
                                        </p:tav>
                                        <p:tav tm="100000">
                                          <p:val>
                                            <p:strVal val="#ppt_x"/>
                                          </p:val>
                                        </p:tav>
                                      </p:tavLst>
                                    </p:anim>
                                    <p:anim calcmode="lin" valueType="num">
                                      <p:cBhvr additive="base">
                                        <p:cTn id="8" dur="1000" fill="hold"/>
                                        <p:tgtEl>
                                          <p:spTgt spid="13"/>
                                        </p:tgtEl>
                                        <p:attrNameLst>
                                          <p:attrName>ppt_y</p:attrName>
                                        </p:attrNameLst>
                                      </p:cBhvr>
                                      <p:tavLst>
                                        <p:tav tm="0">
                                          <p:val>
                                            <p:strVal val="0-#ppt_h/2"/>
                                          </p:val>
                                        </p:tav>
                                        <p:tav tm="100000">
                                          <p:val>
                                            <p:strVal val="#ppt_y"/>
                                          </p:val>
                                        </p:tav>
                                      </p:tavLst>
                                    </p:anim>
                                  </p:childTnLst>
                                </p:cTn>
                              </p:par>
                            </p:childTnLst>
                          </p:cTn>
                        </p:par>
                        <p:par>
                          <p:cTn id="9" fill="hold">
                            <p:stCondLst>
                              <p:cond delay="1300"/>
                            </p:stCondLst>
                            <p:childTnLst>
                              <p:par>
                                <p:cTn id="10" presetID="10" presetClass="entr" presetSubtype="0" fill="hold" grpId="0" nodeType="after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par>
                          <p:cTn id="13" fill="hold">
                            <p:stCondLst>
                              <p:cond delay="1800"/>
                            </p:stCondLst>
                            <p:childTnLst>
                              <p:par>
                                <p:cTn id="14" presetID="10" presetClass="entr" presetSubtype="0" fill="hold" grpId="0" nodeType="afterEffect">
                                  <p:stCondLst>
                                    <p:cond delay="25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500"/>
                                        <p:tgtEl>
                                          <p:spTgt spid="15"/>
                                        </p:tgtEl>
                                      </p:cBhvr>
                                    </p:animEffect>
                                  </p:childTnLst>
                                </p:cTn>
                              </p:par>
                            </p:childTnLst>
                          </p:cTn>
                        </p:par>
                        <p:par>
                          <p:cTn id="17" fill="hold">
                            <p:stCondLst>
                              <p:cond delay="2550"/>
                            </p:stCondLst>
                            <p:childTnLst>
                              <p:par>
                                <p:cTn id="18" presetID="22" presetClass="entr" presetSubtype="8"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wipe(left)">
                                      <p:cBhvr>
                                        <p:cTn id="20" dur="500"/>
                                        <p:tgtEl>
                                          <p:spTgt spid="17">
                                            <p:txEl>
                                              <p:pRg st="0" end="0"/>
                                            </p:txEl>
                                          </p:spTgt>
                                        </p:tgtEl>
                                      </p:cBhvr>
                                    </p:animEffect>
                                  </p:childTnLst>
                                </p:cTn>
                              </p:par>
                            </p:childTnLst>
                          </p:cTn>
                        </p:par>
                        <p:par>
                          <p:cTn id="21" fill="hold">
                            <p:stCondLst>
                              <p:cond delay="3050"/>
                            </p:stCondLst>
                            <p:childTnLst>
                              <p:par>
                                <p:cTn id="22" presetID="10" presetClass="entr" presetSubtype="0" fill="hold" grpId="0" nodeType="afterEffect">
                                  <p:stCondLst>
                                    <p:cond delay="250"/>
                                  </p:stCondLst>
                                  <p:childTnLst>
                                    <p:set>
                                      <p:cBhvr>
                                        <p:cTn id="23" dur="1" fill="hold">
                                          <p:stCondLst>
                                            <p:cond delay="0"/>
                                          </p:stCondLst>
                                        </p:cTn>
                                        <p:tgtEl>
                                          <p:spTgt spid="16"/>
                                        </p:tgtEl>
                                        <p:attrNameLst>
                                          <p:attrName>style.visibility</p:attrName>
                                        </p:attrNameLst>
                                      </p:cBhvr>
                                      <p:to>
                                        <p:strVal val="visible"/>
                                      </p:to>
                                    </p:set>
                                    <p:animEffect transition="in" filter="fade">
                                      <p:cBhvr>
                                        <p:cTn id="24" dur="500"/>
                                        <p:tgtEl>
                                          <p:spTgt spid="16"/>
                                        </p:tgtEl>
                                      </p:cBhvr>
                                    </p:animEffect>
                                  </p:childTnLst>
                                </p:cTn>
                              </p:par>
                            </p:childTnLst>
                          </p:cTn>
                        </p:par>
                        <p:par>
                          <p:cTn id="25" fill="hold">
                            <p:stCondLst>
                              <p:cond delay="3800"/>
                            </p:stCondLst>
                            <p:childTnLst>
                              <p:par>
                                <p:cTn id="26" presetID="10" presetClass="entr" presetSubtype="0" fill="hold" grpId="0" nodeType="afterEffect">
                                  <p:stCondLst>
                                    <p:cond delay="250"/>
                                  </p:stCondLst>
                                  <p:childTnLst>
                                    <p:set>
                                      <p:cBhvr>
                                        <p:cTn id="27" dur="1" fill="hold">
                                          <p:stCondLst>
                                            <p:cond delay="0"/>
                                          </p:stCondLst>
                                        </p:cTn>
                                        <p:tgtEl>
                                          <p:spTgt spid="18"/>
                                        </p:tgtEl>
                                        <p:attrNameLst>
                                          <p:attrName>style.visibility</p:attrName>
                                        </p:attrNameLst>
                                      </p:cBhvr>
                                      <p:to>
                                        <p:strVal val="visible"/>
                                      </p:to>
                                    </p:set>
                                    <p:animEffect transition="in" filter="fade">
                                      <p:cBhvr>
                                        <p:cTn id="28" dur="500"/>
                                        <p:tgtEl>
                                          <p:spTgt spid="18"/>
                                        </p:tgtEl>
                                      </p:cBhvr>
                                    </p:animEffect>
                                  </p:childTnLst>
                                </p:cTn>
                              </p:par>
                            </p:childTnLst>
                          </p:cTn>
                        </p:par>
                        <p:par>
                          <p:cTn id="29" fill="hold">
                            <p:stCondLst>
                              <p:cond delay="4550"/>
                            </p:stCondLst>
                            <p:childTnLst>
                              <p:par>
                                <p:cTn id="30" presetID="22" presetClass="entr" presetSubtype="8" fill="hold" grpId="0" nodeType="afterEffect">
                                  <p:stCondLst>
                                    <p:cond delay="0"/>
                                  </p:stCondLst>
                                  <p:childTnLst>
                                    <p:set>
                                      <p:cBhvr>
                                        <p:cTn id="31" dur="1" fill="hold">
                                          <p:stCondLst>
                                            <p:cond delay="0"/>
                                          </p:stCondLst>
                                        </p:cTn>
                                        <p:tgtEl>
                                          <p:spTgt spid="20">
                                            <p:txEl>
                                              <p:pRg st="0" end="0"/>
                                            </p:txEl>
                                          </p:spTgt>
                                        </p:tgtEl>
                                        <p:attrNameLst>
                                          <p:attrName>style.visibility</p:attrName>
                                        </p:attrNameLst>
                                      </p:cBhvr>
                                      <p:to>
                                        <p:strVal val="visible"/>
                                      </p:to>
                                    </p:set>
                                    <p:animEffect transition="in" filter="wipe(left)">
                                      <p:cBhvr>
                                        <p:cTn id="32" dur="500"/>
                                        <p:tgtEl>
                                          <p:spTgt spid="20">
                                            <p:txEl>
                                              <p:pRg st="0" end="0"/>
                                            </p:txEl>
                                          </p:spTgt>
                                        </p:tgtEl>
                                      </p:cBhvr>
                                    </p:animEffect>
                                  </p:childTnLst>
                                </p:cTn>
                              </p:par>
                            </p:childTnLst>
                          </p:cTn>
                        </p:par>
                        <p:par>
                          <p:cTn id="33" fill="hold">
                            <p:stCondLst>
                              <p:cond delay="5050"/>
                            </p:stCondLst>
                            <p:childTnLst>
                              <p:par>
                                <p:cTn id="34" presetID="10" presetClass="entr" presetSubtype="0" fill="hold" grpId="0" nodeType="afterEffect">
                                  <p:stCondLst>
                                    <p:cond delay="250"/>
                                  </p:stCondLst>
                                  <p:childTnLst>
                                    <p:set>
                                      <p:cBhvr>
                                        <p:cTn id="35" dur="1" fill="hold">
                                          <p:stCondLst>
                                            <p:cond delay="0"/>
                                          </p:stCondLst>
                                        </p:cTn>
                                        <p:tgtEl>
                                          <p:spTgt spid="19"/>
                                        </p:tgtEl>
                                        <p:attrNameLst>
                                          <p:attrName>style.visibility</p:attrName>
                                        </p:attrNameLst>
                                      </p:cBhvr>
                                      <p:to>
                                        <p:strVal val="visible"/>
                                      </p:to>
                                    </p:set>
                                    <p:animEffect transition="in" filter="fade">
                                      <p:cBhvr>
                                        <p:cTn id="36" dur="500"/>
                                        <p:tgtEl>
                                          <p:spTgt spid="19"/>
                                        </p:tgtEl>
                                      </p:cBhvr>
                                    </p:animEffect>
                                  </p:childTnLst>
                                </p:cTn>
                              </p:par>
                            </p:childTnLst>
                          </p:cTn>
                        </p:par>
                        <p:par>
                          <p:cTn id="37" fill="hold">
                            <p:stCondLst>
                              <p:cond delay="5800"/>
                            </p:stCondLst>
                            <p:childTnLst>
                              <p:par>
                                <p:cTn id="38" presetID="10" presetClass="entr" presetSubtype="0" fill="hold" grpId="0" nodeType="afterEffect">
                                  <p:stCondLst>
                                    <p:cond delay="250"/>
                                  </p:stCondLst>
                                  <p:childTnLst>
                                    <p:set>
                                      <p:cBhvr>
                                        <p:cTn id="39" dur="1" fill="hold">
                                          <p:stCondLst>
                                            <p:cond delay="0"/>
                                          </p:stCondLst>
                                        </p:cTn>
                                        <p:tgtEl>
                                          <p:spTgt spid="21"/>
                                        </p:tgtEl>
                                        <p:attrNameLst>
                                          <p:attrName>style.visibility</p:attrName>
                                        </p:attrNameLst>
                                      </p:cBhvr>
                                      <p:to>
                                        <p:strVal val="visible"/>
                                      </p:to>
                                    </p:set>
                                    <p:animEffect transition="in" filter="fade">
                                      <p:cBhvr>
                                        <p:cTn id="40" dur="500"/>
                                        <p:tgtEl>
                                          <p:spTgt spid="21"/>
                                        </p:tgtEl>
                                      </p:cBhvr>
                                    </p:animEffect>
                                  </p:childTnLst>
                                </p:cTn>
                              </p:par>
                            </p:childTnLst>
                          </p:cTn>
                        </p:par>
                        <p:par>
                          <p:cTn id="41" fill="hold">
                            <p:stCondLst>
                              <p:cond delay="6550"/>
                            </p:stCondLst>
                            <p:childTnLst>
                              <p:par>
                                <p:cTn id="42" presetID="22" presetClass="entr" presetSubtype="8" fill="hold" grpId="0" nodeType="afterEffect">
                                  <p:stCondLst>
                                    <p:cond delay="0"/>
                                  </p:stCondLst>
                                  <p:childTnLst>
                                    <p:set>
                                      <p:cBhvr>
                                        <p:cTn id="43" dur="1" fill="hold">
                                          <p:stCondLst>
                                            <p:cond delay="0"/>
                                          </p:stCondLst>
                                        </p:cTn>
                                        <p:tgtEl>
                                          <p:spTgt spid="23">
                                            <p:txEl>
                                              <p:pRg st="0" end="0"/>
                                            </p:txEl>
                                          </p:spTgt>
                                        </p:tgtEl>
                                        <p:attrNameLst>
                                          <p:attrName>style.visibility</p:attrName>
                                        </p:attrNameLst>
                                      </p:cBhvr>
                                      <p:to>
                                        <p:strVal val="visible"/>
                                      </p:to>
                                    </p:set>
                                    <p:animEffect transition="in" filter="wipe(left)">
                                      <p:cBhvr>
                                        <p:cTn id="44" dur="500"/>
                                        <p:tgtEl>
                                          <p:spTgt spid="23">
                                            <p:txEl>
                                              <p:pRg st="0" end="0"/>
                                            </p:txEl>
                                          </p:spTgt>
                                        </p:tgtEl>
                                      </p:cBhvr>
                                    </p:animEffect>
                                  </p:childTnLst>
                                </p:cTn>
                              </p:par>
                            </p:childTnLst>
                          </p:cTn>
                        </p:par>
                        <p:par>
                          <p:cTn id="45" fill="hold">
                            <p:stCondLst>
                              <p:cond delay="7050"/>
                            </p:stCondLst>
                            <p:childTnLst>
                              <p:par>
                                <p:cTn id="46" presetID="10" presetClass="entr" presetSubtype="0" fill="hold" grpId="0" nodeType="afterEffect">
                                  <p:stCondLst>
                                    <p:cond delay="250"/>
                                  </p:stCondLst>
                                  <p:childTnLst>
                                    <p:set>
                                      <p:cBhvr>
                                        <p:cTn id="47" dur="1" fill="hold">
                                          <p:stCondLst>
                                            <p:cond delay="0"/>
                                          </p:stCondLst>
                                        </p:cTn>
                                        <p:tgtEl>
                                          <p:spTgt spid="22"/>
                                        </p:tgtEl>
                                        <p:attrNameLst>
                                          <p:attrName>style.visibility</p:attrName>
                                        </p:attrNameLst>
                                      </p:cBhvr>
                                      <p:to>
                                        <p:strVal val="visible"/>
                                      </p:to>
                                    </p:set>
                                    <p:animEffect transition="in" filter="fade">
                                      <p:cBhvr>
                                        <p:cTn id="48" dur="500"/>
                                        <p:tgtEl>
                                          <p:spTgt spid="22"/>
                                        </p:tgtEl>
                                      </p:cBhvr>
                                    </p:animEffect>
                                  </p:childTnLst>
                                </p:cTn>
                              </p:par>
                            </p:childTnLst>
                          </p:cTn>
                        </p:par>
                        <p:par>
                          <p:cTn id="49" fill="hold">
                            <p:stCondLst>
                              <p:cond delay="7800"/>
                            </p:stCondLst>
                            <p:childTnLst>
                              <p:par>
                                <p:cTn id="50" presetID="10" presetClass="entr" presetSubtype="0" fill="hold" grpId="0" nodeType="afterEffect">
                                  <p:stCondLst>
                                    <p:cond delay="250"/>
                                  </p:stCondLst>
                                  <p:childTnLst>
                                    <p:set>
                                      <p:cBhvr>
                                        <p:cTn id="51" dur="1" fill="hold">
                                          <p:stCondLst>
                                            <p:cond delay="0"/>
                                          </p:stCondLst>
                                        </p:cTn>
                                        <p:tgtEl>
                                          <p:spTgt spid="24"/>
                                        </p:tgtEl>
                                        <p:attrNameLst>
                                          <p:attrName>style.visibility</p:attrName>
                                        </p:attrNameLst>
                                      </p:cBhvr>
                                      <p:to>
                                        <p:strVal val="visible"/>
                                      </p:to>
                                    </p:set>
                                    <p:animEffect transition="in" filter="fade">
                                      <p:cBhvr>
                                        <p:cTn id="52" dur="500"/>
                                        <p:tgtEl>
                                          <p:spTgt spid="24"/>
                                        </p:tgtEl>
                                      </p:cBhvr>
                                    </p:animEffect>
                                  </p:childTnLst>
                                </p:cTn>
                              </p:par>
                            </p:childTnLst>
                          </p:cTn>
                        </p:par>
                        <p:par>
                          <p:cTn id="53" fill="hold">
                            <p:stCondLst>
                              <p:cond delay="8550"/>
                            </p:stCondLst>
                            <p:childTnLst>
                              <p:par>
                                <p:cTn id="54" presetID="22" presetClass="entr" presetSubtype="8" fill="hold" grpId="0" nodeType="afterEffect">
                                  <p:stCondLst>
                                    <p:cond delay="0"/>
                                  </p:stCondLst>
                                  <p:childTnLst>
                                    <p:set>
                                      <p:cBhvr>
                                        <p:cTn id="55" dur="1" fill="hold">
                                          <p:stCondLst>
                                            <p:cond delay="0"/>
                                          </p:stCondLst>
                                        </p:cTn>
                                        <p:tgtEl>
                                          <p:spTgt spid="26">
                                            <p:txEl>
                                              <p:pRg st="0" end="0"/>
                                            </p:txEl>
                                          </p:spTgt>
                                        </p:tgtEl>
                                        <p:attrNameLst>
                                          <p:attrName>style.visibility</p:attrName>
                                        </p:attrNameLst>
                                      </p:cBhvr>
                                      <p:to>
                                        <p:strVal val="visible"/>
                                      </p:to>
                                    </p:set>
                                    <p:animEffect transition="in" filter="wipe(left)">
                                      <p:cBhvr>
                                        <p:cTn id="56" dur="500"/>
                                        <p:tgtEl>
                                          <p:spTgt spid="26">
                                            <p:txEl>
                                              <p:pRg st="0" end="0"/>
                                            </p:txEl>
                                          </p:spTgt>
                                        </p:tgtEl>
                                      </p:cBhvr>
                                    </p:animEffect>
                                  </p:childTnLst>
                                </p:cTn>
                              </p:par>
                            </p:childTnLst>
                          </p:cTn>
                        </p:par>
                        <p:par>
                          <p:cTn id="57" fill="hold">
                            <p:stCondLst>
                              <p:cond delay="9050"/>
                            </p:stCondLst>
                            <p:childTnLst>
                              <p:par>
                                <p:cTn id="58" presetID="10" presetClass="entr" presetSubtype="0" fill="hold" grpId="0" nodeType="afterEffect">
                                  <p:stCondLst>
                                    <p:cond delay="250"/>
                                  </p:stCondLst>
                                  <p:childTnLst>
                                    <p:set>
                                      <p:cBhvr>
                                        <p:cTn id="59" dur="1" fill="hold">
                                          <p:stCondLst>
                                            <p:cond delay="0"/>
                                          </p:stCondLst>
                                        </p:cTn>
                                        <p:tgtEl>
                                          <p:spTgt spid="25"/>
                                        </p:tgtEl>
                                        <p:attrNameLst>
                                          <p:attrName>style.visibility</p:attrName>
                                        </p:attrNameLst>
                                      </p:cBhvr>
                                      <p:to>
                                        <p:strVal val="visible"/>
                                      </p:to>
                                    </p:set>
                                    <p:animEffect transition="in" filter="fade">
                                      <p:cBhvr>
                                        <p:cTn id="60"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tmplLst>
          <p:tmpl>
            <p:tnLst>
              <p:par>
                <p:cTn presetID="10" presetClass="entr" presetSubtype="0"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5" grpId="0" animBg="1"/>
      <p:bldP spid="16" grpId="0">
        <p:tmplLst>
          <p:tmpl>
            <p:tnLst>
              <p:par>
                <p:cTn presetID="10" presetClass="entr" presetSubtype="0" fill="hold" nodeType="afterEffect">
                  <p:stCondLst>
                    <p:cond delay="25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P spid="17" grpId="0" build="p">
        <p:tmplLst>
          <p:tmpl lvl="1">
            <p:tnLst>
              <p:par>
                <p:cTn presetID="22" presetClass="entr" presetSubtype="8"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wipe(left)">
                      <p:cBhvr>
                        <p:cTn dur="500"/>
                        <p:tgtEl>
                          <p:spTgt spid="17"/>
                        </p:tgtEl>
                      </p:cBhvr>
                    </p:animEffect>
                  </p:childTnLst>
                </p:cTn>
              </p:par>
            </p:tnLst>
          </p:tmpl>
        </p:tmplLst>
      </p:bldP>
      <p:bldP spid="18" grpId="0" animBg="1"/>
      <p:bldP spid="19" grpId="0">
        <p:tmplLst>
          <p:tmpl>
            <p:tnLst>
              <p:par>
                <p:cTn presetID="10" presetClass="entr" presetSubtype="0" fill="hold" nodeType="afterEffect">
                  <p:stCondLst>
                    <p:cond delay="25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0" grpId="0" build="p">
        <p:tmplLst>
          <p:tmpl lvl="1">
            <p:tnLst>
              <p:par>
                <p:cTn presetID="22" presetClass="entr" presetSubtype="8" fill="hold" nodeType="after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wipe(left)">
                      <p:cBhvr>
                        <p:cTn dur="500"/>
                        <p:tgtEl>
                          <p:spTgt spid="20"/>
                        </p:tgtEl>
                      </p:cBhvr>
                    </p:animEffect>
                  </p:childTnLst>
                </p:cTn>
              </p:par>
            </p:tnLst>
          </p:tmpl>
        </p:tmplLst>
      </p:bldP>
      <p:bldP spid="21" grpId="0" animBg="1"/>
      <p:bldP spid="22" grpId="0">
        <p:tmplLst>
          <p:tmpl>
            <p:tnLst>
              <p:par>
                <p:cTn presetID="10" presetClass="entr" presetSubtype="0" fill="hold" nodeType="afterEffect">
                  <p:stCondLst>
                    <p:cond delay="25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3" grpId="0" build="p">
        <p:tmplLst>
          <p:tmpl lvl="1">
            <p:tnLst>
              <p:par>
                <p:cTn presetID="22" presetClass="entr" presetSubtype="8" fill="hold" nodeType="after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wipe(left)">
                      <p:cBhvr>
                        <p:cTn dur="500"/>
                        <p:tgtEl>
                          <p:spTgt spid="23"/>
                        </p:tgtEl>
                      </p:cBhvr>
                    </p:animEffect>
                  </p:childTnLst>
                </p:cTn>
              </p:par>
            </p:tnLst>
          </p:tmpl>
        </p:tmplLst>
      </p:bldP>
      <p:bldP spid="24" grpId="0" animBg="1"/>
      <p:bldP spid="25" grpId="0">
        <p:tmplLst>
          <p:tmpl>
            <p:tnLst>
              <p:par>
                <p:cTn presetID="10" presetClass="entr" presetSubtype="0" fill="hold" nodeType="afterEffect">
                  <p:stCondLst>
                    <p:cond delay="25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P spid="26" grpId="0" build="p">
        <p:tmplLst>
          <p:tmpl lvl="1">
            <p:tnLst>
              <p:par>
                <p:cTn presetID="22" presetClass="entr" presetSubtype="8" fill="hold" nodeType="after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wipe(left)">
                      <p:cBhvr>
                        <p:cTn dur="500"/>
                        <p:tgtEl>
                          <p:spTgt spid="26"/>
                        </p:tgtEl>
                      </p:cBhvr>
                    </p:animEffect>
                  </p:childTnLst>
                </p:cTn>
              </p:par>
            </p:tnLst>
          </p:tmpl>
        </p:tmplLst>
      </p:bldP>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tex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943100" y="3751865"/>
            <a:ext cx="5854700" cy="2781683"/>
          </a:xfrm>
        </p:spPr>
        <p:txBody>
          <a:bodyPr anchor="ctr"/>
          <a:lstStyle>
            <a:lvl1pPr algn="r">
              <a:defRPr/>
            </a:lvl1pPr>
          </a:lstStyle>
          <a:p>
            <a:r>
              <a:rPr kumimoji="1" lang="en-US" altLang="ja-JP" dirty="0"/>
              <a:t>Slide title</a:t>
            </a:r>
            <a:br>
              <a:rPr kumimoji="1" lang="en-US" altLang="ja-JP" dirty="0"/>
            </a:br>
            <a:r>
              <a:rPr kumimoji="1" lang="en-US" altLang="ja-JP" dirty="0"/>
              <a:t>goes here</a:t>
            </a:r>
            <a:endParaRPr kumimoji="1" lang="ja-JP" altLang="en-US" dirty="0"/>
          </a:p>
        </p:txBody>
      </p:sp>
      <p:sp>
        <p:nvSpPr>
          <p:cNvPr id="3" name="Footer Placeholder 2"/>
          <p:cNvSpPr>
            <a:spLocks noGrp="1"/>
          </p:cNvSpPr>
          <p:nvPr>
            <p:ph type="ftr" sz="quarter" idx="10"/>
          </p:nvPr>
        </p:nvSpPr>
        <p:spPr/>
        <p:txBody>
          <a:bodyPr/>
          <a:lstStyle/>
          <a:p>
            <a:r>
              <a:rPr kumimoji="1" lang="en-US" altLang="ja-JP"/>
              <a:t>The Power of PowerPoint - thepopp.com</a:t>
            </a:r>
            <a:endParaRPr kumimoji="1" lang="ja-JP" altLang="en-US" dirty="0"/>
          </a:p>
        </p:txBody>
      </p:sp>
      <p:sp>
        <p:nvSpPr>
          <p:cNvPr id="4" name="Slide Number Placeholder 3"/>
          <p:cNvSpPr>
            <a:spLocks noGrp="1"/>
          </p:cNvSpPr>
          <p:nvPr>
            <p:ph type="sldNum" sz="quarter" idx="11"/>
          </p:nvPr>
        </p:nvSpPr>
        <p:spPr/>
        <p:txBody>
          <a:bodyPr/>
          <a:lstStyle/>
          <a:p>
            <a:fld id="{B54AD89C-DF1E-4948-B597-5DD47B34A9CA}" type="slidenum">
              <a:rPr kumimoji="1" lang="ja-JP" altLang="en-US" smtClean="0"/>
              <a:pPr/>
              <a:t>‹#›</a:t>
            </a:fld>
            <a:endParaRPr kumimoji="1" lang="ja-JP" altLang="en-US" dirty="0"/>
          </a:p>
        </p:txBody>
      </p:sp>
      <p:sp>
        <p:nvSpPr>
          <p:cNvPr id="8" name="Text Placeholder 5"/>
          <p:cNvSpPr>
            <a:spLocks noGrp="1"/>
          </p:cNvSpPr>
          <p:nvPr>
            <p:ph type="body" sz="quarter" idx="12" hasCustomPrompt="1"/>
          </p:nvPr>
        </p:nvSpPr>
        <p:spPr>
          <a:xfrm>
            <a:off x="8280401" y="1398588"/>
            <a:ext cx="6984999" cy="7478779"/>
          </a:xfrm>
        </p:spPr>
        <p:txBody>
          <a:bodyPr anchor="ctr"/>
          <a:lstStyle>
            <a:lvl1pPr marL="285750" indent="-285750" algn="l">
              <a:spcBef>
                <a:spcPts val="1800"/>
              </a:spcBef>
              <a:buFont typeface="Wingdings" panose="05000000000000000000" pitchFamily="2" charset="2"/>
              <a:buChar char="l"/>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2089449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250"/>
                                  </p:stCondLst>
                                  <p:iterate type="wd">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0-#ppt_h/2"/>
                                          </p:val>
                                        </p:tav>
                                        <p:tav tm="100000">
                                          <p:val>
                                            <p:strVal val="#ppt_y"/>
                                          </p:val>
                                        </p:tav>
                                      </p:tavLst>
                                    </p:anim>
                                  </p:childTnLst>
                                </p:cTn>
                              </p:par>
                            </p:childTnLst>
                          </p:cTn>
                        </p:par>
                        <p:par>
                          <p:cTn id="9" fill="hold">
                            <p:stCondLst>
                              <p:cond delay="1550"/>
                            </p:stCondLst>
                            <p:childTnLst>
                              <p:par>
                                <p:cTn id="10" presetID="10" presetClass="entr" presetSubtype="0" fill="hold" grpId="0" nodeType="afterEffect">
                                  <p:stCondLst>
                                    <p:cond delay="250"/>
                                  </p:stCondLst>
                                  <p:childTnLst>
                                    <p:set>
                                      <p:cBhvr>
                                        <p:cTn id="11" dur="1" fill="hold">
                                          <p:stCondLst>
                                            <p:cond delay="0"/>
                                          </p:stCondLst>
                                        </p:cTn>
                                        <p:tgtEl>
                                          <p:spTgt spid="8">
                                            <p:txEl>
                                              <p:pRg st="0" end="0"/>
                                            </p:txEl>
                                          </p:spTgt>
                                        </p:tgtEl>
                                        <p:attrNameLst>
                                          <p:attrName>style.visibility</p:attrName>
                                        </p:attrNameLst>
                                      </p:cBhvr>
                                      <p:to>
                                        <p:strVal val="visible"/>
                                      </p:to>
                                    </p:set>
                                    <p:animEffect transition="in" filter="fade">
                                      <p:cBhvr>
                                        <p:cTn id="12" dur="5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build="p">
        <p:tmplLst>
          <p:tmpl lvl="1">
            <p:tnLst>
              <p:par>
                <p:cTn presetID="10" presetClass="entr" presetSubtype="0" fill="hold" nodeType="afterEffect">
                  <p:stCondLst>
                    <p:cond delay="25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Lst>
      </p:bldP>
    </p:bld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6 images">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kumimoji="1" lang="en-US" altLang="ja-JP"/>
              <a:t>The Power of PowerPoint - thepopp.com</a:t>
            </a:r>
            <a:endParaRPr kumimoji="1" lang="ja-JP" altLang="en-US" dirty="0"/>
          </a:p>
        </p:txBody>
      </p:sp>
      <p:sp>
        <p:nvSpPr>
          <p:cNvPr id="4" name="Slide Number Placeholder 3"/>
          <p:cNvSpPr>
            <a:spLocks noGrp="1"/>
          </p:cNvSpPr>
          <p:nvPr>
            <p:ph type="sldNum" sz="quarter" idx="11"/>
          </p:nvPr>
        </p:nvSpPr>
        <p:spPr/>
        <p:txBody>
          <a:bodyPr/>
          <a:lstStyle/>
          <a:p>
            <a:fld id="{B54AD89C-DF1E-4948-B597-5DD47B34A9CA}" type="slidenum">
              <a:rPr kumimoji="1" lang="ja-JP" altLang="en-US" smtClean="0"/>
              <a:pPr/>
              <a:t>‹#›</a:t>
            </a:fld>
            <a:endParaRPr kumimoji="1" lang="ja-JP" altLang="en-US" dirty="0"/>
          </a:p>
        </p:txBody>
      </p:sp>
      <p:sp>
        <p:nvSpPr>
          <p:cNvPr id="18" name="Picture Placeholder 6"/>
          <p:cNvSpPr>
            <a:spLocks noGrp="1"/>
          </p:cNvSpPr>
          <p:nvPr>
            <p:ph type="pic" sz="quarter" idx="13"/>
          </p:nvPr>
        </p:nvSpPr>
        <p:spPr>
          <a:xfrm>
            <a:off x="6816766" y="1433930"/>
            <a:ext cx="2327234" cy="2327234"/>
          </a:xfrm>
          <a:prstGeom prst="ellipse">
            <a:avLst/>
          </a:prstGeom>
          <a:solidFill>
            <a:schemeClr val="accent5">
              <a:lumMod val="40000"/>
              <a:lumOff val="60000"/>
            </a:schemeClr>
          </a:solidFill>
        </p:spPr>
        <p:txBody>
          <a:bodyPr/>
          <a:lstStyle>
            <a:lvl1pPr marL="0" marR="0" indent="0" algn="l" defTabSz="1371417" rtl="0" eaLnBrk="1" fontAlgn="auto" latinLnBrk="0" hangingPunct="1">
              <a:lnSpc>
                <a:spcPct val="160000"/>
              </a:lnSpc>
              <a:spcBef>
                <a:spcPts val="0"/>
              </a:spcBef>
              <a:spcAft>
                <a:spcPts val="0"/>
              </a:spcAft>
              <a:buClrTx/>
              <a:buSzTx/>
              <a:buFont typeface="Arial" panose="020B0604020202020204" pitchFamily="34" charset="0"/>
              <a:buNone/>
              <a:tabLst/>
              <a:defRPr/>
            </a:lvl1pPr>
          </a:lstStyle>
          <a:p>
            <a:pPr marL="0" marR="0" lvl="0" indent="0" algn="l" defTabSz="1371417" rtl="0" eaLnBrk="1" fontAlgn="auto" latinLnBrk="0" hangingPunct="1">
              <a:lnSpc>
                <a:spcPct val="160000"/>
              </a:lnSpc>
              <a:spcBef>
                <a:spcPts val="0"/>
              </a:spcBef>
              <a:spcAft>
                <a:spcPts val="0"/>
              </a:spcAft>
              <a:buClrTx/>
              <a:buSzTx/>
              <a:buFont typeface="Arial" panose="020B0604020202020204" pitchFamily="34" charset="0"/>
              <a:buNone/>
              <a:tabLst/>
              <a:defRPr/>
            </a:pPr>
            <a:r>
              <a:rPr kumimoji="1" lang="en-US" altLang="ja-JP" dirty="0"/>
              <a:t>Click icon to add picture</a:t>
            </a:r>
            <a:endParaRPr kumimoji="1" lang="ja-JP" altLang="en-US" dirty="0"/>
          </a:p>
        </p:txBody>
      </p:sp>
      <p:sp>
        <p:nvSpPr>
          <p:cNvPr id="19" name="Text Placeholder 5"/>
          <p:cNvSpPr>
            <a:spLocks noGrp="1"/>
          </p:cNvSpPr>
          <p:nvPr>
            <p:ph type="body" sz="quarter" idx="12" hasCustomPrompt="1"/>
          </p:nvPr>
        </p:nvSpPr>
        <p:spPr>
          <a:xfrm>
            <a:off x="6332753" y="4500221"/>
            <a:ext cx="3295260" cy="480140"/>
          </a:xfrm>
        </p:spPr>
        <p:txBody>
          <a:bodyPr anchor="t"/>
          <a:lstStyle>
            <a:lvl1pPr marL="0" indent="0" algn="ctr">
              <a:lnSpc>
                <a:spcPct val="100000"/>
              </a:lnSpc>
              <a:spcBef>
                <a:spcPts val="0"/>
              </a:spcBef>
              <a:buFontTx/>
              <a:buNone/>
              <a:defRPr>
                <a:solidFill>
                  <a:schemeClr val="tx2"/>
                </a:solidFill>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Text goes here</a:t>
            </a:r>
            <a:endParaRPr kumimoji="1" lang="ja-JP" altLang="en-US" dirty="0"/>
          </a:p>
        </p:txBody>
      </p:sp>
      <p:sp>
        <p:nvSpPr>
          <p:cNvPr id="20" name="Text Placeholder 5"/>
          <p:cNvSpPr>
            <a:spLocks noGrp="1"/>
          </p:cNvSpPr>
          <p:nvPr>
            <p:ph type="body" sz="quarter" idx="14" hasCustomPrompt="1"/>
          </p:nvPr>
        </p:nvSpPr>
        <p:spPr>
          <a:xfrm>
            <a:off x="6332753" y="3965159"/>
            <a:ext cx="3295260" cy="535061"/>
          </a:xfrm>
        </p:spPr>
        <p:txBody>
          <a:bodyPr anchor="b">
            <a:normAutofit/>
          </a:bodyPr>
          <a:lstStyle>
            <a:lvl1pPr marL="0" indent="0" algn="ctr">
              <a:lnSpc>
                <a:spcPct val="100000"/>
              </a:lnSpc>
              <a:spcBef>
                <a:spcPts val="0"/>
              </a:spcBef>
              <a:buFontTx/>
              <a:buNone/>
              <a:defRPr sz="2800">
                <a:solidFill>
                  <a:schemeClr val="tx2"/>
                </a:solidFill>
                <a:latin typeface="+mj-lt"/>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Caption goes here</a:t>
            </a:r>
            <a:endParaRPr kumimoji="1" lang="ja-JP" altLang="en-US" dirty="0"/>
          </a:p>
        </p:txBody>
      </p:sp>
      <p:sp>
        <p:nvSpPr>
          <p:cNvPr id="21" name="Picture Placeholder 6"/>
          <p:cNvSpPr>
            <a:spLocks noGrp="1"/>
          </p:cNvSpPr>
          <p:nvPr>
            <p:ph type="pic" sz="quarter" idx="15"/>
          </p:nvPr>
        </p:nvSpPr>
        <p:spPr>
          <a:xfrm>
            <a:off x="10445084" y="1433930"/>
            <a:ext cx="2327234" cy="2327234"/>
          </a:xfrm>
          <a:prstGeom prst="ellipse">
            <a:avLst/>
          </a:prstGeom>
          <a:solidFill>
            <a:schemeClr val="accent5">
              <a:lumMod val="40000"/>
              <a:lumOff val="60000"/>
            </a:schemeClr>
          </a:solidFill>
        </p:spPr>
        <p:txBody>
          <a:bodyPr/>
          <a:lstStyle>
            <a:lvl1pPr marL="0" marR="0" indent="0" algn="l" defTabSz="1371417" rtl="0" eaLnBrk="1" fontAlgn="auto" latinLnBrk="0" hangingPunct="1">
              <a:lnSpc>
                <a:spcPct val="160000"/>
              </a:lnSpc>
              <a:spcBef>
                <a:spcPts val="0"/>
              </a:spcBef>
              <a:spcAft>
                <a:spcPts val="0"/>
              </a:spcAft>
              <a:buClrTx/>
              <a:buSzTx/>
              <a:buFont typeface="Arial" panose="020B0604020202020204" pitchFamily="34" charset="0"/>
              <a:buNone/>
              <a:tabLst/>
              <a:defRPr/>
            </a:lvl1pPr>
          </a:lstStyle>
          <a:p>
            <a:pPr marL="0" marR="0" lvl="0" indent="0" algn="l" defTabSz="1371417" rtl="0" eaLnBrk="1" fontAlgn="auto" latinLnBrk="0" hangingPunct="1">
              <a:lnSpc>
                <a:spcPct val="160000"/>
              </a:lnSpc>
              <a:spcBef>
                <a:spcPts val="0"/>
              </a:spcBef>
              <a:spcAft>
                <a:spcPts val="0"/>
              </a:spcAft>
              <a:buClrTx/>
              <a:buSzTx/>
              <a:buFont typeface="Arial" panose="020B0604020202020204" pitchFamily="34" charset="0"/>
              <a:buNone/>
              <a:tabLst/>
              <a:defRPr/>
            </a:pPr>
            <a:r>
              <a:rPr kumimoji="1" lang="en-US" altLang="ja-JP" dirty="0"/>
              <a:t>Click icon to add picture</a:t>
            </a:r>
            <a:endParaRPr kumimoji="1" lang="ja-JP" altLang="en-US" dirty="0"/>
          </a:p>
        </p:txBody>
      </p:sp>
      <p:sp>
        <p:nvSpPr>
          <p:cNvPr id="22" name="Text Placeholder 5"/>
          <p:cNvSpPr>
            <a:spLocks noGrp="1"/>
          </p:cNvSpPr>
          <p:nvPr>
            <p:ph type="body" sz="quarter" idx="16" hasCustomPrompt="1"/>
          </p:nvPr>
        </p:nvSpPr>
        <p:spPr>
          <a:xfrm>
            <a:off x="9961071" y="4500221"/>
            <a:ext cx="3295260" cy="480140"/>
          </a:xfrm>
        </p:spPr>
        <p:txBody>
          <a:bodyPr anchor="t"/>
          <a:lstStyle>
            <a:lvl1pPr marL="0" indent="0" algn="ctr">
              <a:lnSpc>
                <a:spcPct val="100000"/>
              </a:lnSpc>
              <a:spcBef>
                <a:spcPts val="0"/>
              </a:spcBef>
              <a:buFontTx/>
              <a:buNone/>
              <a:defRPr>
                <a:solidFill>
                  <a:schemeClr val="tx2"/>
                </a:solidFill>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Text goes here</a:t>
            </a:r>
            <a:endParaRPr kumimoji="1" lang="ja-JP" altLang="en-US" dirty="0"/>
          </a:p>
        </p:txBody>
      </p:sp>
      <p:sp>
        <p:nvSpPr>
          <p:cNvPr id="23" name="Text Placeholder 5"/>
          <p:cNvSpPr>
            <a:spLocks noGrp="1"/>
          </p:cNvSpPr>
          <p:nvPr>
            <p:ph type="body" sz="quarter" idx="17" hasCustomPrompt="1"/>
          </p:nvPr>
        </p:nvSpPr>
        <p:spPr>
          <a:xfrm>
            <a:off x="9961071" y="3965159"/>
            <a:ext cx="3295260" cy="535061"/>
          </a:xfrm>
        </p:spPr>
        <p:txBody>
          <a:bodyPr anchor="b">
            <a:normAutofit/>
          </a:bodyPr>
          <a:lstStyle>
            <a:lvl1pPr marL="0" indent="0" algn="ctr">
              <a:lnSpc>
                <a:spcPct val="100000"/>
              </a:lnSpc>
              <a:spcBef>
                <a:spcPts val="0"/>
              </a:spcBef>
              <a:buFontTx/>
              <a:buNone/>
              <a:defRPr sz="2800">
                <a:solidFill>
                  <a:schemeClr val="tx2"/>
                </a:solidFill>
                <a:latin typeface="+mj-lt"/>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Caption goes here</a:t>
            </a:r>
            <a:endParaRPr kumimoji="1" lang="ja-JP" altLang="en-US" dirty="0"/>
          </a:p>
        </p:txBody>
      </p:sp>
      <p:sp>
        <p:nvSpPr>
          <p:cNvPr id="24" name="Picture Placeholder 6"/>
          <p:cNvSpPr>
            <a:spLocks noGrp="1"/>
          </p:cNvSpPr>
          <p:nvPr>
            <p:ph type="pic" sz="quarter" idx="18"/>
          </p:nvPr>
        </p:nvSpPr>
        <p:spPr>
          <a:xfrm>
            <a:off x="14073403" y="1433930"/>
            <a:ext cx="2327234" cy="2327234"/>
          </a:xfrm>
          <a:prstGeom prst="ellipse">
            <a:avLst/>
          </a:prstGeom>
          <a:solidFill>
            <a:schemeClr val="accent5">
              <a:lumMod val="40000"/>
              <a:lumOff val="60000"/>
            </a:schemeClr>
          </a:solidFill>
        </p:spPr>
        <p:txBody>
          <a:bodyPr/>
          <a:lstStyle>
            <a:lvl1pPr marL="0" marR="0" indent="0" algn="l" defTabSz="1371417" rtl="0" eaLnBrk="1" fontAlgn="auto" latinLnBrk="0" hangingPunct="1">
              <a:lnSpc>
                <a:spcPct val="160000"/>
              </a:lnSpc>
              <a:spcBef>
                <a:spcPts val="0"/>
              </a:spcBef>
              <a:spcAft>
                <a:spcPts val="0"/>
              </a:spcAft>
              <a:buClrTx/>
              <a:buSzTx/>
              <a:buFont typeface="Arial" panose="020B0604020202020204" pitchFamily="34" charset="0"/>
              <a:buNone/>
              <a:tabLst/>
              <a:defRPr/>
            </a:lvl1pPr>
          </a:lstStyle>
          <a:p>
            <a:pPr marL="0" marR="0" lvl="0" indent="0" algn="l" defTabSz="1371417" rtl="0" eaLnBrk="1" fontAlgn="auto" latinLnBrk="0" hangingPunct="1">
              <a:lnSpc>
                <a:spcPct val="160000"/>
              </a:lnSpc>
              <a:spcBef>
                <a:spcPts val="0"/>
              </a:spcBef>
              <a:spcAft>
                <a:spcPts val="0"/>
              </a:spcAft>
              <a:buClrTx/>
              <a:buSzTx/>
              <a:buFont typeface="Arial" panose="020B0604020202020204" pitchFamily="34" charset="0"/>
              <a:buNone/>
              <a:tabLst/>
              <a:defRPr/>
            </a:pPr>
            <a:r>
              <a:rPr kumimoji="1" lang="en-US" altLang="ja-JP" dirty="0"/>
              <a:t>Click icon to add picture</a:t>
            </a:r>
            <a:endParaRPr kumimoji="1" lang="ja-JP" altLang="en-US" dirty="0"/>
          </a:p>
        </p:txBody>
      </p:sp>
      <p:sp>
        <p:nvSpPr>
          <p:cNvPr id="25" name="Text Placeholder 5"/>
          <p:cNvSpPr>
            <a:spLocks noGrp="1"/>
          </p:cNvSpPr>
          <p:nvPr>
            <p:ph type="body" sz="quarter" idx="19" hasCustomPrompt="1"/>
          </p:nvPr>
        </p:nvSpPr>
        <p:spPr>
          <a:xfrm>
            <a:off x="13589390" y="4500221"/>
            <a:ext cx="3295260" cy="480140"/>
          </a:xfrm>
        </p:spPr>
        <p:txBody>
          <a:bodyPr anchor="t"/>
          <a:lstStyle>
            <a:lvl1pPr marL="0" indent="0" algn="ctr">
              <a:lnSpc>
                <a:spcPct val="100000"/>
              </a:lnSpc>
              <a:spcBef>
                <a:spcPts val="0"/>
              </a:spcBef>
              <a:buFontTx/>
              <a:buNone/>
              <a:defRPr>
                <a:solidFill>
                  <a:schemeClr val="tx2"/>
                </a:solidFill>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Text goes here</a:t>
            </a:r>
            <a:endParaRPr kumimoji="1" lang="ja-JP" altLang="en-US" dirty="0"/>
          </a:p>
        </p:txBody>
      </p:sp>
      <p:sp>
        <p:nvSpPr>
          <p:cNvPr id="26" name="Text Placeholder 5"/>
          <p:cNvSpPr>
            <a:spLocks noGrp="1"/>
          </p:cNvSpPr>
          <p:nvPr>
            <p:ph type="body" sz="quarter" idx="20" hasCustomPrompt="1"/>
          </p:nvPr>
        </p:nvSpPr>
        <p:spPr>
          <a:xfrm>
            <a:off x="13589390" y="3965159"/>
            <a:ext cx="3295260" cy="535061"/>
          </a:xfrm>
        </p:spPr>
        <p:txBody>
          <a:bodyPr anchor="b">
            <a:normAutofit/>
          </a:bodyPr>
          <a:lstStyle>
            <a:lvl1pPr marL="0" indent="0" algn="ctr">
              <a:lnSpc>
                <a:spcPct val="100000"/>
              </a:lnSpc>
              <a:spcBef>
                <a:spcPts val="0"/>
              </a:spcBef>
              <a:buFontTx/>
              <a:buNone/>
              <a:defRPr sz="2800">
                <a:solidFill>
                  <a:schemeClr val="tx2"/>
                </a:solidFill>
                <a:latin typeface="+mj-lt"/>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Caption goes here</a:t>
            </a:r>
            <a:endParaRPr kumimoji="1" lang="ja-JP" altLang="en-US" dirty="0"/>
          </a:p>
        </p:txBody>
      </p:sp>
      <p:sp>
        <p:nvSpPr>
          <p:cNvPr id="27" name="Picture Placeholder 6"/>
          <p:cNvSpPr>
            <a:spLocks noGrp="1"/>
          </p:cNvSpPr>
          <p:nvPr>
            <p:ph type="pic" sz="quarter" idx="21"/>
          </p:nvPr>
        </p:nvSpPr>
        <p:spPr>
          <a:xfrm>
            <a:off x="6816766" y="5330936"/>
            <a:ext cx="2327234" cy="2327234"/>
          </a:xfrm>
          <a:prstGeom prst="ellipse">
            <a:avLst/>
          </a:prstGeom>
          <a:solidFill>
            <a:schemeClr val="accent5">
              <a:lumMod val="40000"/>
              <a:lumOff val="60000"/>
            </a:schemeClr>
          </a:solidFill>
        </p:spPr>
        <p:txBody>
          <a:bodyPr/>
          <a:lstStyle>
            <a:lvl1pPr marL="0" marR="0" indent="0" algn="l" defTabSz="1371417" rtl="0" eaLnBrk="1" fontAlgn="auto" latinLnBrk="0" hangingPunct="1">
              <a:lnSpc>
                <a:spcPct val="160000"/>
              </a:lnSpc>
              <a:spcBef>
                <a:spcPts val="0"/>
              </a:spcBef>
              <a:spcAft>
                <a:spcPts val="0"/>
              </a:spcAft>
              <a:buClrTx/>
              <a:buSzTx/>
              <a:buFont typeface="Arial" panose="020B0604020202020204" pitchFamily="34" charset="0"/>
              <a:buNone/>
              <a:tabLst/>
              <a:defRPr/>
            </a:lvl1pPr>
          </a:lstStyle>
          <a:p>
            <a:pPr marL="0" marR="0" lvl="0" indent="0" algn="l" defTabSz="1371417" rtl="0" eaLnBrk="1" fontAlgn="auto" latinLnBrk="0" hangingPunct="1">
              <a:lnSpc>
                <a:spcPct val="160000"/>
              </a:lnSpc>
              <a:spcBef>
                <a:spcPts val="0"/>
              </a:spcBef>
              <a:spcAft>
                <a:spcPts val="0"/>
              </a:spcAft>
              <a:buClrTx/>
              <a:buSzTx/>
              <a:buFont typeface="Arial" panose="020B0604020202020204" pitchFamily="34" charset="0"/>
              <a:buNone/>
              <a:tabLst/>
              <a:defRPr/>
            </a:pPr>
            <a:r>
              <a:rPr kumimoji="1" lang="en-US" altLang="ja-JP" dirty="0"/>
              <a:t>Click icon to add picture</a:t>
            </a:r>
            <a:endParaRPr kumimoji="1" lang="ja-JP" altLang="en-US" dirty="0"/>
          </a:p>
        </p:txBody>
      </p:sp>
      <p:sp>
        <p:nvSpPr>
          <p:cNvPr id="28" name="Text Placeholder 5"/>
          <p:cNvSpPr>
            <a:spLocks noGrp="1"/>
          </p:cNvSpPr>
          <p:nvPr>
            <p:ph type="body" sz="quarter" idx="22" hasCustomPrompt="1"/>
          </p:nvPr>
        </p:nvSpPr>
        <p:spPr>
          <a:xfrm>
            <a:off x="6332753" y="8397227"/>
            <a:ext cx="3295260" cy="480140"/>
          </a:xfrm>
        </p:spPr>
        <p:txBody>
          <a:bodyPr anchor="t"/>
          <a:lstStyle>
            <a:lvl1pPr marL="0" indent="0" algn="ctr">
              <a:lnSpc>
                <a:spcPct val="100000"/>
              </a:lnSpc>
              <a:spcBef>
                <a:spcPts val="0"/>
              </a:spcBef>
              <a:buFontTx/>
              <a:buNone/>
              <a:defRPr>
                <a:solidFill>
                  <a:schemeClr val="tx2"/>
                </a:solidFill>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Text goes here</a:t>
            </a:r>
            <a:endParaRPr kumimoji="1" lang="ja-JP" altLang="en-US" dirty="0"/>
          </a:p>
        </p:txBody>
      </p:sp>
      <p:sp>
        <p:nvSpPr>
          <p:cNvPr id="29" name="Text Placeholder 5"/>
          <p:cNvSpPr>
            <a:spLocks noGrp="1"/>
          </p:cNvSpPr>
          <p:nvPr>
            <p:ph type="body" sz="quarter" idx="23" hasCustomPrompt="1"/>
          </p:nvPr>
        </p:nvSpPr>
        <p:spPr>
          <a:xfrm>
            <a:off x="6332753" y="7862165"/>
            <a:ext cx="3295260" cy="535061"/>
          </a:xfrm>
        </p:spPr>
        <p:txBody>
          <a:bodyPr anchor="b">
            <a:normAutofit/>
          </a:bodyPr>
          <a:lstStyle>
            <a:lvl1pPr marL="0" indent="0" algn="ctr">
              <a:lnSpc>
                <a:spcPct val="100000"/>
              </a:lnSpc>
              <a:spcBef>
                <a:spcPts val="0"/>
              </a:spcBef>
              <a:buFontTx/>
              <a:buNone/>
              <a:defRPr sz="2800">
                <a:solidFill>
                  <a:schemeClr val="tx2"/>
                </a:solidFill>
                <a:latin typeface="+mj-lt"/>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Caption goes here</a:t>
            </a:r>
            <a:endParaRPr kumimoji="1" lang="ja-JP" altLang="en-US" dirty="0"/>
          </a:p>
        </p:txBody>
      </p:sp>
      <p:sp>
        <p:nvSpPr>
          <p:cNvPr id="30" name="Picture Placeholder 6"/>
          <p:cNvSpPr>
            <a:spLocks noGrp="1"/>
          </p:cNvSpPr>
          <p:nvPr>
            <p:ph type="pic" sz="quarter" idx="24"/>
          </p:nvPr>
        </p:nvSpPr>
        <p:spPr>
          <a:xfrm>
            <a:off x="10445084" y="5330936"/>
            <a:ext cx="2327234" cy="2327234"/>
          </a:xfrm>
          <a:prstGeom prst="ellipse">
            <a:avLst/>
          </a:prstGeom>
          <a:solidFill>
            <a:schemeClr val="accent5">
              <a:lumMod val="40000"/>
              <a:lumOff val="60000"/>
            </a:schemeClr>
          </a:solidFill>
        </p:spPr>
        <p:txBody>
          <a:bodyPr/>
          <a:lstStyle>
            <a:lvl1pPr marL="0" marR="0" indent="0" algn="l" defTabSz="1371417" rtl="0" eaLnBrk="1" fontAlgn="auto" latinLnBrk="0" hangingPunct="1">
              <a:lnSpc>
                <a:spcPct val="160000"/>
              </a:lnSpc>
              <a:spcBef>
                <a:spcPts val="0"/>
              </a:spcBef>
              <a:spcAft>
                <a:spcPts val="0"/>
              </a:spcAft>
              <a:buClrTx/>
              <a:buSzTx/>
              <a:buFont typeface="Arial" panose="020B0604020202020204" pitchFamily="34" charset="0"/>
              <a:buNone/>
              <a:tabLst/>
              <a:defRPr/>
            </a:lvl1pPr>
          </a:lstStyle>
          <a:p>
            <a:pPr marL="0" marR="0" lvl="0" indent="0" algn="l" defTabSz="1371417" rtl="0" eaLnBrk="1" fontAlgn="auto" latinLnBrk="0" hangingPunct="1">
              <a:lnSpc>
                <a:spcPct val="160000"/>
              </a:lnSpc>
              <a:spcBef>
                <a:spcPts val="0"/>
              </a:spcBef>
              <a:spcAft>
                <a:spcPts val="0"/>
              </a:spcAft>
              <a:buClrTx/>
              <a:buSzTx/>
              <a:buFont typeface="Arial" panose="020B0604020202020204" pitchFamily="34" charset="0"/>
              <a:buNone/>
              <a:tabLst/>
              <a:defRPr/>
            </a:pPr>
            <a:r>
              <a:rPr kumimoji="1" lang="en-US" altLang="ja-JP" dirty="0"/>
              <a:t>Click icon to add picture</a:t>
            </a:r>
            <a:endParaRPr kumimoji="1" lang="ja-JP" altLang="en-US" dirty="0"/>
          </a:p>
        </p:txBody>
      </p:sp>
      <p:sp>
        <p:nvSpPr>
          <p:cNvPr id="31" name="Text Placeholder 5"/>
          <p:cNvSpPr>
            <a:spLocks noGrp="1"/>
          </p:cNvSpPr>
          <p:nvPr>
            <p:ph type="body" sz="quarter" idx="25" hasCustomPrompt="1"/>
          </p:nvPr>
        </p:nvSpPr>
        <p:spPr>
          <a:xfrm>
            <a:off x="9961071" y="8397227"/>
            <a:ext cx="3295260" cy="480140"/>
          </a:xfrm>
        </p:spPr>
        <p:txBody>
          <a:bodyPr anchor="t"/>
          <a:lstStyle>
            <a:lvl1pPr marL="0" indent="0" algn="ctr">
              <a:lnSpc>
                <a:spcPct val="100000"/>
              </a:lnSpc>
              <a:spcBef>
                <a:spcPts val="0"/>
              </a:spcBef>
              <a:buFontTx/>
              <a:buNone/>
              <a:defRPr>
                <a:solidFill>
                  <a:schemeClr val="tx2"/>
                </a:solidFill>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Text goes here</a:t>
            </a:r>
            <a:endParaRPr kumimoji="1" lang="ja-JP" altLang="en-US" dirty="0"/>
          </a:p>
        </p:txBody>
      </p:sp>
      <p:sp>
        <p:nvSpPr>
          <p:cNvPr id="32" name="Text Placeholder 5"/>
          <p:cNvSpPr>
            <a:spLocks noGrp="1"/>
          </p:cNvSpPr>
          <p:nvPr>
            <p:ph type="body" sz="quarter" idx="26" hasCustomPrompt="1"/>
          </p:nvPr>
        </p:nvSpPr>
        <p:spPr>
          <a:xfrm>
            <a:off x="9961071" y="7862165"/>
            <a:ext cx="3295260" cy="535061"/>
          </a:xfrm>
        </p:spPr>
        <p:txBody>
          <a:bodyPr anchor="b">
            <a:normAutofit/>
          </a:bodyPr>
          <a:lstStyle>
            <a:lvl1pPr marL="0" indent="0" algn="ctr">
              <a:lnSpc>
                <a:spcPct val="100000"/>
              </a:lnSpc>
              <a:spcBef>
                <a:spcPts val="0"/>
              </a:spcBef>
              <a:buFontTx/>
              <a:buNone/>
              <a:defRPr sz="2800">
                <a:solidFill>
                  <a:schemeClr val="tx2"/>
                </a:solidFill>
                <a:latin typeface="+mj-lt"/>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Caption goes here</a:t>
            </a:r>
            <a:endParaRPr kumimoji="1" lang="ja-JP" altLang="en-US" dirty="0"/>
          </a:p>
        </p:txBody>
      </p:sp>
      <p:sp>
        <p:nvSpPr>
          <p:cNvPr id="33" name="Picture Placeholder 6"/>
          <p:cNvSpPr>
            <a:spLocks noGrp="1"/>
          </p:cNvSpPr>
          <p:nvPr>
            <p:ph type="pic" sz="quarter" idx="27"/>
          </p:nvPr>
        </p:nvSpPr>
        <p:spPr>
          <a:xfrm>
            <a:off x="14073403" y="5330936"/>
            <a:ext cx="2327234" cy="2327234"/>
          </a:xfrm>
          <a:prstGeom prst="ellipse">
            <a:avLst/>
          </a:prstGeom>
          <a:solidFill>
            <a:schemeClr val="accent5">
              <a:lumMod val="40000"/>
              <a:lumOff val="60000"/>
            </a:schemeClr>
          </a:solidFill>
        </p:spPr>
        <p:txBody>
          <a:bodyPr/>
          <a:lstStyle>
            <a:lvl1pPr marL="0" marR="0" indent="0" algn="l" defTabSz="1371417" rtl="0" eaLnBrk="1" fontAlgn="auto" latinLnBrk="0" hangingPunct="1">
              <a:lnSpc>
                <a:spcPct val="160000"/>
              </a:lnSpc>
              <a:spcBef>
                <a:spcPts val="0"/>
              </a:spcBef>
              <a:spcAft>
                <a:spcPts val="0"/>
              </a:spcAft>
              <a:buClrTx/>
              <a:buSzTx/>
              <a:buFont typeface="Arial" panose="020B0604020202020204" pitchFamily="34" charset="0"/>
              <a:buNone/>
              <a:tabLst/>
              <a:defRPr/>
            </a:lvl1pPr>
          </a:lstStyle>
          <a:p>
            <a:pPr marL="0" marR="0" lvl="0" indent="0" algn="l" defTabSz="1371417" rtl="0" eaLnBrk="1" fontAlgn="auto" latinLnBrk="0" hangingPunct="1">
              <a:lnSpc>
                <a:spcPct val="160000"/>
              </a:lnSpc>
              <a:spcBef>
                <a:spcPts val="0"/>
              </a:spcBef>
              <a:spcAft>
                <a:spcPts val="0"/>
              </a:spcAft>
              <a:buClrTx/>
              <a:buSzTx/>
              <a:buFont typeface="Arial" panose="020B0604020202020204" pitchFamily="34" charset="0"/>
              <a:buNone/>
              <a:tabLst/>
              <a:defRPr/>
            </a:pPr>
            <a:r>
              <a:rPr kumimoji="1" lang="en-US" altLang="ja-JP" dirty="0"/>
              <a:t>Click icon to add picture</a:t>
            </a:r>
            <a:endParaRPr kumimoji="1" lang="ja-JP" altLang="en-US" dirty="0"/>
          </a:p>
        </p:txBody>
      </p:sp>
      <p:sp>
        <p:nvSpPr>
          <p:cNvPr id="34" name="Text Placeholder 5"/>
          <p:cNvSpPr>
            <a:spLocks noGrp="1"/>
          </p:cNvSpPr>
          <p:nvPr>
            <p:ph type="body" sz="quarter" idx="28" hasCustomPrompt="1"/>
          </p:nvPr>
        </p:nvSpPr>
        <p:spPr>
          <a:xfrm>
            <a:off x="13589390" y="8397227"/>
            <a:ext cx="3295260" cy="480140"/>
          </a:xfrm>
        </p:spPr>
        <p:txBody>
          <a:bodyPr anchor="t"/>
          <a:lstStyle>
            <a:lvl1pPr marL="0" indent="0" algn="ctr">
              <a:lnSpc>
                <a:spcPct val="100000"/>
              </a:lnSpc>
              <a:spcBef>
                <a:spcPts val="0"/>
              </a:spcBef>
              <a:buFontTx/>
              <a:buNone/>
              <a:defRPr>
                <a:solidFill>
                  <a:schemeClr val="tx2"/>
                </a:solidFill>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Text goes here</a:t>
            </a:r>
            <a:endParaRPr kumimoji="1" lang="ja-JP" altLang="en-US" dirty="0"/>
          </a:p>
        </p:txBody>
      </p:sp>
      <p:sp>
        <p:nvSpPr>
          <p:cNvPr id="35" name="Text Placeholder 5"/>
          <p:cNvSpPr>
            <a:spLocks noGrp="1"/>
          </p:cNvSpPr>
          <p:nvPr>
            <p:ph type="body" sz="quarter" idx="29" hasCustomPrompt="1"/>
          </p:nvPr>
        </p:nvSpPr>
        <p:spPr>
          <a:xfrm>
            <a:off x="13589390" y="7862165"/>
            <a:ext cx="3295260" cy="535061"/>
          </a:xfrm>
        </p:spPr>
        <p:txBody>
          <a:bodyPr anchor="b">
            <a:normAutofit/>
          </a:bodyPr>
          <a:lstStyle>
            <a:lvl1pPr marL="0" indent="0" algn="ctr">
              <a:lnSpc>
                <a:spcPct val="100000"/>
              </a:lnSpc>
              <a:spcBef>
                <a:spcPts val="0"/>
              </a:spcBef>
              <a:buFontTx/>
              <a:buNone/>
              <a:defRPr sz="2800">
                <a:solidFill>
                  <a:schemeClr val="tx2"/>
                </a:solidFill>
                <a:latin typeface="+mj-lt"/>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Caption goes here</a:t>
            </a:r>
            <a:endParaRPr kumimoji="1" lang="ja-JP" altLang="en-US" dirty="0"/>
          </a:p>
        </p:txBody>
      </p:sp>
      <p:sp>
        <p:nvSpPr>
          <p:cNvPr id="36" name="Title 1"/>
          <p:cNvSpPr>
            <a:spLocks noGrp="1"/>
          </p:cNvSpPr>
          <p:nvPr>
            <p:ph type="title" hasCustomPrompt="1"/>
          </p:nvPr>
        </p:nvSpPr>
        <p:spPr>
          <a:xfrm>
            <a:off x="1403349" y="2116810"/>
            <a:ext cx="4518479" cy="3018343"/>
          </a:xfrm>
        </p:spPr>
        <p:txBody>
          <a:bodyPr anchor="b"/>
          <a:lstStyle>
            <a:lvl1pPr algn="l">
              <a:defRPr/>
            </a:lvl1pPr>
          </a:lstStyle>
          <a:p>
            <a:r>
              <a:rPr kumimoji="1" lang="en-US" altLang="ja-JP" dirty="0"/>
              <a:t>Slide title</a:t>
            </a:r>
            <a:br>
              <a:rPr kumimoji="1" lang="en-US" altLang="ja-JP" dirty="0"/>
            </a:br>
            <a:r>
              <a:rPr kumimoji="1" lang="en-US" altLang="ja-JP" dirty="0"/>
              <a:t>goes here</a:t>
            </a:r>
            <a:endParaRPr kumimoji="1" lang="ja-JP" altLang="en-US" dirty="0"/>
          </a:p>
        </p:txBody>
      </p:sp>
      <p:sp>
        <p:nvSpPr>
          <p:cNvPr id="37" name="Text Placeholder 5"/>
          <p:cNvSpPr>
            <a:spLocks noGrp="1"/>
          </p:cNvSpPr>
          <p:nvPr>
            <p:ph type="body" sz="quarter" idx="30" hasCustomPrompt="1"/>
          </p:nvPr>
        </p:nvSpPr>
        <p:spPr>
          <a:xfrm>
            <a:off x="1403349" y="5365094"/>
            <a:ext cx="4518480" cy="3512273"/>
          </a:xfrm>
        </p:spPr>
        <p:txBody>
          <a:bodyPr anchor="t"/>
          <a:lstStyle>
            <a:lvl1pPr marL="0" indent="0" algn="just">
              <a:spcBef>
                <a:spcPts val="0"/>
              </a:spcBef>
              <a:buFontTx/>
              <a:buNone/>
              <a:defRPr>
                <a:solidFill>
                  <a:schemeClr val="tx2"/>
                </a:solidFill>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21107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iterate type="wd">
                                    <p:tmPct val="10000"/>
                                  </p:iterate>
                                  <p:childTnLst>
                                    <p:set>
                                      <p:cBhvr>
                                        <p:cTn id="6" dur="1" fill="hold">
                                          <p:stCondLst>
                                            <p:cond delay="0"/>
                                          </p:stCondLst>
                                        </p:cTn>
                                        <p:tgtEl>
                                          <p:spTgt spid="36"/>
                                        </p:tgtEl>
                                        <p:attrNameLst>
                                          <p:attrName>style.visibility</p:attrName>
                                        </p:attrNameLst>
                                      </p:cBhvr>
                                      <p:to>
                                        <p:strVal val="visible"/>
                                      </p:to>
                                    </p:set>
                                    <p:anim calcmode="lin" valueType="num">
                                      <p:cBhvr additive="base">
                                        <p:cTn id="7" dur="1000" fill="hold"/>
                                        <p:tgtEl>
                                          <p:spTgt spid="36"/>
                                        </p:tgtEl>
                                        <p:attrNameLst>
                                          <p:attrName>ppt_x</p:attrName>
                                        </p:attrNameLst>
                                      </p:cBhvr>
                                      <p:tavLst>
                                        <p:tav tm="0">
                                          <p:val>
                                            <p:strVal val="#ppt_x"/>
                                          </p:val>
                                        </p:tav>
                                        <p:tav tm="100000">
                                          <p:val>
                                            <p:strVal val="#ppt_x"/>
                                          </p:val>
                                        </p:tav>
                                      </p:tavLst>
                                    </p:anim>
                                    <p:anim calcmode="lin" valueType="num">
                                      <p:cBhvr additive="base">
                                        <p:cTn id="8" dur="1000" fill="hold"/>
                                        <p:tgtEl>
                                          <p:spTgt spid="36"/>
                                        </p:tgtEl>
                                        <p:attrNameLst>
                                          <p:attrName>ppt_y</p:attrName>
                                        </p:attrNameLst>
                                      </p:cBhvr>
                                      <p:tavLst>
                                        <p:tav tm="0">
                                          <p:val>
                                            <p:strVal val="0-#ppt_h/2"/>
                                          </p:val>
                                        </p:tav>
                                        <p:tav tm="100000">
                                          <p:val>
                                            <p:strVal val="#ppt_y"/>
                                          </p:val>
                                        </p:tav>
                                      </p:tavLst>
                                    </p:anim>
                                  </p:childTnLst>
                                </p:cTn>
                              </p:par>
                            </p:childTnLst>
                          </p:cTn>
                        </p:par>
                        <p:par>
                          <p:cTn id="9" fill="hold">
                            <p:stCondLst>
                              <p:cond delay="1300"/>
                            </p:stCondLst>
                            <p:childTnLst>
                              <p:par>
                                <p:cTn id="10" presetID="10" presetClass="entr" presetSubtype="0" fill="hold" grpId="0" nodeType="afterEffect">
                                  <p:stCondLst>
                                    <p:cond delay="0"/>
                                  </p:stCondLst>
                                  <p:childTnLst>
                                    <p:set>
                                      <p:cBhvr>
                                        <p:cTn id="11" dur="1" fill="hold">
                                          <p:stCondLst>
                                            <p:cond delay="0"/>
                                          </p:stCondLst>
                                        </p:cTn>
                                        <p:tgtEl>
                                          <p:spTgt spid="37"/>
                                        </p:tgtEl>
                                        <p:attrNameLst>
                                          <p:attrName>style.visibility</p:attrName>
                                        </p:attrNameLst>
                                      </p:cBhvr>
                                      <p:to>
                                        <p:strVal val="visible"/>
                                      </p:to>
                                    </p:set>
                                    <p:animEffect transition="in" filter="fade">
                                      <p:cBhvr>
                                        <p:cTn id="12" dur="500"/>
                                        <p:tgtEl>
                                          <p:spTgt spid="37"/>
                                        </p:tgtEl>
                                      </p:cBhvr>
                                    </p:animEffect>
                                  </p:childTnLst>
                                </p:cTn>
                              </p:par>
                            </p:childTnLst>
                          </p:cTn>
                        </p:par>
                        <p:par>
                          <p:cTn id="13" fill="hold">
                            <p:stCondLst>
                              <p:cond delay="1800"/>
                            </p:stCondLst>
                            <p:childTnLst>
                              <p:par>
                                <p:cTn id="14" presetID="10" presetClass="entr" presetSubtype="0" fill="hold" grpId="0" nodeType="afterEffect">
                                  <p:stCondLst>
                                    <p:cond delay="250"/>
                                  </p:stCondLst>
                                  <p:childTnLst>
                                    <p:set>
                                      <p:cBhvr>
                                        <p:cTn id="15" dur="1" fill="hold">
                                          <p:stCondLst>
                                            <p:cond delay="0"/>
                                          </p:stCondLst>
                                        </p:cTn>
                                        <p:tgtEl>
                                          <p:spTgt spid="18"/>
                                        </p:tgtEl>
                                        <p:attrNameLst>
                                          <p:attrName>style.visibility</p:attrName>
                                        </p:attrNameLst>
                                      </p:cBhvr>
                                      <p:to>
                                        <p:strVal val="visible"/>
                                      </p:to>
                                    </p:set>
                                    <p:animEffect transition="in" filter="fade">
                                      <p:cBhvr>
                                        <p:cTn id="16" dur="500"/>
                                        <p:tgtEl>
                                          <p:spTgt spid="18"/>
                                        </p:tgtEl>
                                      </p:cBhvr>
                                    </p:animEffect>
                                  </p:childTnLst>
                                </p:cTn>
                              </p:par>
                            </p:childTnLst>
                          </p:cTn>
                        </p:par>
                        <p:par>
                          <p:cTn id="17" fill="hold">
                            <p:stCondLst>
                              <p:cond delay="2550"/>
                            </p:stCondLst>
                            <p:childTnLst>
                              <p:par>
                                <p:cTn id="18" presetID="22" presetClass="entr" presetSubtype="8" fill="hold" grpId="0" nodeType="afterEffect">
                                  <p:stCondLst>
                                    <p:cond delay="0"/>
                                  </p:stCondLst>
                                  <p:childTnLst>
                                    <p:set>
                                      <p:cBhvr>
                                        <p:cTn id="19" dur="1" fill="hold">
                                          <p:stCondLst>
                                            <p:cond delay="0"/>
                                          </p:stCondLst>
                                        </p:cTn>
                                        <p:tgtEl>
                                          <p:spTgt spid="20">
                                            <p:txEl>
                                              <p:pRg st="0" end="0"/>
                                            </p:txEl>
                                          </p:spTgt>
                                        </p:tgtEl>
                                        <p:attrNameLst>
                                          <p:attrName>style.visibility</p:attrName>
                                        </p:attrNameLst>
                                      </p:cBhvr>
                                      <p:to>
                                        <p:strVal val="visible"/>
                                      </p:to>
                                    </p:set>
                                    <p:animEffect transition="in" filter="wipe(left)">
                                      <p:cBhvr>
                                        <p:cTn id="20" dur="500"/>
                                        <p:tgtEl>
                                          <p:spTgt spid="20">
                                            <p:txEl>
                                              <p:pRg st="0" end="0"/>
                                            </p:txEl>
                                          </p:spTgt>
                                        </p:tgtEl>
                                      </p:cBhvr>
                                    </p:animEffect>
                                  </p:childTnLst>
                                </p:cTn>
                              </p:par>
                            </p:childTnLst>
                          </p:cTn>
                        </p:par>
                        <p:par>
                          <p:cTn id="21" fill="hold">
                            <p:stCondLst>
                              <p:cond delay="3050"/>
                            </p:stCondLst>
                            <p:childTnLst>
                              <p:par>
                                <p:cTn id="22" presetID="10" presetClass="entr" presetSubtype="0" fill="hold" grpId="0" nodeType="afterEffect">
                                  <p:stCondLst>
                                    <p:cond delay="250"/>
                                  </p:stCondLst>
                                  <p:childTnLst>
                                    <p:set>
                                      <p:cBhvr>
                                        <p:cTn id="23" dur="1" fill="hold">
                                          <p:stCondLst>
                                            <p:cond delay="0"/>
                                          </p:stCondLst>
                                        </p:cTn>
                                        <p:tgtEl>
                                          <p:spTgt spid="19"/>
                                        </p:tgtEl>
                                        <p:attrNameLst>
                                          <p:attrName>style.visibility</p:attrName>
                                        </p:attrNameLst>
                                      </p:cBhvr>
                                      <p:to>
                                        <p:strVal val="visible"/>
                                      </p:to>
                                    </p:set>
                                    <p:animEffect transition="in" filter="fade">
                                      <p:cBhvr>
                                        <p:cTn id="24" dur="500"/>
                                        <p:tgtEl>
                                          <p:spTgt spid="19"/>
                                        </p:tgtEl>
                                      </p:cBhvr>
                                    </p:animEffect>
                                  </p:childTnLst>
                                </p:cTn>
                              </p:par>
                            </p:childTnLst>
                          </p:cTn>
                        </p:par>
                        <p:par>
                          <p:cTn id="25" fill="hold">
                            <p:stCondLst>
                              <p:cond delay="3800"/>
                            </p:stCondLst>
                            <p:childTnLst>
                              <p:par>
                                <p:cTn id="26" presetID="10" presetClass="entr" presetSubtype="0" fill="hold" grpId="0" nodeType="afterEffect">
                                  <p:stCondLst>
                                    <p:cond delay="250"/>
                                  </p:stCondLst>
                                  <p:childTnLst>
                                    <p:set>
                                      <p:cBhvr>
                                        <p:cTn id="27" dur="1" fill="hold">
                                          <p:stCondLst>
                                            <p:cond delay="0"/>
                                          </p:stCondLst>
                                        </p:cTn>
                                        <p:tgtEl>
                                          <p:spTgt spid="21"/>
                                        </p:tgtEl>
                                        <p:attrNameLst>
                                          <p:attrName>style.visibility</p:attrName>
                                        </p:attrNameLst>
                                      </p:cBhvr>
                                      <p:to>
                                        <p:strVal val="visible"/>
                                      </p:to>
                                    </p:set>
                                    <p:animEffect transition="in" filter="fade">
                                      <p:cBhvr>
                                        <p:cTn id="28" dur="500"/>
                                        <p:tgtEl>
                                          <p:spTgt spid="21"/>
                                        </p:tgtEl>
                                      </p:cBhvr>
                                    </p:animEffect>
                                  </p:childTnLst>
                                </p:cTn>
                              </p:par>
                            </p:childTnLst>
                          </p:cTn>
                        </p:par>
                        <p:par>
                          <p:cTn id="29" fill="hold">
                            <p:stCondLst>
                              <p:cond delay="4550"/>
                            </p:stCondLst>
                            <p:childTnLst>
                              <p:par>
                                <p:cTn id="30" presetID="22" presetClass="entr" presetSubtype="8" fill="hold" grpId="0" nodeType="afterEffect">
                                  <p:stCondLst>
                                    <p:cond delay="0"/>
                                  </p:stCondLst>
                                  <p:childTnLst>
                                    <p:set>
                                      <p:cBhvr>
                                        <p:cTn id="31" dur="1" fill="hold">
                                          <p:stCondLst>
                                            <p:cond delay="0"/>
                                          </p:stCondLst>
                                        </p:cTn>
                                        <p:tgtEl>
                                          <p:spTgt spid="23">
                                            <p:txEl>
                                              <p:pRg st="0" end="0"/>
                                            </p:txEl>
                                          </p:spTgt>
                                        </p:tgtEl>
                                        <p:attrNameLst>
                                          <p:attrName>style.visibility</p:attrName>
                                        </p:attrNameLst>
                                      </p:cBhvr>
                                      <p:to>
                                        <p:strVal val="visible"/>
                                      </p:to>
                                    </p:set>
                                    <p:animEffect transition="in" filter="wipe(left)">
                                      <p:cBhvr>
                                        <p:cTn id="32" dur="500"/>
                                        <p:tgtEl>
                                          <p:spTgt spid="23">
                                            <p:txEl>
                                              <p:pRg st="0" end="0"/>
                                            </p:txEl>
                                          </p:spTgt>
                                        </p:tgtEl>
                                      </p:cBhvr>
                                    </p:animEffect>
                                  </p:childTnLst>
                                </p:cTn>
                              </p:par>
                            </p:childTnLst>
                          </p:cTn>
                        </p:par>
                        <p:par>
                          <p:cTn id="33" fill="hold">
                            <p:stCondLst>
                              <p:cond delay="5050"/>
                            </p:stCondLst>
                            <p:childTnLst>
                              <p:par>
                                <p:cTn id="34" presetID="10" presetClass="entr" presetSubtype="0" fill="hold" grpId="0" nodeType="afterEffect">
                                  <p:stCondLst>
                                    <p:cond delay="250"/>
                                  </p:stCondLst>
                                  <p:childTnLst>
                                    <p:set>
                                      <p:cBhvr>
                                        <p:cTn id="35" dur="1" fill="hold">
                                          <p:stCondLst>
                                            <p:cond delay="0"/>
                                          </p:stCondLst>
                                        </p:cTn>
                                        <p:tgtEl>
                                          <p:spTgt spid="22"/>
                                        </p:tgtEl>
                                        <p:attrNameLst>
                                          <p:attrName>style.visibility</p:attrName>
                                        </p:attrNameLst>
                                      </p:cBhvr>
                                      <p:to>
                                        <p:strVal val="visible"/>
                                      </p:to>
                                    </p:set>
                                    <p:animEffect transition="in" filter="fade">
                                      <p:cBhvr>
                                        <p:cTn id="36" dur="500"/>
                                        <p:tgtEl>
                                          <p:spTgt spid="22"/>
                                        </p:tgtEl>
                                      </p:cBhvr>
                                    </p:animEffect>
                                  </p:childTnLst>
                                </p:cTn>
                              </p:par>
                            </p:childTnLst>
                          </p:cTn>
                        </p:par>
                        <p:par>
                          <p:cTn id="37" fill="hold">
                            <p:stCondLst>
                              <p:cond delay="5800"/>
                            </p:stCondLst>
                            <p:childTnLst>
                              <p:par>
                                <p:cTn id="38" presetID="10" presetClass="entr" presetSubtype="0" fill="hold" grpId="0" nodeType="afterEffect">
                                  <p:stCondLst>
                                    <p:cond delay="250"/>
                                  </p:stCondLst>
                                  <p:childTnLst>
                                    <p:set>
                                      <p:cBhvr>
                                        <p:cTn id="39" dur="1" fill="hold">
                                          <p:stCondLst>
                                            <p:cond delay="0"/>
                                          </p:stCondLst>
                                        </p:cTn>
                                        <p:tgtEl>
                                          <p:spTgt spid="24"/>
                                        </p:tgtEl>
                                        <p:attrNameLst>
                                          <p:attrName>style.visibility</p:attrName>
                                        </p:attrNameLst>
                                      </p:cBhvr>
                                      <p:to>
                                        <p:strVal val="visible"/>
                                      </p:to>
                                    </p:set>
                                    <p:animEffect transition="in" filter="fade">
                                      <p:cBhvr>
                                        <p:cTn id="40" dur="500"/>
                                        <p:tgtEl>
                                          <p:spTgt spid="24"/>
                                        </p:tgtEl>
                                      </p:cBhvr>
                                    </p:animEffect>
                                  </p:childTnLst>
                                </p:cTn>
                              </p:par>
                            </p:childTnLst>
                          </p:cTn>
                        </p:par>
                        <p:par>
                          <p:cTn id="41" fill="hold">
                            <p:stCondLst>
                              <p:cond delay="6550"/>
                            </p:stCondLst>
                            <p:childTnLst>
                              <p:par>
                                <p:cTn id="42" presetID="22" presetClass="entr" presetSubtype="8" fill="hold" grpId="0" nodeType="afterEffect">
                                  <p:stCondLst>
                                    <p:cond delay="0"/>
                                  </p:stCondLst>
                                  <p:childTnLst>
                                    <p:set>
                                      <p:cBhvr>
                                        <p:cTn id="43" dur="1" fill="hold">
                                          <p:stCondLst>
                                            <p:cond delay="0"/>
                                          </p:stCondLst>
                                        </p:cTn>
                                        <p:tgtEl>
                                          <p:spTgt spid="26">
                                            <p:txEl>
                                              <p:pRg st="0" end="0"/>
                                            </p:txEl>
                                          </p:spTgt>
                                        </p:tgtEl>
                                        <p:attrNameLst>
                                          <p:attrName>style.visibility</p:attrName>
                                        </p:attrNameLst>
                                      </p:cBhvr>
                                      <p:to>
                                        <p:strVal val="visible"/>
                                      </p:to>
                                    </p:set>
                                    <p:animEffect transition="in" filter="wipe(left)">
                                      <p:cBhvr>
                                        <p:cTn id="44" dur="500"/>
                                        <p:tgtEl>
                                          <p:spTgt spid="26">
                                            <p:txEl>
                                              <p:pRg st="0" end="0"/>
                                            </p:txEl>
                                          </p:spTgt>
                                        </p:tgtEl>
                                      </p:cBhvr>
                                    </p:animEffect>
                                  </p:childTnLst>
                                </p:cTn>
                              </p:par>
                            </p:childTnLst>
                          </p:cTn>
                        </p:par>
                        <p:par>
                          <p:cTn id="45" fill="hold">
                            <p:stCondLst>
                              <p:cond delay="7050"/>
                            </p:stCondLst>
                            <p:childTnLst>
                              <p:par>
                                <p:cTn id="46" presetID="10" presetClass="entr" presetSubtype="0" fill="hold" grpId="0" nodeType="afterEffect">
                                  <p:stCondLst>
                                    <p:cond delay="250"/>
                                  </p:stCondLst>
                                  <p:childTnLst>
                                    <p:set>
                                      <p:cBhvr>
                                        <p:cTn id="47" dur="1" fill="hold">
                                          <p:stCondLst>
                                            <p:cond delay="0"/>
                                          </p:stCondLst>
                                        </p:cTn>
                                        <p:tgtEl>
                                          <p:spTgt spid="25"/>
                                        </p:tgtEl>
                                        <p:attrNameLst>
                                          <p:attrName>style.visibility</p:attrName>
                                        </p:attrNameLst>
                                      </p:cBhvr>
                                      <p:to>
                                        <p:strVal val="visible"/>
                                      </p:to>
                                    </p:set>
                                    <p:animEffect transition="in" filter="fade">
                                      <p:cBhvr>
                                        <p:cTn id="48" dur="500"/>
                                        <p:tgtEl>
                                          <p:spTgt spid="25"/>
                                        </p:tgtEl>
                                      </p:cBhvr>
                                    </p:animEffect>
                                  </p:childTnLst>
                                </p:cTn>
                              </p:par>
                            </p:childTnLst>
                          </p:cTn>
                        </p:par>
                        <p:par>
                          <p:cTn id="49" fill="hold">
                            <p:stCondLst>
                              <p:cond delay="7800"/>
                            </p:stCondLst>
                            <p:childTnLst>
                              <p:par>
                                <p:cTn id="50" presetID="10" presetClass="entr" presetSubtype="0" fill="hold" grpId="0" nodeType="afterEffect">
                                  <p:stCondLst>
                                    <p:cond delay="250"/>
                                  </p:stCondLst>
                                  <p:childTnLst>
                                    <p:set>
                                      <p:cBhvr>
                                        <p:cTn id="51" dur="1" fill="hold">
                                          <p:stCondLst>
                                            <p:cond delay="0"/>
                                          </p:stCondLst>
                                        </p:cTn>
                                        <p:tgtEl>
                                          <p:spTgt spid="27"/>
                                        </p:tgtEl>
                                        <p:attrNameLst>
                                          <p:attrName>style.visibility</p:attrName>
                                        </p:attrNameLst>
                                      </p:cBhvr>
                                      <p:to>
                                        <p:strVal val="visible"/>
                                      </p:to>
                                    </p:set>
                                    <p:animEffect transition="in" filter="fade">
                                      <p:cBhvr>
                                        <p:cTn id="52" dur="500"/>
                                        <p:tgtEl>
                                          <p:spTgt spid="27"/>
                                        </p:tgtEl>
                                      </p:cBhvr>
                                    </p:animEffect>
                                  </p:childTnLst>
                                </p:cTn>
                              </p:par>
                            </p:childTnLst>
                          </p:cTn>
                        </p:par>
                        <p:par>
                          <p:cTn id="53" fill="hold">
                            <p:stCondLst>
                              <p:cond delay="8550"/>
                            </p:stCondLst>
                            <p:childTnLst>
                              <p:par>
                                <p:cTn id="54" presetID="22" presetClass="entr" presetSubtype="8" fill="hold" grpId="0" nodeType="afterEffect">
                                  <p:stCondLst>
                                    <p:cond delay="0"/>
                                  </p:stCondLst>
                                  <p:childTnLst>
                                    <p:set>
                                      <p:cBhvr>
                                        <p:cTn id="55" dur="1" fill="hold">
                                          <p:stCondLst>
                                            <p:cond delay="0"/>
                                          </p:stCondLst>
                                        </p:cTn>
                                        <p:tgtEl>
                                          <p:spTgt spid="29">
                                            <p:txEl>
                                              <p:pRg st="0" end="0"/>
                                            </p:txEl>
                                          </p:spTgt>
                                        </p:tgtEl>
                                        <p:attrNameLst>
                                          <p:attrName>style.visibility</p:attrName>
                                        </p:attrNameLst>
                                      </p:cBhvr>
                                      <p:to>
                                        <p:strVal val="visible"/>
                                      </p:to>
                                    </p:set>
                                    <p:animEffect transition="in" filter="wipe(left)">
                                      <p:cBhvr>
                                        <p:cTn id="56" dur="500"/>
                                        <p:tgtEl>
                                          <p:spTgt spid="29">
                                            <p:txEl>
                                              <p:pRg st="0" end="0"/>
                                            </p:txEl>
                                          </p:spTgt>
                                        </p:tgtEl>
                                      </p:cBhvr>
                                    </p:animEffect>
                                  </p:childTnLst>
                                </p:cTn>
                              </p:par>
                            </p:childTnLst>
                          </p:cTn>
                        </p:par>
                        <p:par>
                          <p:cTn id="57" fill="hold">
                            <p:stCondLst>
                              <p:cond delay="9050"/>
                            </p:stCondLst>
                            <p:childTnLst>
                              <p:par>
                                <p:cTn id="58" presetID="10" presetClass="entr" presetSubtype="0" fill="hold" grpId="0" nodeType="afterEffect">
                                  <p:stCondLst>
                                    <p:cond delay="250"/>
                                  </p:stCondLst>
                                  <p:childTnLst>
                                    <p:set>
                                      <p:cBhvr>
                                        <p:cTn id="59" dur="1" fill="hold">
                                          <p:stCondLst>
                                            <p:cond delay="0"/>
                                          </p:stCondLst>
                                        </p:cTn>
                                        <p:tgtEl>
                                          <p:spTgt spid="28"/>
                                        </p:tgtEl>
                                        <p:attrNameLst>
                                          <p:attrName>style.visibility</p:attrName>
                                        </p:attrNameLst>
                                      </p:cBhvr>
                                      <p:to>
                                        <p:strVal val="visible"/>
                                      </p:to>
                                    </p:set>
                                    <p:animEffect transition="in" filter="fade">
                                      <p:cBhvr>
                                        <p:cTn id="60" dur="500"/>
                                        <p:tgtEl>
                                          <p:spTgt spid="28"/>
                                        </p:tgtEl>
                                      </p:cBhvr>
                                    </p:animEffect>
                                  </p:childTnLst>
                                </p:cTn>
                              </p:par>
                            </p:childTnLst>
                          </p:cTn>
                        </p:par>
                        <p:par>
                          <p:cTn id="61" fill="hold">
                            <p:stCondLst>
                              <p:cond delay="9800"/>
                            </p:stCondLst>
                            <p:childTnLst>
                              <p:par>
                                <p:cTn id="62" presetID="10" presetClass="entr" presetSubtype="0" fill="hold" grpId="0" nodeType="afterEffect">
                                  <p:stCondLst>
                                    <p:cond delay="250"/>
                                  </p:stCondLst>
                                  <p:childTnLst>
                                    <p:set>
                                      <p:cBhvr>
                                        <p:cTn id="63" dur="1" fill="hold">
                                          <p:stCondLst>
                                            <p:cond delay="0"/>
                                          </p:stCondLst>
                                        </p:cTn>
                                        <p:tgtEl>
                                          <p:spTgt spid="30"/>
                                        </p:tgtEl>
                                        <p:attrNameLst>
                                          <p:attrName>style.visibility</p:attrName>
                                        </p:attrNameLst>
                                      </p:cBhvr>
                                      <p:to>
                                        <p:strVal val="visible"/>
                                      </p:to>
                                    </p:set>
                                    <p:animEffect transition="in" filter="fade">
                                      <p:cBhvr>
                                        <p:cTn id="64" dur="500"/>
                                        <p:tgtEl>
                                          <p:spTgt spid="30"/>
                                        </p:tgtEl>
                                      </p:cBhvr>
                                    </p:animEffect>
                                  </p:childTnLst>
                                </p:cTn>
                              </p:par>
                            </p:childTnLst>
                          </p:cTn>
                        </p:par>
                        <p:par>
                          <p:cTn id="65" fill="hold">
                            <p:stCondLst>
                              <p:cond delay="10550"/>
                            </p:stCondLst>
                            <p:childTnLst>
                              <p:par>
                                <p:cTn id="66" presetID="22" presetClass="entr" presetSubtype="8" fill="hold" grpId="0" nodeType="afterEffect">
                                  <p:stCondLst>
                                    <p:cond delay="0"/>
                                  </p:stCondLst>
                                  <p:childTnLst>
                                    <p:set>
                                      <p:cBhvr>
                                        <p:cTn id="67" dur="1" fill="hold">
                                          <p:stCondLst>
                                            <p:cond delay="0"/>
                                          </p:stCondLst>
                                        </p:cTn>
                                        <p:tgtEl>
                                          <p:spTgt spid="32">
                                            <p:txEl>
                                              <p:pRg st="0" end="0"/>
                                            </p:txEl>
                                          </p:spTgt>
                                        </p:tgtEl>
                                        <p:attrNameLst>
                                          <p:attrName>style.visibility</p:attrName>
                                        </p:attrNameLst>
                                      </p:cBhvr>
                                      <p:to>
                                        <p:strVal val="visible"/>
                                      </p:to>
                                    </p:set>
                                    <p:animEffect transition="in" filter="wipe(left)">
                                      <p:cBhvr>
                                        <p:cTn id="68" dur="500"/>
                                        <p:tgtEl>
                                          <p:spTgt spid="32">
                                            <p:txEl>
                                              <p:pRg st="0" end="0"/>
                                            </p:txEl>
                                          </p:spTgt>
                                        </p:tgtEl>
                                      </p:cBhvr>
                                    </p:animEffect>
                                  </p:childTnLst>
                                </p:cTn>
                              </p:par>
                            </p:childTnLst>
                          </p:cTn>
                        </p:par>
                        <p:par>
                          <p:cTn id="69" fill="hold">
                            <p:stCondLst>
                              <p:cond delay="11050"/>
                            </p:stCondLst>
                            <p:childTnLst>
                              <p:par>
                                <p:cTn id="70" presetID="10" presetClass="entr" presetSubtype="0" fill="hold" grpId="0" nodeType="afterEffect">
                                  <p:stCondLst>
                                    <p:cond delay="250"/>
                                  </p:stCondLst>
                                  <p:childTnLst>
                                    <p:set>
                                      <p:cBhvr>
                                        <p:cTn id="71" dur="1" fill="hold">
                                          <p:stCondLst>
                                            <p:cond delay="0"/>
                                          </p:stCondLst>
                                        </p:cTn>
                                        <p:tgtEl>
                                          <p:spTgt spid="31"/>
                                        </p:tgtEl>
                                        <p:attrNameLst>
                                          <p:attrName>style.visibility</p:attrName>
                                        </p:attrNameLst>
                                      </p:cBhvr>
                                      <p:to>
                                        <p:strVal val="visible"/>
                                      </p:to>
                                    </p:set>
                                    <p:animEffect transition="in" filter="fade">
                                      <p:cBhvr>
                                        <p:cTn id="72" dur="500"/>
                                        <p:tgtEl>
                                          <p:spTgt spid="31"/>
                                        </p:tgtEl>
                                      </p:cBhvr>
                                    </p:animEffect>
                                  </p:childTnLst>
                                </p:cTn>
                              </p:par>
                            </p:childTnLst>
                          </p:cTn>
                        </p:par>
                        <p:par>
                          <p:cTn id="73" fill="hold">
                            <p:stCondLst>
                              <p:cond delay="11800"/>
                            </p:stCondLst>
                            <p:childTnLst>
                              <p:par>
                                <p:cTn id="74" presetID="10" presetClass="entr" presetSubtype="0" fill="hold" grpId="0" nodeType="afterEffect">
                                  <p:stCondLst>
                                    <p:cond delay="250"/>
                                  </p:stCondLst>
                                  <p:childTnLst>
                                    <p:set>
                                      <p:cBhvr>
                                        <p:cTn id="75" dur="1" fill="hold">
                                          <p:stCondLst>
                                            <p:cond delay="0"/>
                                          </p:stCondLst>
                                        </p:cTn>
                                        <p:tgtEl>
                                          <p:spTgt spid="33"/>
                                        </p:tgtEl>
                                        <p:attrNameLst>
                                          <p:attrName>style.visibility</p:attrName>
                                        </p:attrNameLst>
                                      </p:cBhvr>
                                      <p:to>
                                        <p:strVal val="visible"/>
                                      </p:to>
                                    </p:set>
                                    <p:animEffect transition="in" filter="fade">
                                      <p:cBhvr>
                                        <p:cTn id="76" dur="500"/>
                                        <p:tgtEl>
                                          <p:spTgt spid="33"/>
                                        </p:tgtEl>
                                      </p:cBhvr>
                                    </p:animEffect>
                                  </p:childTnLst>
                                </p:cTn>
                              </p:par>
                            </p:childTnLst>
                          </p:cTn>
                        </p:par>
                        <p:par>
                          <p:cTn id="77" fill="hold">
                            <p:stCondLst>
                              <p:cond delay="12550"/>
                            </p:stCondLst>
                            <p:childTnLst>
                              <p:par>
                                <p:cTn id="78" presetID="22" presetClass="entr" presetSubtype="8" fill="hold" grpId="0" nodeType="afterEffect">
                                  <p:stCondLst>
                                    <p:cond delay="0"/>
                                  </p:stCondLst>
                                  <p:childTnLst>
                                    <p:set>
                                      <p:cBhvr>
                                        <p:cTn id="79" dur="1" fill="hold">
                                          <p:stCondLst>
                                            <p:cond delay="0"/>
                                          </p:stCondLst>
                                        </p:cTn>
                                        <p:tgtEl>
                                          <p:spTgt spid="35">
                                            <p:txEl>
                                              <p:pRg st="0" end="0"/>
                                            </p:txEl>
                                          </p:spTgt>
                                        </p:tgtEl>
                                        <p:attrNameLst>
                                          <p:attrName>style.visibility</p:attrName>
                                        </p:attrNameLst>
                                      </p:cBhvr>
                                      <p:to>
                                        <p:strVal val="visible"/>
                                      </p:to>
                                    </p:set>
                                    <p:animEffect transition="in" filter="wipe(left)">
                                      <p:cBhvr>
                                        <p:cTn id="80" dur="500"/>
                                        <p:tgtEl>
                                          <p:spTgt spid="35">
                                            <p:txEl>
                                              <p:pRg st="0" end="0"/>
                                            </p:txEl>
                                          </p:spTgt>
                                        </p:tgtEl>
                                      </p:cBhvr>
                                    </p:animEffect>
                                  </p:childTnLst>
                                </p:cTn>
                              </p:par>
                            </p:childTnLst>
                          </p:cTn>
                        </p:par>
                        <p:par>
                          <p:cTn id="81" fill="hold">
                            <p:stCondLst>
                              <p:cond delay="13050"/>
                            </p:stCondLst>
                            <p:childTnLst>
                              <p:par>
                                <p:cTn id="82" presetID="10" presetClass="entr" presetSubtype="0" fill="hold" grpId="0" nodeType="afterEffect">
                                  <p:stCondLst>
                                    <p:cond delay="250"/>
                                  </p:stCondLst>
                                  <p:childTnLst>
                                    <p:set>
                                      <p:cBhvr>
                                        <p:cTn id="83" dur="1" fill="hold">
                                          <p:stCondLst>
                                            <p:cond delay="0"/>
                                          </p:stCondLst>
                                        </p:cTn>
                                        <p:tgtEl>
                                          <p:spTgt spid="34"/>
                                        </p:tgtEl>
                                        <p:attrNameLst>
                                          <p:attrName>style.visibility</p:attrName>
                                        </p:attrNameLst>
                                      </p:cBhvr>
                                      <p:to>
                                        <p:strVal val="visible"/>
                                      </p:to>
                                    </p:set>
                                    <p:animEffect transition="in" filter="fade">
                                      <p:cBhvr>
                                        <p:cTn id="84"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p:tmplLst>
          <p:tmpl>
            <p:tnLst>
              <p:par>
                <p:cTn presetID="10" presetClass="entr" presetSubtype="0" fill="hold" nodeType="afterEffect">
                  <p:stCondLst>
                    <p:cond delay="25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0" grpId="0" build="p">
        <p:tmplLst>
          <p:tmpl lvl="1">
            <p:tnLst>
              <p:par>
                <p:cTn presetID="22" presetClass="entr" presetSubtype="8" fill="hold" nodeType="after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wipe(left)">
                      <p:cBhvr>
                        <p:cTn dur="500"/>
                        <p:tgtEl>
                          <p:spTgt spid="20"/>
                        </p:tgtEl>
                      </p:cBhvr>
                    </p:animEffect>
                  </p:childTnLst>
                </p:cTn>
              </p:par>
            </p:tnLst>
          </p:tmpl>
        </p:tmplLst>
      </p:bldP>
      <p:bldP spid="21" grpId="0" animBg="1"/>
      <p:bldP spid="22" grpId="0">
        <p:tmplLst>
          <p:tmpl>
            <p:tnLst>
              <p:par>
                <p:cTn presetID="10" presetClass="entr" presetSubtype="0" fill="hold" nodeType="afterEffect">
                  <p:stCondLst>
                    <p:cond delay="25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3" grpId="0" build="p">
        <p:tmplLst>
          <p:tmpl lvl="1">
            <p:tnLst>
              <p:par>
                <p:cTn presetID="22" presetClass="entr" presetSubtype="8" fill="hold" nodeType="after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wipe(left)">
                      <p:cBhvr>
                        <p:cTn dur="500"/>
                        <p:tgtEl>
                          <p:spTgt spid="23"/>
                        </p:tgtEl>
                      </p:cBhvr>
                    </p:animEffect>
                  </p:childTnLst>
                </p:cTn>
              </p:par>
            </p:tnLst>
          </p:tmpl>
        </p:tmplLst>
      </p:bldP>
      <p:bldP spid="24" grpId="0" animBg="1"/>
      <p:bldP spid="25" grpId="0">
        <p:tmplLst>
          <p:tmpl>
            <p:tnLst>
              <p:par>
                <p:cTn presetID="10" presetClass="entr" presetSubtype="0" fill="hold" nodeType="afterEffect">
                  <p:stCondLst>
                    <p:cond delay="25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P spid="26" grpId="0" build="p">
        <p:tmplLst>
          <p:tmpl lvl="1">
            <p:tnLst>
              <p:par>
                <p:cTn presetID="22" presetClass="entr" presetSubtype="8" fill="hold" nodeType="after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wipe(left)">
                      <p:cBhvr>
                        <p:cTn dur="500"/>
                        <p:tgtEl>
                          <p:spTgt spid="26"/>
                        </p:tgtEl>
                      </p:cBhvr>
                    </p:animEffect>
                  </p:childTnLst>
                </p:cTn>
              </p:par>
            </p:tnLst>
          </p:tmpl>
        </p:tmplLst>
      </p:bldP>
      <p:bldP spid="27" grpId="0" animBg="1"/>
      <p:bldP spid="28" grpId="0">
        <p:tmplLst>
          <p:tmpl>
            <p:tnLst>
              <p:par>
                <p:cTn presetID="10" presetClass="entr" presetSubtype="0" fill="hold" nodeType="afterEffect">
                  <p:stCondLst>
                    <p:cond delay="25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P spid="29" grpId="0" build="p">
        <p:tmplLst>
          <p:tmpl lvl="1">
            <p:tnLst>
              <p:par>
                <p:cTn presetID="22" presetClass="entr" presetSubtype="8"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wipe(left)">
                      <p:cBhvr>
                        <p:cTn dur="500"/>
                        <p:tgtEl>
                          <p:spTgt spid="29"/>
                        </p:tgtEl>
                      </p:cBhvr>
                    </p:animEffect>
                  </p:childTnLst>
                </p:cTn>
              </p:par>
            </p:tnLst>
          </p:tmpl>
        </p:tmplLst>
      </p:bldP>
      <p:bldP spid="30" grpId="0" animBg="1"/>
      <p:bldP spid="31" grpId="0">
        <p:tmplLst>
          <p:tmpl>
            <p:tnLst>
              <p:par>
                <p:cTn presetID="10" presetClass="entr" presetSubtype="0" fill="hold" nodeType="afterEffect">
                  <p:stCondLst>
                    <p:cond delay="250"/>
                  </p:stCondLst>
                  <p:childTnLst>
                    <p:set>
                      <p:cBhvr>
                        <p:cTn dur="1" fill="hold">
                          <p:stCondLst>
                            <p:cond delay="0"/>
                          </p:stCondLst>
                        </p:cTn>
                        <p:tgtEl>
                          <p:spTgt spid="31"/>
                        </p:tgtEl>
                        <p:attrNameLst>
                          <p:attrName>style.visibility</p:attrName>
                        </p:attrNameLst>
                      </p:cBhvr>
                      <p:to>
                        <p:strVal val="visible"/>
                      </p:to>
                    </p:set>
                    <p:animEffect transition="in" filter="fade">
                      <p:cBhvr>
                        <p:cTn dur="500"/>
                        <p:tgtEl>
                          <p:spTgt spid="31"/>
                        </p:tgtEl>
                      </p:cBhvr>
                    </p:animEffect>
                  </p:childTnLst>
                </p:cTn>
              </p:par>
            </p:tnLst>
          </p:tmpl>
        </p:tmplLst>
      </p:bldP>
      <p:bldP spid="32" grpId="0" build="p">
        <p:tmplLst>
          <p:tmpl lvl="1">
            <p:tnLst>
              <p:par>
                <p:cTn presetID="22" presetClass="entr" presetSubtype="8" fill="hold" nodeType="afterEffect">
                  <p:stCondLst>
                    <p:cond delay="0"/>
                  </p:stCondLst>
                  <p:childTnLst>
                    <p:set>
                      <p:cBhvr>
                        <p:cTn dur="1" fill="hold">
                          <p:stCondLst>
                            <p:cond delay="0"/>
                          </p:stCondLst>
                        </p:cTn>
                        <p:tgtEl>
                          <p:spTgt spid="32"/>
                        </p:tgtEl>
                        <p:attrNameLst>
                          <p:attrName>style.visibility</p:attrName>
                        </p:attrNameLst>
                      </p:cBhvr>
                      <p:to>
                        <p:strVal val="visible"/>
                      </p:to>
                    </p:set>
                    <p:animEffect transition="in" filter="wipe(left)">
                      <p:cBhvr>
                        <p:cTn dur="500"/>
                        <p:tgtEl>
                          <p:spTgt spid="32"/>
                        </p:tgtEl>
                      </p:cBhvr>
                    </p:animEffect>
                  </p:childTnLst>
                </p:cTn>
              </p:par>
            </p:tnLst>
          </p:tmpl>
        </p:tmplLst>
      </p:bldP>
      <p:bldP spid="33" grpId="0" animBg="1"/>
      <p:bldP spid="34" grpId="0">
        <p:tmplLst>
          <p:tmpl>
            <p:tnLst>
              <p:par>
                <p:cTn presetID="10" presetClass="entr" presetSubtype="0" fill="hold" nodeType="afterEffect">
                  <p:stCondLst>
                    <p:cond delay="25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Lst>
      </p:bldP>
      <p:bldP spid="35" grpId="0" build="p">
        <p:tmplLst>
          <p:tmpl lvl="1">
            <p:tnLst>
              <p:par>
                <p:cTn presetID="22" presetClass="entr" presetSubtype="8" fill="hold" nodeType="afterEffect">
                  <p:stCondLst>
                    <p:cond delay="0"/>
                  </p:stCondLst>
                  <p:childTnLst>
                    <p:set>
                      <p:cBhvr>
                        <p:cTn dur="1" fill="hold">
                          <p:stCondLst>
                            <p:cond delay="0"/>
                          </p:stCondLst>
                        </p:cTn>
                        <p:tgtEl>
                          <p:spTgt spid="35"/>
                        </p:tgtEl>
                        <p:attrNameLst>
                          <p:attrName>style.visibility</p:attrName>
                        </p:attrNameLst>
                      </p:cBhvr>
                      <p:to>
                        <p:strVal val="visible"/>
                      </p:to>
                    </p:set>
                    <p:animEffect transition="in" filter="wipe(left)">
                      <p:cBhvr>
                        <p:cTn dur="500"/>
                        <p:tgtEl>
                          <p:spTgt spid="35"/>
                        </p:tgtEl>
                      </p:cBhvr>
                    </p:animEffect>
                  </p:childTnLst>
                </p:cTn>
              </p:par>
            </p:tnLst>
          </p:tmpl>
        </p:tmplLst>
      </p:bldP>
      <p:bldP spid="36" grpId="0"/>
      <p:bldP spid="37" grpId="0">
        <p:tmplLst>
          <p:tmpl>
            <p:tnLst>
              <p:par>
                <p:cTn presetID="10" presetClass="entr" presetSubtype="0" fill="hold" nodeType="after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 images and texts">
    <p:spTree>
      <p:nvGrpSpPr>
        <p:cNvPr id="1" name=""/>
        <p:cNvGrpSpPr/>
        <p:nvPr/>
      </p:nvGrpSpPr>
      <p:grpSpPr>
        <a:xfrm>
          <a:off x="0" y="0"/>
          <a:ext cx="0" cy="0"/>
          <a:chOff x="0" y="0"/>
          <a:chExt cx="0" cy="0"/>
        </a:xfrm>
      </p:grpSpPr>
      <p:sp>
        <p:nvSpPr>
          <p:cNvPr id="15" name="Title 1"/>
          <p:cNvSpPr>
            <a:spLocks noGrp="1"/>
          </p:cNvSpPr>
          <p:nvPr>
            <p:ph type="title" hasCustomPrompt="1"/>
          </p:nvPr>
        </p:nvSpPr>
        <p:spPr>
          <a:xfrm>
            <a:off x="1403350" y="3633535"/>
            <a:ext cx="4525280" cy="3018343"/>
          </a:xfrm>
        </p:spPr>
        <p:txBody>
          <a:bodyPr anchor="ctr"/>
          <a:lstStyle>
            <a:lvl1pPr algn="l">
              <a:defRPr/>
            </a:lvl1pPr>
          </a:lstStyle>
          <a:p>
            <a:r>
              <a:rPr kumimoji="1" lang="en-US" altLang="ja-JP" dirty="0"/>
              <a:t>Slide title</a:t>
            </a:r>
            <a:br>
              <a:rPr kumimoji="1" lang="en-US" altLang="ja-JP" dirty="0"/>
            </a:br>
            <a:r>
              <a:rPr kumimoji="1" lang="en-US" altLang="ja-JP" dirty="0"/>
              <a:t>goes here</a:t>
            </a:r>
            <a:endParaRPr kumimoji="1" lang="ja-JP" altLang="en-US" dirty="0"/>
          </a:p>
        </p:txBody>
      </p:sp>
      <p:sp>
        <p:nvSpPr>
          <p:cNvPr id="16" name="Rectangle 15"/>
          <p:cNvSpPr/>
          <p:nvPr userDrawn="1"/>
        </p:nvSpPr>
        <p:spPr>
          <a:xfrm>
            <a:off x="11699099" y="-1588"/>
            <a:ext cx="5185551" cy="51435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kumimoji="1" lang="ja-JP" altLang="en-US"/>
          </a:p>
        </p:txBody>
      </p:sp>
      <p:sp>
        <p:nvSpPr>
          <p:cNvPr id="17" name="Picture Placeholder 6"/>
          <p:cNvSpPr>
            <a:spLocks noGrp="1"/>
          </p:cNvSpPr>
          <p:nvPr>
            <p:ph type="pic" sz="quarter" idx="13"/>
          </p:nvPr>
        </p:nvSpPr>
        <p:spPr>
          <a:xfrm>
            <a:off x="6515099" y="0"/>
            <a:ext cx="5184000" cy="5141914"/>
          </a:xfrm>
          <a:solidFill>
            <a:schemeClr val="accent5">
              <a:lumMod val="40000"/>
              <a:lumOff val="60000"/>
            </a:schemeClr>
          </a:solidFill>
        </p:spPr>
        <p:txBody>
          <a:bodyPr/>
          <a:lstStyle>
            <a:lvl1pPr marL="0" marR="0" indent="0" algn="l" defTabSz="1371417" rtl="0" eaLnBrk="1" fontAlgn="auto" latinLnBrk="0" hangingPunct="1">
              <a:lnSpc>
                <a:spcPct val="160000"/>
              </a:lnSpc>
              <a:spcBef>
                <a:spcPts val="0"/>
              </a:spcBef>
              <a:spcAft>
                <a:spcPts val="0"/>
              </a:spcAft>
              <a:buClrTx/>
              <a:buSzTx/>
              <a:buFont typeface="Arial" panose="020B0604020202020204" pitchFamily="34" charset="0"/>
              <a:buNone/>
              <a:tabLst/>
              <a:defRPr/>
            </a:lvl1pPr>
          </a:lstStyle>
          <a:p>
            <a:pPr marL="0" marR="0" lvl="0" indent="0" algn="l" defTabSz="1371417" rtl="0" eaLnBrk="1" fontAlgn="auto" latinLnBrk="0" hangingPunct="1">
              <a:lnSpc>
                <a:spcPct val="160000"/>
              </a:lnSpc>
              <a:spcBef>
                <a:spcPts val="0"/>
              </a:spcBef>
              <a:spcAft>
                <a:spcPts val="0"/>
              </a:spcAft>
              <a:buClrTx/>
              <a:buSzTx/>
              <a:buFont typeface="Arial" panose="020B0604020202020204" pitchFamily="34" charset="0"/>
              <a:buNone/>
              <a:tabLst/>
              <a:defRPr/>
            </a:pPr>
            <a:r>
              <a:rPr kumimoji="1" lang="en-US" altLang="ja-JP" dirty="0"/>
              <a:t>Click icon to add picture</a:t>
            </a:r>
            <a:endParaRPr kumimoji="1" lang="ja-JP" altLang="en-US" dirty="0"/>
          </a:p>
        </p:txBody>
      </p:sp>
      <p:sp>
        <p:nvSpPr>
          <p:cNvPr id="18" name="Picture Placeholder 6"/>
          <p:cNvSpPr>
            <a:spLocks noGrp="1"/>
          </p:cNvSpPr>
          <p:nvPr>
            <p:ph type="pic" sz="quarter" idx="14"/>
          </p:nvPr>
        </p:nvSpPr>
        <p:spPr>
          <a:xfrm>
            <a:off x="11700650" y="5141515"/>
            <a:ext cx="5184000" cy="5141914"/>
          </a:xfrm>
          <a:solidFill>
            <a:schemeClr val="accent5">
              <a:lumMod val="40000"/>
              <a:lumOff val="60000"/>
            </a:schemeClr>
          </a:solidFill>
        </p:spPr>
        <p:txBody>
          <a:bodyPr/>
          <a:lstStyle>
            <a:lvl1pPr marL="0" marR="0" indent="0" algn="l" defTabSz="1371417" rtl="0" eaLnBrk="1" fontAlgn="auto" latinLnBrk="0" hangingPunct="1">
              <a:lnSpc>
                <a:spcPct val="160000"/>
              </a:lnSpc>
              <a:spcBef>
                <a:spcPts val="0"/>
              </a:spcBef>
              <a:spcAft>
                <a:spcPts val="0"/>
              </a:spcAft>
              <a:buClrTx/>
              <a:buSzTx/>
              <a:buFont typeface="Arial" panose="020B0604020202020204" pitchFamily="34" charset="0"/>
              <a:buNone/>
              <a:tabLst/>
              <a:defRPr/>
            </a:lvl1pPr>
          </a:lstStyle>
          <a:p>
            <a:pPr marL="0" marR="0" lvl="0" indent="0" algn="l" defTabSz="1371417" rtl="0" eaLnBrk="1" fontAlgn="auto" latinLnBrk="0" hangingPunct="1">
              <a:lnSpc>
                <a:spcPct val="160000"/>
              </a:lnSpc>
              <a:spcBef>
                <a:spcPts val="0"/>
              </a:spcBef>
              <a:spcAft>
                <a:spcPts val="0"/>
              </a:spcAft>
              <a:buClrTx/>
              <a:buSzTx/>
              <a:buFont typeface="Arial" panose="020B0604020202020204" pitchFamily="34" charset="0"/>
              <a:buNone/>
              <a:tabLst/>
              <a:defRPr/>
            </a:pPr>
            <a:r>
              <a:rPr kumimoji="1" lang="en-US" altLang="ja-JP" dirty="0"/>
              <a:t>Click icon to add picture</a:t>
            </a:r>
            <a:endParaRPr kumimoji="1" lang="ja-JP" altLang="en-US" dirty="0"/>
          </a:p>
        </p:txBody>
      </p:sp>
      <p:sp>
        <p:nvSpPr>
          <p:cNvPr id="19" name="Rectangle 18"/>
          <p:cNvSpPr/>
          <p:nvPr userDrawn="1"/>
        </p:nvSpPr>
        <p:spPr>
          <a:xfrm>
            <a:off x="6515099" y="5141913"/>
            <a:ext cx="5185551" cy="51435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kumimoji="1" lang="ja-JP" altLang="en-US"/>
          </a:p>
        </p:txBody>
      </p:sp>
      <p:sp>
        <p:nvSpPr>
          <p:cNvPr id="22" name="Text Placeholder 5"/>
          <p:cNvSpPr>
            <a:spLocks noGrp="1"/>
          </p:cNvSpPr>
          <p:nvPr>
            <p:ph type="body" sz="quarter" idx="12" hasCustomPrompt="1"/>
          </p:nvPr>
        </p:nvSpPr>
        <p:spPr>
          <a:xfrm>
            <a:off x="12496800" y="1973417"/>
            <a:ext cx="3666978" cy="2007738"/>
          </a:xfrm>
        </p:spPr>
        <p:txBody>
          <a:bodyPr anchor="t"/>
          <a:lstStyle>
            <a:lvl1pPr marL="0" indent="0" algn="l">
              <a:spcBef>
                <a:spcPts val="0"/>
              </a:spcBef>
              <a:buFontTx/>
              <a:buNone/>
              <a:defRPr>
                <a:solidFill>
                  <a:schemeClr val="bg1"/>
                </a:solidFill>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Text goes here</a:t>
            </a:r>
            <a:endParaRPr kumimoji="1" lang="ja-JP" altLang="en-US" dirty="0"/>
          </a:p>
        </p:txBody>
      </p:sp>
      <p:sp>
        <p:nvSpPr>
          <p:cNvPr id="23" name="Text Placeholder 5"/>
          <p:cNvSpPr>
            <a:spLocks noGrp="1"/>
          </p:cNvSpPr>
          <p:nvPr>
            <p:ph type="body" sz="quarter" idx="15" hasCustomPrompt="1"/>
          </p:nvPr>
        </p:nvSpPr>
        <p:spPr>
          <a:xfrm>
            <a:off x="12496800" y="1314180"/>
            <a:ext cx="3666978" cy="586241"/>
          </a:xfrm>
        </p:spPr>
        <p:txBody>
          <a:bodyPr anchor="b">
            <a:normAutofit/>
          </a:bodyPr>
          <a:lstStyle>
            <a:lvl1pPr marL="0" indent="0" algn="l">
              <a:lnSpc>
                <a:spcPct val="100000"/>
              </a:lnSpc>
              <a:spcBef>
                <a:spcPts val="0"/>
              </a:spcBef>
              <a:buFontTx/>
              <a:buNone/>
              <a:defRPr sz="2800">
                <a:solidFill>
                  <a:schemeClr val="bg1"/>
                </a:solidFill>
                <a:latin typeface="+mj-lt"/>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Caption goes here</a:t>
            </a:r>
            <a:endParaRPr kumimoji="1" lang="ja-JP" altLang="en-US" dirty="0"/>
          </a:p>
        </p:txBody>
      </p:sp>
      <p:sp>
        <p:nvSpPr>
          <p:cNvPr id="26" name="Text Placeholder 5"/>
          <p:cNvSpPr>
            <a:spLocks noGrp="1"/>
          </p:cNvSpPr>
          <p:nvPr>
            <p:ph type="body" sz="quarter" idx="16" hasCustomPrompt="1"/>
          </p:nvPr>
        </p:nvSpPr>
        <p:spPr>
          <a:xfrm>
            <a:off x="7302522" y="7014529"/>
            <a:ext cx="3666978" cy="2007738"/>
          </a:xfrm>
        </p:spPr>
        <p:txBody>
          <a:bodyPr anchor="t"/>
          <a:lstStyle>
            <a:lvl1pPr marL="0" indent="0" algn="r">
              <a:spcBef>
                <a:spcPts val="0"/>
              </a:spcBef>
              <a:buFontTx/>
              <a:buNone/>
              <a:defRPr>
                <a:solidFill>
                  <a:schemeClr val="bg1"/>
                </a:solidFill>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Text goes here</a:t>
            </a:r>
            <a:endParaRPr kumimoji="1" lang="ja-JP" altLang="en-US" dirty="0"/>
          </a:p>
        </p:txBody>
      </p:sp>
      <p:sp>
        <p:nvSpPr>
          <p:cNvPr id="27" name="Text Placeholder 5"/>
          <p:cNvSpPr>
            <a:spLocks noGrp="1"/>
          </p:cNvSpPr>
          <p:nvPr>
            <p:ph type="body" sz="quarter" idx="17" hasCustomPrompt="1"/>
          </p:nvPr>
        </p:nvSpPr>
        <p:spPr>
          <a:xfrm>
            <a:off x="7302522" y="6355292"/>
            <a:ext cx="3666978" cy="586241"/>
          </a:xfrm>
        </p:spPr>
        <p:txBody>
          <a:bodyPr anchor="b">
            <a:normAutofit/>
          </a:bodyPr>
          <a:lstStyle>
            <a:lvl1pPr marL="0" indent="0" algn="r">
              <a:lnSpc>
                <a:spcPct val="100000"/>
              </a:lnSpc>
              <a:spcBef>
                <a:spcPts val="0"/>
              </a:spcBef>
              <a:buFontTx/>
              <a:buNone/>
              <a:defRPr sz="2800">
                <a:solidFill>
                  <a:schemeClr val="bg1"/>
                </a:solidFill>
                <a:latin typeface="+mj-lt"/>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Caption goes here</a:t>
            </a:r>
            <a:endParaRPr kumimoji="1" lang="ja-JP" altLang="en-US" dirty="0"/>
          </a:p>
        </p:txBody>
      </p:sp>
    </p:spTree>
    <p:extLst>
      <p:ext uri="{BB962C8B-B14F-4D97-AF65-F5344CB8AC3E}">
        <p14:creationId xmlns:p14="http://schemas.microsoft.com/office/powerpoint/2010/main" val="3561427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250"/>
                                  </p:stCondLst>
                                  <p:iterate type="wd">
                                    <p:tmPct val="10000"/>
                                  </p:iterate>
                                  <p:childTnLst>
                                    <p:set>
                                      <p:cBhvr>
                                        <p:cTn id="6" dur="1" fill="hold">
                                          <p:stCondLst>
                                            <p:cond delay="0"/>
                                          </p:stCondLst>
                                        </p:cTn>
                                        <p:tgtEl>
                                          <p:spTgt spid="15"/>
                                        </p:tgtEl>
                                        <p:attrNameLst>
                                          <p:attrName>style.visibility</p:attrName>
                                        </p:attrNameLst>
                                      </p:cBhvr>
                                      <p:to>
                                        <p:strVal val="visible"/>
                                      </p:to>
                                    </p:set>
                                    <p:anim calcmode="lin" valueType="num">
                                      <p:cBhvr additive="base">
                                        <p:cTn id="7" dur="1000" fill="hold"/>
                                        <p:tgtEl>
                                          <p:spTgt spid="15"/>
                                        </p:tgtEl>
                                        <p:attrNameLst>
                                          <p:attrName>ppt_x</p:attrName>
                                        </p:attrNameLst>
                                      </p:cBhvr>
                                      <p:tavLst>
                                        <p:tav tm="0">
                                          <p:val>
                                            <p:strVal val="#ppt_x"/>
                                          </p:val>
                                        </p:tav>
                                        <p:tav tm="100000">
                                          <p:val>
                                            <p:strVal val="#ppt_x"/>
                                          </p:val>
                                        </p:tav>
                                      </p:tavLst>
                                    </p:anim>
                                    <p:anim calcmode="lin" valueType="num">
                                      <p:cBhvr additive="base">
                                        <p:cTn id="8" dur="1000" fill="hold"/>
                                        <p:tgtEl>
                                          <p:spTgt spid="15"/>
                                        </p:tgtEl>
                                        <p:attrNameLst>
                                          <p:attrName>ppt_y</p:attrName>
                                        </p:attrNameLst>
                                      </p:cBhvr>
                                      <p:tavLst>
                                        <p:tav tm="0">
                                          <p:val>
                                            <p:strVal val="0-#ppt_h/2"/>
                                          </p:val>
                                        </p:tav>
                                        <p:tav tm="100000">
                                          <p:val>
                                            <p:strVal val="#ppt_y"/>
                                          </p:val>
                                        </p:tav>
                                      </p:tavLst>
                                    </p:anim>
                                  </p:childTnLst>
                                </p:cTn>
                              </p:par>
                            </p:childTnLst>
                          </p:cTn>
                        </p:par>
                        <p:par>
                          <p:cTn id="9" fill="hold">
                            <p:stCondLst>
                              <p:cond delay="1550"/>
                            </p:stCondLst>
                            <p:childTnLst>
                              <p:par>
                                <p:cTn id="10" presetID="10" presetClass="entr" presetSubtype="0" fill="hold" grpId="0" nodeType="after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childTnLst>
                          </p:cTn>
                        </p:par>
                        <p:par>
                          <p:cTn id="13" fill="hold">
                            <p:stCondLst>
                              <p:cond delay="2050"/>
                            </p:stCondLst>
                            <p:childTnLst>
                              <p:par>
                                <p:cTn id="14" presetID="10" presetClass="entr" presetSubtype="0" fill="hold" grpId="0" nodeType="after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fade">
                                      <p:cBhvr>
                                        <p:cTn id="16" dur="500"/>
                                        <p:tgtEl>
                                          <p:spTgt spid="17"/>
                                        </p:tgtEl>
                                      </p:cBhvr>
                                    </p:animEffect>
                                  </p:childTnLst>
                                </p:cTn>
                              </p:par>
                            </p:childTnLst>
                          </p:cTn>
                        </p:par>
                        <p:par>
                          <p:cTn id="17" fill="hold">
                            <p:stCondLst>
                              <p:cond delay="2550"/>
                            </p:stCondLst>
                            <p:childTnLst>
                              <p:par>
                                <p:cTn id="18" presetID="10" presetClass="entr" presetSubtype="0" fill="hold" grpId="0" nodeType="after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fade">
                                      <p:cBhvr>
                                        <p:cTn id="20" dur="500"/>
                                        <p:tgtEl>
                                          <p:spTgt spid="18"/>
                                        </p:tgtEl>
                                      </p:cBhvr>
                                    </p:animEffect>
                                  </p:childTnLst>
                                </p:cTn>
                              </p:par>
                            </p:childTnLst>
                          </p:cTn>
                        </p:par>
                        <p:par>
                          <p:cTn id="21" fill="hold">
                            <p:stCondLst>
                              <p:cond delay="3050"/>
                            </p:stCondLst>
                            <p:childTnLst>
                              <p:par>
                                <p:cTn id="22" presetID="10" presetClass="entr" presetSubtype="0" fill="hold" grpId="0" nodeType="after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fade">
                                      <p:cBhvr>
                                        <p:cTn id="24" dur="500"/>
                                        <p:tgtEl>
                                          <p:spTgt spid="19"/>
                                        </p:tgtEl>
                                      </p:cBhvr>
                                    </p:animEffect>
                                  </p:childTnLst>
                                </p:cTn>
                              </p:par>
                            </p:childTnLst>
                          </p:cTn>
                        </p:par>
                        <p:par>
                          <p:cTn id="25" fill="hold">
                            <p:stCondLst>
                              <p:cond delay="3550"/>
                            </p:stCondLst>
                            <p:childTnLst>
                              <p:par>
                                <p:cTn id="26" presetID="22" presetClass="entr" presetSubtype="8" fill="hold" grpId="0" nodeType="afterEffect">
                                  <p:stCondLst>
                                    <p:cond delay="0"/>
                                  </p:stCondLst>
                                  <p:childTnLst>
                                    <p:set>
                                      <p:cBhvr>
                                        <p:cTn id="27" dur="1" fill="hold">
                                          <p:stCondLst>
                                            <p:cond delay="0"/>
                                          </p:stCondLst>
                                        </p:cTn>
                                        <p:tgtEl>
                                          <p:spTgt spid="23">
                                            <p:txEl>
                                              <p:pRg st="0" end="0"/>
                                            </p:txEl>
                                          </p:spTgt>
                                        </p:tgtEl>
                                        <p:attrNameLst>
                                          <p:attrName>style.visibility</p:attrName>
                                        </p:attrNameLst>
                                      </p:cBhvr>
                                      <p:to>
                                        <p:strVal val="visible"/>
                                      </p:to>
                                    </p:set>
                                    <p:animEffect transition="in" filter="wipe(left)">
                                      <p:cBhvr>
                                        <p:cTn id="28" dur="500"/>
                                        <p:tgtEl>
                                          <p:spTgt spid="23">
                                            <p:txEl>
                                              <p:pRg st="0" end="0"/>
                                            </p:txEl>
                                          </p:spTgt>
                                        </p:tgtEl>
                                      </p:cBhvr>
                                    </p:animEffect>
                                  </p:childTnLst>
                                </p:cTn>
                              </p:par>
                            </p:childTnLst>
                          </p:cTn>
                        </p:par>
                        <p:par>
                          <p:cTn id="29" fill="hold">
                            <p:stCondLst>
                              <p:cond delay="4050"/>
                            </p:stCondLst>
                            <p:childTnLst>
                              <p:par>
                                <p:cTn id="30" presetID="10" presetClass="entr" presetSubtype="0" fill="hold" grpId="0" nodeType="afterEffect">
                                  <p:stCondLst>
                                    <p:cond delay="250"/>
                                  </p:stCondLst>
                                  <p:childTnLst>
                                    <p:set>
                                      <p:cBhvr>
                                        <p:cTn id="31" dur="1" fill="hold">
                                          <p:stCondLst>
                                            <p:cond delay="0"/>
                                          </p:stCondLst>
                                        </p:cTn>
                                        <p:tgtEl>
                                          <p:spTgt spid="22"/>
                                        </p:tgtEl>
                                        <p:attrNameLst>
                                          <p:attrName>style.visibility</p:attrName>
                                        </p:attrNameLst>
                                      </p:cBhvr>
                                      <p:to>
                                        <p:strVal val="visible"/>
                                      </p:to>
                                    </p:set>
                                    <p:animEffect transition="in" filter="fade">
                                      <p:cBhvr>
                                        <p:cTn id="32" dur="500"/>
                                        <p:tgtEl>
                                          <p:spTgt spid="22"/>
                                        </p:tgtEl>
                                      </p:cBhvr>
                                    </p:animEffect>
                                  </p:childTnLst>
                                </p:cTn>
                              </p:par>
                            </p:childTnLst>
                          </p:cTn>
                        </p:par>
                        <p:par>
                          <p:cTn id="33" fill="hold">
                            <p:stCondLst>
                              <p:cond delay="4800"/>
                            </p:stCondLst>
                            <p:childTnLst>
                              <p:par>
                                <p:cTn id="34" presetID="22" presetClass="entr" presetSubtype="2" fill="hold" grpId="0" nodeType="afterEffect">
                                  <p:stCondLst>
                                    <p:cond delay="0"/>
                                  </p:stCondLst>
                                  <p:childTnLst>
                                    <p:set>
                                      <p:cBhvr>
                                        <p:cTn id="35" dur="1" fill="hold">
                                          <p:stCondLst>
                                            <p:cond delay="0"/>
                                          </p:stCondLst>
                                        </p:cTn>
                                        <p:tgtEl>
                                          <p:spTgt spid="27">
                                            <p:txEl>
                                              <p:pRg st="0" end="0"/>
                                            </p:txEl>
                                          </p:spTgt>
                                        </p:tgtEl>
                                        <p:attrNameLst>
                                          <p:attrName>style.visibility</p:attrName>
                                        </p:attrNameLst>
                                      </p:cBhvr>
                                      <p:to>
                                        <p:strVal val="visible"/>
                                      </p:to>
                                    </p:set>
                                    <p:animEffect transition="in" filter="wipe(right)">
                                      <p:cBhvr>
                                        <p:cTn id="36" dur="500"/>
                                        <p:tgtEl>
                                          <p:spTgt spid="27">
                                            <p:txEl>
                                              <p:pRg st="0" end="0"/>
                                            </p:txEl>
                                          </p:spTgt>
                                        </p:tgtEl>
                                      </p:cBhvr>
                                    </p:animEffect>
                                  </p:childTnLst>
                                </p:cTn>
                              </p:par>
                            </p:childTnLst>
                          </p:cTn>
                        </p:par>
                        <p:par>
                          <p:cTn id="37" fill="hold">
                            <p:stCondLst>
                              <p:cond delay="5300"/>
                            </p:stCondLst>
                            <p:childTnLst>
                              <p:par>
                                <p:cTn id="38" presetID="10" presetClass="entr" presetSubtype="0" fill="hold" grpId="0" nodeType="afterEffect">
                                  <p:stCondLst>
                                    <p:cond delay="250"/>
                                  </p:stCondLst>
                                  <p:childTnLst>
                                    <p:set>
                                      <p:cBhvr>
                                        <p:cTn id="39" dur="1" fill="hold">
                                          <p:stCondLst>
                                            <p:cond delay="0"/>
                                          </p:stCondLst>
                                        </p:cTn>
                                        <p:tgtEl>
                                          <p:spTgt spid="26"/>
                                        </p:tgtEl>
                                        <p:attrNameLst>
                                          <p:attrName>style.visibility</p:attrName>
                                        </p:attrNameLst>
                                      </p:cBhvr>
                                      <p:to>
                                        <p:strVal val="visible"/>
                                      </p:to>
                                    </p:set>
                                    <p:animEffect transition="in" filter="fade">
                                      <p:cBhvr>
                                        <p:cTn id="40"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animBg="1"/>
      <p:bldP spid="17" grpId="0" animBg="1"/>
      <p:bldP spid="18" grpId="0" animBg="1"/>
      <p:bldP spid="19" grpId="0" animBg="1"/>
      <p:bldP spid="22" grpId="0">
        <p:tmplLst>
          <p:tmpl>
            <p:tnLst>
              <p:par>
                <p:cTn presetID="10" presetClass="entr" presetSubtype="0" fill="hold" nodeType="afterEffect">
                  <p:stCondLst>
                    <p:cond delay="25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3" grpId="0" build="p">
        <p:tmplLst>
          <p:tmpl lvl="1">
            <p:tnLst>
              <p:par>
                <p:cTn presetID="22" presetClass="entr" presetSubtype="8" fill="hold" nodeType="after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wipe(left)">
                      <p:cBhvr>
                        <p:cTn dur="500"/>
                        <p:tgtEl>
                          <p:spTgt spid="23"/>
                        </p:tgtEl>
                      </p:cBhvr>
                    </p:animEffect>
                  </p:childTnLst>
                </p:cTn>
              </p:par>
            </p:tnLst>
          </p:tmpl>
        </p:tmplLst>
      </p:bldP>
      <p:bldP spid="26" grpId="0">
        <p:tmplLst>
          <p:tmpl>
            <p:tnLst>
              <p:par>
                <p:cTn presetID="10" presetClass="entr" presetSubtype="0" fill="hold" nodeType="afterEffect">
                  <p:stCondLst>
                    <p:cond delay="25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27" grpId="0" build="p">
        <p:tmplLst>
          <p:tmpl lvl="1">
            <p:tnLst>
              <p:par>
                <p:cTn presetID="22" presetClass="entr" presetSubtype="2" fill="hold" nodeType="after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wipe(right)">
                      <p:cBhvr>
                        <p:cTn dur="500"/>
                        <p:tgtEl>
                          <p:spTgt spid="27"/>
                        </p:tgtEl>
                      </p:cBhvr>
                    </p:animEffect>
                  </p:childTnLst>
                </p:cTn>
              </p:par>
            </p:tnLst>
          </p:tmpl>
        </p:tmplLst>
      </p:bldP>
    </p:bld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3 images and text">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kumimoji="1" lang="en-US" altLang="ja-JP"/>
              <a:t>The Power of PowerPoint - thepopp.com</a:t>
            </a:r>
            <a:endParaRPr kumimoji="1" lang="ja-JP" altLang="en-US" dirty="0"/>
          </a:p>
        </p:txBody>
      </p:sp>
      <p:sp>
        <p:nvSpPr>
          <p:cNvPr id="4" name="Slide Number Placeholder 3"/>
          <p:cNvSpPr>
            <a:spLocks noGrp="1"/>
          </p:cNvSpPr>
          <p:nvPr>
            <p:ph type="sldNum" sz="quarter" idx="11"/>
          </p:nvPr>
        </p:nvSpPr>
        <p:spPr/>
        <p:txBody>
          <a:bodyPr/>
          <a:lstStyle/>
          <a:p>
            <a:fld id="{B54AD89C-DF1E-4948-B597-5DD47B34A9CA}" type="slidenum">
              <a:rPr kumimoji="1" lang="ja-JP" altLang="en-US" smtClean="0"/>
              <a:pPr/>
              <a:t>‹#›</a:t>
            </a:fld>
            <a:endParaRPr kumimoji="1" lang="ja-JP" altLang="en-US" dirty="0"/>
          </a:p>
        </p:txBody>
      </p:sp>
      <p:sp>
        <p:nvSpPr>
          <p:cNvPr id="6" name="Picture Placeholder 6"/>
          <p:cNvSpPr>
            <a:spLocks noGrp="1"/>
          </p:cNvSpPr>
          <p:nvPr>
            <p:ph type="pic" sz="quarter" idx="14"/>
          </p:nvPr>
        </p:nvSpPr>
        <p:spPr>
          <a:xfrm>
            <a:off x="1403350" y="5191943"/>
            <a:ext cx="4222750" cy="3685425"/>
          </a:xfrm>
          <a:solidFill>
            <a:schemeClr val="accent5">
              <a:lumMod val="40000"/>
              <a:lumOff val="60000"/>
            </a:schemeClr>
          </a:solidFill>
        </p:spPr>
        <p:txBody>
          <a:bodyPr/>
          <a:lstStyle>
            <a:lvl1pPr marL="0" marR="0" indent="0" algn="l" defTabSz="1371417" rtl="0" eaLnBrk="1" fontAlgn="auto" latinLnBrk="0" hangingPunct="1">
              <a:lnSpc>
                <a:spcPct val="160000"/>
              </a:lnSpc>
              <a:spcBef>
                <a:spcPts val="0"/>
              </a:spcBef>
              <a:spcAft>
                <a:spcPts val="0"/>
              </a:spcAft>
              <a:buClrTx/>
              <a:buSzTx/>
              <a:buFont typeface="Arial" panose="020B0604020202020204" pitchFamily="34" charset="0"/>
              <a:buNone/>
              <a:tabLst/>
              <a:defRPr/>
            </a:lvl1pPr>
          </a:lstStyle>
          <a:p>
            <a:pPr marL="0" marR="0" lvl="0" indent="0" algn="l" defTabSz="1371417" rtl="0" eaLnBrk="1" fontAlgn="auto" latinLnBrk="0" hangingPunct="1">
              <a:lnSpc>
                <a:spcPct val="160000"/>
              </a:lnSpc>
              <a:spcBef>
                <a:spcPts val="0"/>
              </a:spcBef>
              <a:spcAft>
                <a:spcPts val="0"/>
              </a:spcAft>
              <a:buClrTx/>
              <a:buSzTx/>
              <a:buFont typeface="Arial" panose="020B0604020202020204" pitchFamily="34" charset="0"/>
              <a:buNone/>
              <a:tabLst/>
              <a:defRPr/>
            </a:pPr>
            <a:r>
              <a:rPr kumimoji="1" lang="en-US" altLang="ja-JP" dirty="0"/>
              <a:t>Click icon to add picture</a:t>
            </a:r>
            <a:endParaRPr kumimoji="1" lang="ja-JP" altLang="en-US" dirty="0"/>
          </a:p>
        </p:txBody>
      </p:sp>
      <p:sp>
        <p:nvSpPr>
          <p:cNvPr id="9" name="Picture Placeholder 6"/>
          <p:cNvSpPr>
            <a:spLocks noGrp="1"/>
          </p:cNvSpPr>
          <p:nvPr>
            <p:ph type="pic" sz="quarter" idx="15"/>
          </p:nvPr>
        </p:nvSpPr>
        <p:spPr>
          <a:xfrm>
            <a:off x="1403350" y="1398588"/>
            <a:ext cx="4222750" cy="3685425"/>
          </a:xfrm>
          <a:solidFill>
            <a:schemeClr val="accent5">
              <a:lumMod val="40000"/>
              <a:lumOff val="60000"/>
            </a:schemeClr>
          </a:solidFill>
        </p:spPr>
        <p:txBody>
          <a:bodyPr/>
          <a:lstStyle>
            <a:lvl1pPr marL="0" marR="0" indent="0" algn="l" defTabSz="1371417" rtl="0" eaLnBrk="1" fontAlgn="auto" latinLnBrk="0" hangingPunct="1">
              <a:lnSpc>
                <a:spcPct val="160000"/>
              </a:lnSpc>
              <a:spcBef>
                <a:spcPts val="0"/>
              </a:spcBef>
              <a:spcAft>
                <a:spcPts val="0"/>
              </a:spcAft>
              <a:buClrTx/>
              <a:buSzTx/>
              <a:buFont typeface="Arial" panose="020B0604020202020204" pitchFamily="34" charset="0"/>
              <a:buNone/>
              <a:tabLst/>
              <a:defRPr/>
            </a:lvl1pPr>
          </a:lstStyle>
          <a:p>
            <a:pPr marL="0" marR="0" lvl="0" indent="0" algn="l" defTabSz="1371417" rtl="0" eaLnBrk="1" fontAlgn="auto" latinLnBrk="0" hangingPunct="1">
              <a:lnSpc>
                <a:spcPct val="160000"/>
              </a:lnSpc>
              <a:spcBef>
                <a:spcPts val="0"/>
              </a:spcBef>
              <a:spcAft>
                <a:spcPts val="0"/>
              </a:spcAft>
              <a:buClrTx/>
              <a:buSzTx/>
              <a:buFont typeface="Arial" panose="020B0604020202020204" pitchFamily="34" charset="0"/>
              <a:buNone/>
              <a:tabLst/>
              <a:defRPr/>
            </a:pPr>
            <a:r>
              <a:rPr kumimoji="1" lang="en-US" altLang="ja-JP" dirty="0"/>
              <a:t>Click icon to add picture</a:t>
            </a:r>
            <a:endParaRPr kumimoji="1" lang="ja-JP" altLang="en-US" dirty="0"/>
          </a:p>
        </p:txBody>
      </p:sp>
      <p:sp>
        <p:nvSpPr>
          <p:cNvPr id="10" name="Picture Placeholder 6"/>
          <p:cNvSpPr>
            <a:spLocks noGrp="1"/>
          </p:cNvSpPr>
          <p:nvPr>
            <p:ph type="pic" sz="quarter" idx="16"/>
          </p:nvPr>
        </p:nvSpPr>
        <p:spPr>
          <a:xfrm>
            <a:off x="5748803" y="1398587"/>
            <a:ext cx="3395197" cy="7488238"/>
          </a:xfrm>
          <a:solidFill>
            <a:schemeClr val="accent5">
              <a:lumMod val="40000"/>
              <a:lumOff val="60000"/>
            </a:schemeClr>
          </a:solidFill>
        </p:spPr>
        <p:txBody>
          <a:bodyPr/>
          <a:lstStyle>
            <a:lvl1pPr marL="0" marR="0" indent="0" algn="l" defTabSz="1371417" rtl="0" eaLnBrk="1" fontAlgn="auto" latinLnBrk="0" hangingPunct="1">
              <a:lnSpc>
                <a:spcPct val="160000"/>
              </a:lnSpc>
              <a:spcBef>
                <a:spcPts val="0"/>
              </a:spcBef>
              <a:spcAft>
                <a:spcPts val="0"/>
              </a:spcAft>
              <a:buClrTx/>
              <a:buSzTx/>
              <a:buFont typeface="Arial" panose="020B0604020202020204" pitchFamily="34" charset="0"/>
              <a:buNone/>
              <a:tabLst/>
              <a:defRPr/>
            </a:lvl1pPr>
          </a:lstStyle>
          <a:p>
            <a:pPr marL="0" marR="0" lvl="0" indent="0" algn="l" defTabSz="1371417" rtl="0" eaLnBrk="1" fontAlgn="auto" latinLnBrk="0" hangingPunct="1">
              <a:lnSpc>
                <a:spcPct val="160000"/>
              </a:lnSpc>
              <a:spcBef>
                <a:spcPts val="0"/>
              </a:spcBef>
              <a:spcAft>
                <a:spcPts val="0"/>
              </a:spcAft>
              <a:buClrTx/>
              <a:buSzTx/>
              <a:buFont typeface="Arial" panose="020B0604020202020204" pitchFamily="34" charset="0"/>
              <a:buNone/>
              <a:tabLst/>
              <a:defRPr/>
            </a:pPr>
            <a:r>
              <a:rPr kumimoji="1" lang="en-US" altLang="ja-JP" dirty="0"/>
              <a:t>Click icon to add picture</a:t>
            </a:r>
            <a:endParaRPr kumimoji="1" lang="ja-JP" altLang="en-US" dirty="0"/>
          </a:p>
        </p:txBody>
      </p:sp>
      <p:sp>
        <p:nvSpPr>
          <p:cNvPr id="13" name="Title 1"/>
          <p:cNvSpPr>
            <a:spLocks noGrp="1"/>
          </p:cNvSpPr>
          <p:nvPr>
            <p:ph type="title" hasCustomPrompt="1"/>
          </p:nvPr>
        </p:nvSpPr>
        <p:spPr>
          <a:xfrm>
            <a:off x="11169650" y="1398589"/>
            <a:ext cx="5175250" cy="3648420"/>
          </a:xfrm>
        </p:spPr>
        <p:txBody>
          <a:bodyPr anchor="b"/>
          <a:lstStyle>
            <a:lvl1pPr algn="l">
              <a:defRPr/>
            </a:lvl1pPr>
          </a:lstStyle>
          <a:p>
            <a:r>
              <a:rPr kumimoji="1" lang="en-US" altLang="ja-JP" dirty="0"/>
              <a:t>Slide title</a:t>
            </a:r>
            <a:br>
              <a:rPr kumimoji="1" lang="en-US" altLang="ja-JP" dirty="0"/>
            </a:br>
            <a:r>
              <a:rPr kumimoji="1" lang="en-US" altLang="ja-JP" dirty="0"/>
              <a:t>goes here</a:t>
            </a:r>
            <a:endParaRPr kumimoji="1" lang="ja-JP" altLang="en-US" dirty="0"/>
          </a:p>
        </p:txBody>
      </p:sp>
      <p:sp>
        <p:nvSpPr>
          <p:cNvPr id="14" name="Text Placeholder 5"/>
          <p:cNvSpPr>
            <a:spLocks noGrp="1"/>
          </p:cNvSpPr>
          <p:nvPr>
            <p:ph type="body" sz="quarter" idx="12" hasCustomPrompt="1"/>
          </p:nvPr>
        </p:nvSpPr>
        <p:spPr>
          <a:xfrm>
            <a:off x="11188700" y="5360988"/>
            <a:ext cx="5175250" cy="3022600"/>
          </a:xfrm>
        </p:spPr>
        <p:txBody>
          <a:bodyPr anchor="t"/>
          <a:lstStyle>
            <a:lvl1pPr marL="0" indent="0" algn="just">
              <a:spcBef>
                <a:spcPts val="0"/>
              </a:spcBef>
              <a:buFontTx/>
              <a:buNone/>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Text goes here</a:t>
            </a:r>
            <a:endParaRPr kumimoji="1" lang="ja-JP" altLang="en-US" dirty="0"/>
          </a:p>
        </p:txBody>
      </p:sp>
      <p:cxnSp>
        <p:nvCxnSpPr>
          <p:cNvPr id="15" name="Straight Connector 14"/>
          <p:cNvCxnSpPr/>
          <p:nvPr userDrawn="1"/>
        </p:nvCxnSpPr>
        <p:spPr>
          <a:xfrm>
            <a:off x="11267147" y="5141913"/>
            <a:ext cx="7020853" cy="793"/>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08061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par>
                          <p:cTn id="16" fill="hold">
                            <p:stCondLst>
                              <p:cond delay="1500"/>
                            </p:stCondLst>
                            <p:childTnLst>
                              <p:par>
                                <p:cTn id="17" presetID="2" presetClass="entr" presetSubtype="1" decel="100000" fill="hold" grpId="0" nodeType="afterEffect">
                                  <p:stCondLst>
                                    <p:cond delay="250"/>
                                  </p:stCondLst>
                                  <p:iterate type="wd">
                                    <p:tmPct val="10000"/>
                                  </p:iterate>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1000" fill="hold"/>
                                        <p:tgtEl>
                                          <p:spTgt spid="13"/>
                                        </p:tgtEl>
                                        <p:attrNameLst>
                                          <p:attrName>ppt_x</p:attrName>
                                        </p:attrNameLst>
                                      </p:cBhvr>
                                      <p:tavLst>
                                        <p:tav tm="0">
                                          <p:val>
                                            <p:strVal val="#ppt_x"/>
                                          </p:val>
                                        </p:tav>
                                        <p:tav tm="100000">
                                          <p:val>
                                            <p:strVal val="#ppt_x"/>
                                          </p:val>
                                        </p:tav>
                                      </p:tavLst>
                                    </p:anim>
                                    <p:anim calcmode="lin" valueType="num">
                                      <p:cBhvr additive="base">
                                        <p:cTn id="20" dur="1000" fill="hold"/>
                                        <p:tgtEl>
                                          <p:spTgt spid="13"/>
                                        </p:tgtEl>
                                        <p:attrNameLst>
                                          <p:attrName>ppt_y</p:attrName>
                                        </p:attrNameLst>
                                      </p:cBhvr>
                                      <p:tavLst>
                                        <p:tav tm="0">
                                          <p:val>
                                            <p:strVal val="0-#ppt_h/2"/>
                                          </p:val>
                                        </p:tav>
                                        <p:tav tm="100000">
                                          <p:val>
                                            <p:strVal val="#ppt_y"/>
                                          </p:val>
                                        </p:tav>
                                      </p:tavLst>
                                    </p:anim>
                                  </p:childTnLst>
                                </p:cTn>
                              </p:par>
                            </p:childTnLst>
                          </p:cTn>
                        </p:par>
                        <p:par>
                          <p:cTn id="21" fill="hold">
                            <p:stCondLst>
                              <p:cond delay="3050"/>
                            </p:stCondLst>
                            <p:childTnLst>
                              <p:par>
                                <p:cTn id="22" presetID="22" presetClass="entr" presetSubtype="2" fill="hold" nodeType="after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wipe(right)">
                                      <p:cBhvr>
                                        <p:cTn id="24" dur="500"/>
                                        <p:tgtEl>
                                          <p:spTgt spid="15"/>
                                        </p:tgtEl>
                                      </p:cBhvr>
                                    </p:animEffect>
                                  </p:childTnLst>
                                </p:cTn>
                              </p:par>
                            </p:childTnLst>
                          </p:cTn>
                        </p:par>
                        <p:par>
                          <p:cTn id="25" fill="hold">
                            <p:stCondLst>
                              <p:cond delay="3550"/>
                            </p:stCondLst>
                            <p:childTnLst>
                              <p:par>
                                <p:cTn id="26" presetID="10" presetClass="entr" presetSubtype="0" fill="hold" grpId="0" nodeType="afterEffect">
                                  <p:stCondLst>
                                    <p:cond delay="25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P spid="10" grpId="0" animBg="1"/>
      <p:bldP spid="13" grpId="0"/>
      <p:bldP spid="14" grpId="0">
        <p:tmplLst>
          <p:tmpl>
            <p:tnLst>
              <p:par>
                <p:cTn presetID="10" presetClass="entr" presetSubtype="0" fill="hold" nodeType="afterEffect">
                  <p:stCondLst>
                    <p:cond delay="25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4 images and text 2">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kumimoji="1" lang="en-US" altLang="ja-JP"/>
              <a:t>The Power of PowerPoint - thepopp.com</a:t>
            </a:r>
            <a:endParaRPr kumimoji="1" lang="ja-JP" altLang="en-US" dirty="0"/>
          </a:p>
        </p:txBody>
      </p:sp>
      <p:sp>
        <p:nvSpPr>
          <p:cNvPr id="4" name="Slide Number Placeholder 3"/>
          <p:cNvSpPr>
            <a:spLocks noGrp="1"/>
          </p:cNvSpPr>
          <p:nvPr>
            <p:ph type="sldNum" sz="quarter" idx="11"/>
          </p:nvPr>
        </p:nvSpPr>
        <p:spPr/>
        <p:txBody>
          <a:bodyPr/>
          <a:lstStyle/>
          <a:p>
            <a:fld id="{B54AD89C-DF1E-4948-B597-5DD47B34A9CA}" type="slidenum">
              <a:rPr kumimoji="1" lang="ja-JP" altLang="en-US" smtClean="0"/>
              <a:pPr/>
              <a:t>‹#›</a:t>
            </a:fld>
            <a:endParaRPr kumimoji="1" lang="ja-JP" altLang="en-US" dirty="0"/>
          </a:p>
        </p:txBody>
      </p:sp>
      <p:sp>
        <p:nvSpPr>
          <p:cNvPr id="5" name="Picture Placeholder 6"/>
          <p:cNvSpPr>
            <a:spLocks noGrp="1"/>
          </p:cNvSpPr>
          <p:nvPr>
            <p:ph type="pic" sz="quarter" idx="15"/>
          </p:nvPr>
        </p:nvSpPr>
        <p:spPr>
          <a:xfrm>
            <a:off x="1403350" y="1398588"/>
            <a:ext cx="5372594" cy="7478780"/>
          </a:xfrm>
          <a:solidFill>
            <a:schemeClr val="accent5">
              <a:lumMod val="40000"/>
              <a:lumOff val="60000"/>
            </a:schemeClr>
          </a:solidFill>
        </p:spPr>
        <p:txBody>
          <a:bodyPr/>
          <a:lstStyle>
            <a:lvl1pPr marL="0" marR="0" indent="0" algn="l" defTabSz="1371417" rtl="0" eaLnBrk="1" fontAlgn="auto" latinLnBrk="0" hangingPunct="1">
              <a:lnSpc>
                <a:spcPct val="160000"/>
              </a:lnSpc>
              <a:spcBef>
                <a:spcPts val="0"/>
              </a:spcBef>
              <a:spcAft>
                <a:spcPts val="0"/>
              </a:spcAft>
              <a:buClrTx/>
              <a:buSzTx/>
              <a:buFont typeface="Arial" panose="020B0604020202020204" pitchFamily="34" charset="0"/>
              <a:buNone/>
              <a:tabLst/>
              <a:defRPr/>
            </a:lvl1pPr>
          </a:lstStyle>
          <a:p>
            <a:pPr marL="0" marR="0" lvl="0" indent="0" algn="l" defTabSz="1371417" rtl="0" eaLnBrk="1" fontAlgn="auto" latinLnBrk="0" hangingPunct="1">
              <a:lnSpc>
                <a:spcPct val="160000"/>
              </a:lnSpc>
              <a:spcBef>
                <a:spcPts val="0"/>
              </a:spcBef>
              <a:spcAft>
                <a:spcPts val="0"/>
              </a:spcAft>
              <a:buClrTx/>
              <a:buSzTx/>
              <a:buFont typeface="Arial" panose="020B0604020202020204" pitchFamily="34" charset="0"/>
              <a:buNone/>
              <a:tabLst/>
              <a:defRPr/>
            </a:pPr>
            <a:r>
              <a:rPr kumimoji="1" lang="en-US" altLang="ja-JP" dirty="0"/>
              <a:t>Click icon to add picture</a:t>
            </a:r>
            <a:endParaRPr kumimoji="1" lang="ja-JP" altLang="en-US" dirty="0"/>
          </a:p>
        </p:txBody>
      </p:sp>
      <p:sp>
        <p:nvSpPr>
          <p:cNvPr id="7" name="Picture Placeholder 6"/>
          <p:cNvSpPr>
            <a:spLocks noGrp="1"/>
          </p:cNvSpPr>
          <p:nvPr>
            <p:ph type="pic" sz="quarter" idx="13"/>
          </p:nvPr>
        </p:nvSpPr>
        <p:spPr>
          <a:xfrm>
            <a:off x="6905033" y="5492818"/>
            <a:ext cx="3240480" cy="3384550"/>
          </a:xfrm>
          <a:prstGeom prst="rect">
            <a:avLst/>
          </a:prstGeom>
          <a:solidFill>
            <a:schemeClr val="accent5">
              <a:lumMod val="40000"/>
              <a:lumOff val="60000"/>
            </a:schemeClr>
          </a:solidFill>
        </p:spPr>
        <p:txBody>
          <a:bodyPr/>
          <a:lstStyle>
            <a:lvl1pPr marL="0" marR="0" indent="0" algn="l" defTabSz="1371417" rtl="0" eaLnBrk="1" fontAlgn="auto" latinLnBrk="0" hangingPunct="1">
              <a:lnSpc>
                <a:spcPct val="160000"/>
              </a:lnSpc>
              <a:spcBef>
                <a:spcPts val="0"/>
              </a:spcBef>
              <a:spcAft>
                <a:spcPts val="0"/>
              </a:spcAft>
              <a:buClrTx/>
              <a:buSzTx/>
              <a:buFont typeface="Arial" panose="020B0604020202020204" pitchFamily="34" charset="0"/>
              <a:buNone/>
              <a:tabLst/>
              <a:defRPr/>
            </a:lvl1pPr>
          </a:lstStyle>
          <a:p>
            <a:pPr marL="0" marR="0" lvl="0" indent="0" algn="l" defTabSz="1371417" rtl="0" eaLnBrk="1" fontAlgn="auto" latinLnBrk="0" hangingPunct="1">
              <a:lnSpc>
                <a:spcPct val="160000"/>
              </a:lnSpc>
              <a:spcBef>
                <a:spcPts val="0"/>
              </a:spcBef>
              <a:spcAft>
                <a:spcPts val="0"/>
              </a:spcAft>
              <a:buClrTx/>
              <a:buSzTx/>
              <a:buFont typeface="Arial" panose="020B0604020202020204" pitchFamily="34" charset="0"/>
              <a:buNone/>
              <a:tabLst/>
              <a:defRPr/>
            </a:pPr>
            <a:r>
              <a:rPr kumimoji="1" lang="en-US" altLang="ja-JP" dirty="0"/>
              <a:t>Click icon to add picture</a:t>
            </a:r>
            <a:endParaRPr kumimoji="1" lang="ja-JP" altLang="en-US" dirty="0"/>
          </a:p>
        </p:txBody>
      </p:sp>
      <p:sp>
        <p:nvSpPr>
          <p:cNvPr id="8" name="Picture Placeholder 6"/>
          <p:cNvSpPr>
            <a:spLocks noGrp="1"/>
          </p:cNvSpPr>
          <p:nvPr>
            <p:ph type="pic" sz="quarter" idx="16"/>
          </p:nvPr>
        </p:nvSpPr>
        <p:spPr>
          <a:xfrm>
            <a:off x="10274602" y="5492818"/>
            <a:ext cx="3240480" cy="3384550"/>
          </a:xfrm>
          <a:prstGeom prst="rect">
            <a:avLst/>
          </a:prstGeom>
          <a:solidFill>
            <a:schemeClr val="accent5">
              <a:lumMod val="40000"/>
              <a:lumOff val="60000"/>
            </a:schemeClr>
          </a:solidFill>
        </p:spPr>
        <p:txBody>
          <a:bodyPr/>
          <a:lstStyle>
            <a:lvl1pPr marL="0" marR="0" indent="0" algn="l" defTabSz="1371417" rtl="0" eaLnBrk="1" fontAlgn="auto" latinLnBrk="0" hangingPunct="1">
              <a:lnSpc>
                <a:spcPct val="160000"/>
              </a:lnSpc>
              <a:spcBef>
                <a:spcPts val="0"/>
              </a:spcBef>
              <a:spcAft>
                <a:spcPts val="0"/>
              </a:spcAft>
              <a:buClrTx/>
              <a:buSzTx/>
              <a:buFont typeface="Arial" panose="020B0604020202020204" pitchFamily="34" charset="0"/>
              <a:buNone/>
              <a:tabLst/>
              <a:defRPr/>
            </a:lvl1pPr>
          </a:lstStyle>
          <a:p>
            <a:pPr marL="0" marR="0" lvl="0" indent="0" algn="l" defTabSz="1371417" rtl="0" eaLnBrk="1" fontAlgn="auto" latinLnBrk="0" hangingPunct="1">
              <a:lnSpc>
                <a:spcPct val="160000"/>
              </a:lnSpc>
              <a:spcBef>
                <a:spcPts val="0"/>
              </a:spcBef>
              <a:spcAft>
                <a:spcPts val="0"/>
              </a:spcAft>
              <a:buClrTx/>
              <a:buSzTx/>
              <a:buFont typeface="Arial" panose="020B0604020202020204" pitchFamily="34" charset="0"/>
              <a:buNone/>
              <a:tabLst/>
              <a:defRPr/>
            </a:pPr>
            <a:r>
              <a:rPr kumimoji="1" lang="en-US" altLang="ja-JP" dirty="0"/>
              <a:t>Click icon to add picture</a:t>
            </a:r>
            <a:endParaRPr kumimoji="1" lang="ja-JP" altLang="en-US" dirty="0"/>
          </a:p>
        </p:txBody>
      </p:sp>
      <p:sp>
        <p:nvSpPr>
          <p:cNvPr id="9" name="Picture Placeholder 6"/>
          <p:cNvSpPr>
            <a:spLocks noGrp="1"/>
          </p:cNvSpPr>
          <p:nvPr>
            <p:ph type="pic" sz="quarter" idx="17"/>
          </p:nvPr>
        </p:nvSpPr>
        <p:spPr>
          <a:xfrm>
            <a:off x="13644170" y="5492818"/>
            <a:ext cx="3240480" cy="3384550"/>
          </a:xfrm>
          <a:prstGeom prst="rect">
            <a:avLst/>
          </a:prstGeom>
          <a:solidFill>
            <a:schemeClr val="accent5">
              <a:lumMod val="40000"/>
              <a:lumOff val="60000"/>
            </a:schemeClr>
          </a:solidFill>
        </p:spPr>
        <p:txBody>
          <a:bodyPr/>
          <a:lstStyle>
            <a:lvl1pPr marL="0" marR="0" indent="0" algn="l" defTabSz="1371417" rtl="0" eaLnBrk="1" fontAlgn="auto" latinLnBrk="0" hangingPunct="1">
              <a:lnSpc>
                <a:spcPct val="160000"/>
              </a:lnSpc>
              <a:spcBef>
                <a:spcPts val="0"/>
              </a:spcBef>
              <a:spcAft>
                <a:spcPts val="0"/>
              </a:spcAft>
              <a:buClrTx/>
              <a:buSzTx/>
              <a:buFont typeface="Arial" panose="020B0604020202020204" pitchFamily="34" charset="0"/>
              <a:buNone/>
              <a:tabLst/>
              <a:defRPr/>
            </a:lvl1pPr>
          </a:lstStyle>
          <a:p>
            <a:pPr marL="0" marR="0" lvl="0" indent="0" algn="l" defTabSz="1371417" rtl="0" eaLnBrk="1" fontAlgn="auto" latinLnBrk="0" hangingPunct="1">
              <a:lnSpc>
                <a:spcPct val="160000"/>
              </a:lnSpc>
              <a:spcBef>
                <a:spcPts val="0"/>
              </a:spcBef>
              <a:spcAft>
                <a:spcPts val="0"/>
              </a:spcAft>
              <a:buClrTx/>
              <a:buSzTx/>
              <a:buFont typeface="Arial" panose="020B0604020202020204" pitchFamily="34" charset="0"/>
              <a:buNone/>
              <a:tabLst/>
              <a:defRPr/>
            </a:pPr>
            <a:r>
              <a:rPr kumimoji="1" lang="en-US" altLang="ja-JP" dirty="0"/>
              <a:t>Click icon to add picture</a:t>
            </a:r>
            <a:endParaRPr kumimoji="1" lang="ja-JP" altLang="en-US" dirty="0"/>
          </a:p>
        </p:txBody>
      </p:sp>
      <p:sp>
        <p:nvSpPr>
          <p:cNvPr id="12" name="Title 1"/>
          <p:cNvSpPr>
            <a:spLocks noGrp="1"/>
          </p:cNvSpPr>
          <p:nvPr>
            <p:ph type="title" hasCustomPrompt="1"/>
          </p:nvPr>
        </p:nvSpPr>
        <p:spPr>
          <a:xfrm>
            <a:off x="7127875" y="1398589"/>
            <a:ext cx="4041775" cy="3648420"/>
          </a:xfrm>
        </p:spPr>
        <p:txBody>
          <a:bodyPr anchor="ctr"/>
          <a:lstStyle>
            <a:lvl1pPr algn="r">
              <a:defRPr/>
            </a:lvl1pPr>
          </a:lstStyle>
          <a:p>
            <a:r>
              <a:rPr kumimoji="1" lang="en-US" altLang="ja-JP" dirty="0"/>
              <a:t>Slide title</a:t>
            </a:r>
            <a:br>
              <a:rPr kumimoji="1" lang="en-US" altLang="ja-JP" dirty="0"/>
            </a:br>
            <a:r>
              <a:rPr kumimoji="1" lang="en-US" altLang="ja-JP" dirty="0"/>
              <a:t>goes here</a:t>
            </a:r>
            <a:endParaRPr kumimoji="1" lang="ja-JP" altLang="en-US" dirty="0"/>
          </a:p>
        </p:txBody>
      </p:sp>
      <p:sp>
        <p:nvSpPr>
          <p:cNvPr id="13" name="Text Placeholder 5"/>
          <p:cNvSpPr>
            <a:spLocks noGrp="1"/>
          </p:cNvSpPr>
          <p:nvPr>
            <p:ph type="body" sz="quarter" idx="12" hasCustomPrompt="1"/>
          </p:nvPr>
        </p:nvSpPr>
        <p:spPr>
          <a:xfrm>
            <a:off x="11788726" y="1398588"/>
            <a:ext cx="5095924" cy="3648421"/>
          </a:xfrm>
        </p:spPr>
        <p:txBody>
          <a:bodyPr anchor="ctr"/>
          <a:lstStyle>
            <a:lvl1pPr marL="0" indent="0" algn="just">
              <a:spcBef>
                <a:spcPts val="0"/>
              </a:spcBef>
              <a:buFontTx/>
              <a:buNone/>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3467769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grpId="0" nodeType="afterEffect">
                                  <p:stCondLst>
                                    <p:cond delay="25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par>
                          <p:cTn id="12" fill="hold">
                            <p:stCondLst>
                              <p:cond delay="1250"/>
                            </p:stCondLst>
                            <p:childTnLst>
                              <p:par>
                                <p:cTn id="13" presetID="10" presetClass="entr" presetSubtype="0" fill="hold" grpId="0" nodeType="afterEffect">
                                  <p:stCondLst>
                                    <p:cond delay="25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par>
                          <p:cTn id="16" fill="hold">
                            <p:stCondLst>
                              <p:cond delay="2000"/>
                            </p:stCondLst>
                            <p:childTnLst>
                              <p:par>
                                <p:cTn id="17" presetID="10" presetClass="entr" presetSubtype="0" fill="hold" grpId="0" nodeType="afterEffect">
                                  <p:stCondLst>
                                    <p:cond delay="25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childTnLst>
                          </p:cTn>
                        </p:par>
                        <p:par>
                          <p:cTn id="20" fill="hold">
                            <p:stCondLst>
                              <p:cond delay="2750"/>
                            </p:stCondLst>
                            <p:childTnLst>
                              <p:par>
                                <p:cTn id="21" presetID="2" presetClass="entr" presetSubtype="1" decel="100000" fill="hold" grpId="0" nodeType="afterEffect">
                                  <p:stCondLst>
                                    <p:cond delay="250"/>
                                  </p:stCondLst>
                                  <p:iterate type="wd">
                                    <p:tmPct val="10000"/>
                                  </p:iterate>
                                  <p:childTnLst>
                                    <p:set>
                                      <p:cBhvr>
                                        <p:cTn id="22" dur="1" fill="hold">
                                          <p:stCondLst>
                                            <p:cond delay="0"/>
                                          </p:stCondLst>
                                        </p:cTn>
                                        <p:tgtEl>
                                          <p:spTgt spid="12"/>
                                        </p:tgtEl>
                                        <p:attrNameLst>
                                          <p:attrName>style.visibility</p:attrName>
                                        </p:attrNameLst>
                                      </p:cBhvr>
                                      <p:to>
                                        <p:strVal val="visible"/>
                                      </p:to>
                                    </p:set>
                                    <p:anim calcmode="lin" valueType="num">
                                      <p:cBhvr additive="base">
                                        <p:cTn id="23" dur="1000" fill="hold"/>
                                        <p:tgtEl>
                                          <p:spTgt spid="12"/>
                                        </p:tgtEl>
                                        <p:attrNameLst>
                                          <p:attrName>ppt_x</p:attrName>
                                        </p:attrNameLst>
                                      </p:cBhvr>
                                      <p:tavLst>
                                        <p:tav tm="0">
                                          <p:val>
                                            <p:strVal val="#ppt_x"/>
                                          </p:val>
                                        </p:tav>
                                        <p:tav tm="100000">
                                          <p:val>
                                            <p:strVal val="#ppt_x"/>
                                          </p:val>
                                        </p:tav>
                                      </p:tavLst>
                                    </p:anim>
                                    <p:anim calcmode="lin" valueType="num">
                                      <p:cBhvr additive="base">
                                        <p:cTn id="24" dur="1000" fill="hold"/>
                                        <p:tgtEl>
                                          <p:spTgt spid="12"/>
                                        </p:tgtEl>
                                        <p:attrNameLst>
                                          <p:attrName>ppt_y</p:attrName>
                                        </p:attrNameLst>
                                      </p:cBhvr>
                                      <p:tavLst>
                                        <p:tav tm="0">
                                          <p:val>
                                            <p:strVal val="0-#ppt_h/2"/>
                                          </p:val>
                                        </p:tav>
                                        <p:tav tm="100000">
                                          <p:val>
                                            <p:strVal val="#ppt_y"/>
                                          </p:val>
                                        </p:tav>
                                      </p:tavLst>
                                    </p:anim>
                                  </p:childTnLst>
                                </p:cTn>
                              </p:par>
                            </p:childTnLst>
                          </p:cTn>
                        </p:par>
                        <p:par>
                          <p:cTn id="25" fill="hold">
                            <p:stCondLst>
                              <p:cond delay="4300"/>
                            </p:stCondLst>
                            <p:childTnLst>
                              <p:par>
                                <p:cTn id="26" presetID="10" presetClass="entr" presetSubtype="0" fill="hold" grpId="0" nodeType="afterEffect">
                                  <p:stCondLst>
                                    <p:cond delay="25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P spid="9" grpId="0" animBg="1"/>
      <p:bldP spid="12" grpId="0"/>
      <p:bldP spid="13" grpId="0">
        <p:tmplLst>
          <p:tmpl>
            <p:tnLst>
              <p:par>
                <p:cTn presetID="10" presetClass="entr" presetSubtype="0" fill="hold" nodeType="afterEffect">
                  <p:stCondLst>
                    <p:cond delay="25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4 images and text 3">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kumimoji="1" lang="en-US" altLang="ja-JP"/>
              <a:t>The Power of PowerPoint - thepopp.com</a:t>
            </a:r>
            <a:endParaRPr kumimoji="1" lang="ja-JP" altLang="en-US" dirty="0"/>
          </a:p>
        </p:txBody>
      </p:sp>
      <p:sp>
        <p:nvSpPr>
          <p:cNvPr id="4" name="Slide Number Placeholder 3"/>
          <p:cNvSpPr>
            <a:spLocks noGrp="1"/>
          </p:cNvSpPr>
          <p:nvPr>
            <p:ph type="sldNum" sz="quarter" idx="11"/>
          </p:nvPr>
        </p:nvSpPr>
        <p:spPr/>
        <p:txBody>
          <a:bodyPr/>
          <a:lstStyle/>
          <a:p>
            <a:fld id="{B54AD89C-DF1E-4948-B597-5DD47B34A9CA}" type="slidenum">
              <a:rPr kumimoji="1" lang="ja-JP" altLang="en-US" smtClean="0"/>
              <a:pPr/>
              <a:t>‹#›</a:t>
            </a:fld>
            <a:endParaRPr kumimoji="1" lang="ja-JP" altLang="en-US" dirty="0"/>
          </a:p>
        </p:txBody>
      </p:sp>
      <p:sp>
        <p:nvSpPr>
          <p:cNvPr id="6" name="Title 1"/>
          <p:cNvSpPr>
            <a:spLocks noGrp="1"/>
          </p:cNvSpPr>
          <p:nvPr>
            <p:ph type="title" hasCustomPrompt="1"/>
          </p:nvPr>
        </p:nvSpPr>
        <p:spPr>
          <a:xfrm>
            <a:off x="3022600" y="1250122"/>
            <a:ext cx="12242800" cy="1042908"/>
          </a:xfrm>
        </p:spPr>
        <p:txBody>
          <a:bodyPr anchor="b"/>
          <a:lstStyle>
            <a:lvl1pPr algn="ctr">
              <a:defRPr/>
            </a:lvl1pPr>
          </a:lstStyle>
          <a:p>
            <a:r>
              <a:rPr kumimoji="1" lang="en-US" altLang="ja-JP" dirty="0"/>
              <a:t>Slide title goes here</a:t>
            </a:r>
            <a:endParaRPr kumimoji="1" lang="ja-JP" altLang="en-US" dirty="0"/>
          </a:p>
        </p:txBody>
      </p:sp>
      <p:sp>
        <p:nvSpPr>
          <p:cNvPr id="7" name="Text Placeholder 5"/>
          <p:cNvSpPr>
            <a:spLocks noGrp="1"/>
          </p:cNvSpPr>
          <p:nvPr>
            <p:ph type="body" sz="quarter" idx="16" hasCustomPrompt="1"/>
          </p:nvPr>
        </p:nvSpPr>
        <p:spPr>
          <a:xfrm>
            <a:off x="3022601" y="2293030"/>
            <a:ext cx="12242800" cy="440459"/>
          </a:xfrm>
        </p:spPr>
        <p:txBody>
          <a:bodyPr anchor="t"/>
          <a:lstStyle>
            <a:lvl1pPr marL="0" indent="0" algn="ctr">
              <a:lnSpc>
                <a:spcPct val="100000"/>
              </a:lnSpc>
              <a:spcBef>
                <a:spcPts val="0"/>
              </a:spcBef>
              <a:buFontTx/>
              <a:buNone/>
              <a:defRPr>
                <a:solidFill>
                  <a:schemeClr val="tx2"/>
                </a:solidFill>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Text goes here</a:t>
            </a:r>
            <a:endParaRPr kumimoji="1" lang="ja-JP" altLang="en-US" dirty="0"/>
          </a:p>
        </p:txBody>
      </p:sp>
      <p:sp>
        <p:nvSpPr>
          <p:cNvPr id="8" name="Picture Placeholder 6"/>
          <p:cNvSpPr>
            <a:spLocks noGrp="1"/>
          </p:cNvSpPr>
          <p:nvPr>
            <p:ph type="pic" sz="quarter" idx="15"/>
          </p:nvPr>
        </p:nvSpPr>
        <p:spPr>
          <a:xfrm>
            <a:off x="6515100" y="3633899"/>
            <a:ext cx="2331583" cy="2331583"/>
          </a:xfrm>
          <a:solidFill>
            <a:schemeClr val="accent5">
              <a:lumMod val="40000"/>
              <a:lumOff val="60000"/>
            </a:schemeClr>
          </a:solidFill>
        </p:spPr>
        <p:txBody>
          <a:bodyPr/>
          <a:lstStyle>
            <a:lvl1pPr marL="0" marR="0" indent="0" algn="l" defTabSz="1371417" rtl="0" eaLnBrk="1" fontAlgn="auto" latinLnBrk="0" hangingPunct="1">
              <a:lnSpc>
                <a:spcPct val="160000"/>
              </a:lnSpc>
              <a:spcBef>
                <a:spcPts val="0"/>
              </a:spcBef>
              <a:spcAft>
                <a:spcPts val="0"/>
              </a:spcAft>
              <a:buClrTx/>
              <a:buSzTx/>
              <a:buFont typeface="Arial" panose="020B0604020202020204" pitchFamily="34" charset="0"/>
              <a:buNone/>
              <a:tabLst/>
              <a:defRPr/>
            </a:lvl1pPr>
          </a:lstStyle>
          <a:p>
            <a:pPr marL="0" marR="0" lvl="0" indent="0" algn="l" defTabSz="1371417" rtl="0" eaLnBrk="1" fontAlgn="auto" latinLnBrk="0" hangingPunct="1">
              <a:lnSpc>
                <a:spcPct val="160000"/>
              </a:lnSpc>
              <a:spcBef>
                <a:spcPts val="0"/>
              </a:spcBef>
              <a:spcAft>
                <a:spcPts val="0"/>
              </a:spcAft>
              <a:buClrTx/>
              <a:buSzTx/>
              <a:buFont typeface="Arial" panose="020B0604020202020204" pitchFamily="34" charset="0"/>
              <a:buNone/>
              <a:tabLst/>
              <a:defRPr/>
            </a:pPr>
            <a:r>
              <a:rPr kumimoji="1" lang="en-US" altLang="ja-JP" dirty="0"/>
              <a:t>Click icon to add picture</a:t>
            </a:r>
            <a:endParaRPr kumimoji="1" lang="ja-JP" altLang="en-US" dirty="0"/>
          </a:p>
        </p:txBody>
      </p:sp>
      <p:sp>
        <p:nvSpPr>
          <p:cNvPr id="9" name="Text Placeholder 5"/>
          <p:cNvSpPr>
            <a:spLocks noGrp="1"/>
          </p:cNvSpPr>
          <p:nvPr>
            <p:ph type="body" sz="quarter" idx="12" hasCustomPrompt="1"/>
          </p:nvPr>
        </p:nvSpPr>
        <p:spPr>
          <a:xfrm>
            <a:off x="1403350" y="4442002"/>
            <a:ext cx="4377104" cy="1421200"/>
          </a:xfrm>
        </p:spPr>
        <p:txBody>
          <a:bodyPr anchor="t"/>
          <a:lstStyle>
            <a:lvl1pPr marL="0" indent="0" algn="r">
              <a:spcBef>
                <a:spcPts val="0"/>
              </a:spcBef>
              <a:buFontTx/>
              <a:buNone/>
              <a:defRPr>
                <a:solidFill>
                  <a:schemeClr val="tx2"/>
                </a:solidFill>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Text goes here</a:t>
            </a:r>
            <a:endParaRPr kumimoji="1" lang="ja-JP" altLang="en-US" dirty="0"/>
          </a:p>
        </p:txBody>
      </p:sp>
      <p:sp>
        <p:nvSpPr>
          <p:cNvPr id="10" name="Text Placeholder 5"/>
          <p:cNvSpPr>
            <a:spLocks noGrp="1"/>
          </p:cNvSpPr>
          <p:nvPr>
            <p:ph type="body" sz="quarter" idx="14" hasCustomPrompt="1"/>
          </p:nvPr>
        </p:nvSpPr>
        <p:spPr>
          <a:xfrm>
            <a:off x="1403350" y="3782765"/>
            <a:ext cx="4377104" cy="586241"/>
          </a:xfrm>
        </p:spPr>
        <p:txBody>
          <a:bodyPr anchor="b">
            <a:normAutofit/>
          </a:bodyPr>
          <a:lstStyle>
            <a:lvl1pPr marL="0" indent="0" algn="r">
              <a:lnSpc>
                <a:spcPct val="100000"/>
              </a:lnSpc>
              <a:spcBef>
                <a:spcPts val="0"/>
              </a:spcBef>
              <a:buFontTx/>
              <a:buNone/>
              <a:defRPr sz="2800">
                <a:solidFill>
                  <a:schemeClr val="tx2"/>
                </a:solidFill>
                <a:latin typeface="+mj-lt"/>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Heading goes here</a:t>
            </a:r>
            <a:endParaRPr kumimoji="1" lang="ja-JP" altLang="en-US" dirty="0"/>
          </a:p>
        </p:txBody>
      </p:sp>
      <p:sp>
        <p:nvSpPr>
          <p:cNvPr id="11" name="Picture Placeholder 6"/>
          <p:cNvSpPr>
            <a:spLocks noGrp="1"/>
          </p:cNvSpPr>
          <p:nvPr>
            <p:ph type="pic" sz="quarter" idx="17"/>
          </p:nvPr>
        </p:nvSpPr>
        <p:spPr>
          <a:xfrm>
            <a:off x="9446987" y="3633899"/>
            <a:ext cx="2331583" cy="2331583"/>
          </a:xfrm>
          <a:solidFill>
            <a:schemeClr val="accent5">
              <a:lumMod val="40000"/>
              <a:lumOff val="60000"/>
            </a:schemeClr>
          </a:solidFill>
        </p:spPr>
        <p:txBody>
          <a:bodyPr/>
          <a:lstStyle>
            <a:lvl1pPr marL="0" marR="0" indent="0" algn="l" defTabSz="1371417" rtl="0" eaLnBrk="1" fontAlgn="auto" latinLnBrk="0" hangingPunct="1">
              <a:lnSpc>
                <a:spcPct val="160000"/>
              </a:lnSpc>
              <a:spcBef>
                <a:spcPts val="0"/>
              </a:spcBef>
              <a:spcAft>
                <a:spcPts val="0"/>
              </a:spcAft>
              <a:buClrTx/>
              <a:buSzTx/>
              <a:buFont typeface="Arial" panose="020B0604020202020204" pitchFamily="34" charset="0"/>
              <a:buNone/>
              <a:tabLst/>
              <a:defRPr/>
            </a:lvl1pPr>
          </a:lstStyle>
          <a:p>
            <a:pPr marL="0" marR="0" lvl="0" indent="0" algn="l" defTabSz="1371417" rtl="0" eaLnBrk="1" fontAlgn="auto" latinLnBrk="0" hangingPunct="1">
              <a:lnSpc>
                <a:spcPct val="160000"/>
              </a:lnSpc>
              <a:spcBef>
                <a:spcPts val="0"/>
              </a:spcBef>
              <a:spcAft>
                <a:spcPts val="0"/>
              </a:spcAft>
              <a:buClrTx/>
              <a:buSzTx/>
              <a:buFont typeface="Arial" panose="020B0604020202020204" pitchFamily="34" charset="0"/>
              <a:buNone/>
              <a:tabLst/>
              <a:defRPr/>
            </a:pPr>
            <a:r>
              <a:rPr kumimoji="1" lang="en-US" altLang="ja-JP" dirty="0"/>
              <a:t>Click icon to add picture</a:t>
            </a:r>
            <a:endParaRPr kumimoji="1" lang="ja-JP" altLang="en-US" dirty="0"/>
          </a:p>
        </p:txBody>
      </p:sp>
      <p:sp>
        <p:nvSpPr>
          <p:cNvPr id="12" name="Text Placeholder 5"/>
          <p:cNvSpPr>
            <a:spLocks noGrp="1"/>
          </p:cNvSpPr>
          <p:nvPr>
            <p:ph type="body" sz="quarter" idx="18" hasCustomPrompt="1"/>
          </p:nvPr>
        </p:nvSpPr>
        <p:spPr>
          <a:xfrm>
            <a:off x="12507546" y="4442002"/>
            <a:ext cx="4377104" cy="1421200"/>
          </a:xfrm>
        </p:spPr>
        <p:txBody>
          <a:bodyPr anchor="t"/>
          <a:lstStyle>
            <a:lvl1pPr marL="0" indent="0" algn="l">
              <a:spcBef>
                <a:spcPts val="0"/>
              </a:spcBef>
              <a:buFontTx/>
              <a:buNone/>
              <a:defRPr>
                <a:solidFill>
                  <a:schemeClr val="tx2"/>
                </a:solidFill>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Text goes here</a:t>
            </a:r>
            <a:endParaRPr kumimoji="1" lang="ja-JP" altLang="en-US" dirty="0"/>
          </a:p>
        </p:txBody>
      </p:sp>
      <p:sp>
        <p:nvSpPr>
          <p:cNvPr id="13" name="Text Placeholder 5"/>
          <p:cNvSpPr>
            <a:spLocks noGrp="1"/>
          </p:cNvSpPr>
          <p:nvPr>
            <p:ph type="body" sz="quarter" idx="19" hasCustomPrompt="1"/>
          </p:nvPr>
        </p:nvSpPr>
        <p:spPr>
          <a:xfrm>
            <a:off x="12507546" y="3782765"/>
            <a:ext cx="4377104" cy="586241"/>
          </a:xfrm>
        </p:spPr>
        <p:txBody>
          <a:bodyPr anchor="b">
            <a:normAutofit/>
          </a:bodyPr>
          <a:lstStyle>
            <a:lvl1pPr marL="0" indent="0" algn="l">
              <a:lnSpc>
                <a:spcPct val="100000"/>
              </a:lnSpc>
              <a:spcBef>
                <a:spcPts val="0"/>
              </a:spcBef>
              <a:buFontTx/>
              <a:buNone/>
              <a:defRPr sz="2800">
                <a:solidFill>
                  <a:schemeClr val="tx2"/>
                </a:solidFill>
                <a:latin typeface="+mj-lt"/>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Heading goes here</a:t>
            </a:r>
            <a:endParaRPr kumimoji="1" lang="ja-JP" altLang="en-US" dirty="0"/>
          </a:p>
        </p:txBody>
      </p:sp>
      <p:sp>
        <p:nvSpPr>
          <p:cNvPr id="14" name="Picture Placeholder 6"/>
          <p:cNvSpPr>
            <a:spLocks noGrp="1"/>
          </p:cNvSpPr>
          <p:nvPr>
            <p:ph type="pic" sz="quarter" idx="20"/>
          </p:nvPr>
        </p:nvSpPr>
        <p:spPr>
          <a:xfrm>
            <a:off x="6515100" y="6545785"/>
            <a:ext cx="2331583" cy="2331583"/>
          </a:xfrm>
          <a:solidFill>
            <a:schemeClr val="accent5">
              <a:lumMod val="40000"/>
              <a:lumOff val="60000"/>
            </a:schemeClr>
          </a:solidFill>
        </p:spPr>
        <p:txBody>
          <a:bodyPr/>
          <a:lstStyle>
            <a:lvl1pPr marL="0" marR="0" indent="0" algn="l" defTabSz="1371417" rtl="0" eaLnBrk="1" fontAlgn="auto" latinLnBrk="0" hangingPunct="1">
              <a:lnSpc>
                <a:spcPct val="160000"/>
              </a:lnSpc>
              <a:spcBef>
                <a:spcPts val="0"/>
              </a:spcBef>
              <a:spcAft>
                <a:spcPts val="0"/>
              </a:spcAft>
              <a:buClrTx/>
              <a:buSzTx/>
              <a:buFont typeface="Arial" panose="020B0604020202020204" pitchFamily="34" charset="0"/>
              <a:buNone/>
              <a:tabLst/>
              <a:defRPr/>
            </a:lvl1pPr>
          </a:lstStyle>
          <a:p>
            <a:pPr marL="0" marR="0" lvl="0" indent="0" algn="l" defTabSz="1371417" rtl="0" eaLnBrk="1" fontAlgn="auto" latinLnBrk="0" hangingPunct="1">
              <a:lnSpc>
                <a:spcPct val="160000"/>
              </a:lnSpc>
              <a:spcBef>
                <a:spcPts val="0"/>
              </a:spcBef>
              <a:spcAft>
                <a:spcPts val="0"/>
              </a:spcAft>
              <a:buClrTx/>
              <a:buSzTx/>
              <a:buFont typeface="Arial" panose="020B0604020202020204" pitchFamily="34" charset="0"/>
              <a:buNone/>
              <a:tabLst/>
              <a:defRPr/>
            </a:pPr>
            <a:r>
              <a:rPr kumimoji="1" lang="en-US" altLang="ja-JP" dirty="0"/>
              <a:t>Click icon to add picture</a:t>
            </a:r>
            <a:endParaRPr kumimoji="1" lang="ja-JP" altLang="en-US" dirty="0"/>
          </a:p>
        </p:txBody>
      </p:sp>
      <p:sp>
        <p:nvSpPr>
          <p:cNvPr id="15" name="Text Placeholder 5"/>
          <p:cNvSpPr>
            <a:spLocks noGrp="1"/>
          </p:cNvSpPr>
          <p:nvPr>
            <p:ph type="body" sz="quarter" idx="21" hasCustomPrompt="1"/>
          </p:nvPr>
        </p:nvSpPr>
        <p:spPr>
          <a:xfrm>
            <a:off x="1403350" y="7353888"/>
            <a:ext cx="4377104" cy="1421200"/>
          </a:xfrm>
        </p:spPr>
        <p:txBody>
          <a:bodyPr anchor="t"/>
          <a:lstStyle>
            <a:lvl1pPr marL="0" indent="0" algn="r">
              <a:spcBef>
                <a:spcPts val="0"/>
              </a:spcBef>
              <a:buFontTx/>
              <a:buNone/>
              <a:defRPr>
                <a:solidFill>
                  <a:schemeClr val="tx2"/>
                </a:solidFill>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Text goes here</a:t>
            </a:r>
            <a:endParaRPr kumimoji="1" lang="ja-JP" altLang="en-US" dirty="0"/>
          </a:p>
        </p:txBody>
      </p:sp>
      <p:sp>
        <p:nvSpPr>
          <p:cNvPr id="16" name="Text Placeholder 5"/>
          <p:cNvSpPr>
            <a:spLocks noGrp="1"/>
          </p:cNvSpPr>
          <p:nvPr>
            <p:ph type="body" sz="quarter" idx="22" hasCustomPrompt="1"/>
          </p:nvPr>
        </p:nvSpPr>
        <p:spPr>
          <a:xfrm>
            <a:off x="1403350" y="6694651"/>
            <a:ext cx="4377104" cy="586241"/>
          </a:xfrm>
        </p:spPr>
        <p:txBody>
          <a:bodyPr anchor="b">
            <a:normAutofit/>
          </a:bodyPr>
          <a:lstStyle>
            <a:lvl1pPr marL="0" indent="0" algn="r">
              <a:lnSpc>
                <a:spcPct val="100000"/>
              </a:lnSpc>
              <a:spcBef>
                <a:spcPts val="0"/>
              </a:spcBef>
              <a:buFontTx/>
              <a:buNone/>
              <a:defRPr sz="2800">
                <a:solidFill>
                  <a:schemeClr val="tx2"/>
                </a:solidFill>
                <a:latin typeface="+mj-lt"/>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Heading goes here</a:t>
            </a:r>
            <a:endParaRPr kumimoji="1" lang="ja-JP" altLang="en-US" dirty="0"/>
          </a:p>
        </p:txBody>
      </p:sp>
      <p:sp>
        <p:nvSpPr>
          <p:cNvPr id="17" name="Picture Placeholder 6"/>
          <p:cNvSpPr>
            <a:spLocks noGrp="1"/>
          </p:cNvSpPr>
          <p:nvPr>
            <p:ph type="pic" sz="quarter" idx="23"/>
          </p:nvPr>
        </p:nvSpPr>
        <p:spPr>
          <a:xfrm>
            <a:off x="9446987" y="6545785"/>
            <a:ext cx="2331583" cy="2331583"/>
          </a:xfrm>
          <a:solidFill>
            <a:schemeClr val="accent5">
              <a:lumMod val="40000"/>
              <a:lumOff val="60000"/>
            </a:schemeClr>
          </a:solidFill>
        </p:spPr>
        <p:txBody>
          <a:bodyPr/>
          <a:lstStyle>
            <a:lvl1pPr marL="0" marR="0" indent="0" algn="l" defTabSz="1371417" rtl="0" eaLnBrk="1" fontAlgn="auto" latinLnBrk="0" hangingPunct="1">
              <a:lnSpc>
                <a:spcPct val="160000"/>
              </a:lnSpc>
              <a:spcBef>
                <a:spcPts val="0"/>
              </a:spcBef>
              <a:spcAft>
                <a:spcPts val="0"/>
              </a:spcAft>
              <a:buClrTx/>
              <a:buSzTx/>
              <a:buFont typeface="Arial" panose="020B0604020202020204" pitchFamily="34" charset="0"/>
              <a:buNone/>
              <a:tabLst/>
              <a:defRPr/>
            </a:lvl1pPr>
          </a:lstStyle>
          <a:p>
            <a:pPr marL="0" marR="0" lvl="0" indent="0" algn="l" defTabSz="1371417" rtl="0" eaLnBrk="1" fontAlgn="auto" latinLnBrk="0" hangingPunct="1">
              <a:lnSpc>
                <a:spcPct val="160000"/>
              </a:lnSpc>
              <a:spcBef>
                <a:spcPts val="0"/>
              </a:spcBef>
              <a:spcAft>
                <a:spcPts val="0"/>
              </a:spcAft>
              <a:buClrTx/>
              <a:buSzTx/>
              <a:buFont typeface="Arial" panose="020B0604020202020204" pitchFamily="34" charset="0"/>
              <a:buNone/>
              <a:tabLst/>
              <a:defRPr/>
            </a:pPr>
            <a:r>
              <a:rPr kumimoji="1" lang="en-US" altLang="ja-JP" dirty="0"/>
              <a:t>Click icon to add picture</a:t>
            </a:r>
            <a:endParaRPr kumimoji="1" lang="ja-JP" altLang="en-US" dirty="0"/>
          </a:p>
        </p:txBody>
      </p:sp>
      <p:sp>
        <p:nvSpPr>
          <p:cNvPr id="18" name="Text Placeholder 5"/>
          <p:cNvSpPr>
            <a:spLocks noGrp="1"/>
          </p:cNvSpPr>
          <p:nvPr>
            <p:ph type="body" sz="quarter" idx="24" hasCustomPrompt="1"/>
          </p:nvPr>
        </p:nvSpPr>
        <p:spPr>
          <a:xfrm>
            <a:off x="12507546" y="7353888"/>
            <a:ext cx="4377104" cy="1421200"/>
          </a:xfrm>
        </p:spPr>
        <p:txBody>
          <a:bodyPr anchor="t"/>
          <a:lstStyle>
            <a:lvl1pPr marL="0" indent="0" algn="l">
              <a:spcBef>
                <a:spcPts val="0"/>
              </a:spcBef>
              <a:buFontTx/>
              <a:buNone/>
              <a:defRPr>
                <a:solidFill>
                  <a:schemeClr val="tx2"/>
                </a:solidFill>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Text goes here</a:t>
            </a:r>
            <a:endParaRPr kumimoji="1" lang="ja-JP" altLang="en-US" dirty="0"/>
          </a:p>
        </p:txBody>
      </p:sp>
      <p:sp>
        <p:nvSpPr>
          <p:cNvPr id="19" name="Text Placeholder 5"/>
          <p:cNvSpPr>
            <a:spLocks noGrp="1"/>
          </p:cNvSpPr>
          <p:nvPr>
            <p:ph type="body" sz="quarter" idx="25" hasCustomPrompt="1"/>
          </p:nvPr>
        </p:nvSpPr>
        <p:spPr>
          <a:xfrm>
            <a:off x="12507546" y="6694651"/>
            <a:ext cx="4377104" cy="586241"/>
          </a:xfrm>
        </p:spPr>
        <p:txBody>
          <a:bodyPr anchor="b">
            <a:normAutofit/>
          </a:bodyPr>
          <a:lstStyle>
            <a:lvl1pPr marL="0" indent="0" algn="l">
              <a:lnSpc>
                <a:spcPct val="100000"/>
              </a:lnSpc>
              <a:spcBef>
                <a:spcPts val="0"/>
              </a:spcBef>
              <a:buFontTx/>
              <a:buNone/>
              <a:defRPr sz="2800">
                <a:solidFill>
                  <a:schemeClr val="tx2"/>
                </a:solidFill>
                <a:latin typeface="+mj-lt"/>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Heading goes here</a:t>
            </a:r>
            <a:endParaRPr kumimoji="1" lang="ja-JP" altLang="en-US" dirty="0"/>
          </a:p>
        </p:txBody>
      </p:sp>
    </p:spTree>
    <p:extLst>
      <p:ext uri="{BB962C8B-B14F-4D97-AF65-F5344CB8AC3E}">
        <p14:creationId xmlns:p14="http://schemas.microsoft.com/office/powerpoint/2010/main" val="925037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250"/>
                                  </p:stCondLst>
                                  <p:iterate type="wd">
                                    <p:tmPct val="10000"/>
                                  </p:iterate>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ppt_x"/>
                                          </p:val>
                                        </p:tav>
                                        <p:tav tm="100000">
                                          <p:val>
                                            <p:strVal val="#ppt_x"/>
                                          </p:val>
                                        </p:tav>
                                      </p:tavLst>
                                    </p:anim>
                                    <p:anim calcmode="lin" valueType="num">
                                      <p:cBhvr additive="base">
                                        <p:cTn id="8" dur="1000" fill="hold"/>
                                        <p:tgtEl>
                                          <p:spTgt spid="6"/>
                                        </p:tgtEl>
                                        <p:attrNameLst>
                                          <p:attrName>ppt_y</p:attrName>
                                        </p:attrNameLst>
                                      </p:cBhvr>
                                      <p:tavLst>
                                        <p:tav tm="0">
                                          <p:val>
                                            <p:strVal val="0-#ppt_h/2"/>
                                          </p:val>
                                        </p:tav>
                                        <p:tav tm="100000">
                                          <p:val>
                                            <p:strVal val="#ppt_y"/>
                                          </p:val>
                                        </p:tav>
                                      </p:tavLst>
                                    </p:anim>
                                  </p:childTnLst>
                                </p:cTn>
                              </p:par>
                            </p:childTnLst>
                          </p:cTn>
                        </p:par>
                        <p:par>
                          <p:cTn id="9" fill="hold">
                            <p:stCondLst>
                              <p:cond delay="1550"/>
                            </p:stCondLst>
                            <p:childTnLst>
                              <p:par>
                                <p:cTn id="10" presetID="10" presetClass="entr" presetSubtype="0"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par>
                          <p:cTn id="13" fill="hold">
                            <p:stCondLst>
                              <p:cond delay="2050"/>
                            </p:stCondLst>
                            <p:childTnLst>
                              <p:par>
                                <p:cTn id="14" presetID="10" presetClass="entr" presetSubtype="0" fill="hold" grpId="0" nodeType="after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par>
                          <p:cTn id="17" fill="hold">
                            <p:stCondLst>
                              <p:cond delay="2550"/>
                            </p:stCondLst>
                            <p:childTnLst>
                              <p:par>
                                <p:cTn id="18" presetID="22" presetClass="entr" presetSubtype="2" fill="hold" grpId="0" nodeType="afterEffect">
                                  <p:stCondLst>
                                    <p:cond delay="250"/>
                                  </p:stCondLst>
                                  <p:childTnLst>
                                    <p:set>
                                      <p:cBhvr>
                                        <p:cTn id="19" dur="1" fill="hold">
                                          <p:stCondLst>
                                            <p:cond delay="0"/>
                                          </p:stCondLst>
                                        </p:cTn>
                                        <p:tgtEl>
                                          <p:spTgt spid="10">
                                            <p:txEl>
                                              <p:pRg st="0" end="0"/>
                                            </p:txEl>
                                          </p:spTgt>
                                        </p:tgtEl>
                                        <p:attrNameLst>
                                          <p:attrName>style.visibility</p:attrName>
                                        </p:attrNameLst>
                                      </p:cBhvr>
                                      <p:to>
                                        <p:strVal val="visible"/>
                                      </p:to>
                                    </p:set>
                                    <p:animEffect transition="in" filter="wipe(right)">
                                      <p:cBhvr>
                                        <p:cTn id="20" dur="500"/>
                                        <p:tgtEl>
                                          <p:spTgt spid="10">
                                            <p:txEl>
                                              <p:pRg st="0" end="0"/>
                                            </p:txEl>
                                          </p:spTgt>
                                        </p:tgtEl>
                                      </p:cBhvr>
                                    </p:animEffect>
                                  </p:childTnLst>
                                </p:cTn>
                              </p:par>
                            </p:childTnLst>
                          </p:cTn>
                        </p:par>
                        <p:par>
                          <p:cTn id="21" fill="hold">
                            <p:stCondLst>
                              <p:cond delay="3300"/>
                            </p:stCondLst>
                            <p:childTnLst>
                              <p:par>
                                <p:cTn id="22" presetID="10" presetClass="entr" presetSubtype="0" fill="hold" grpId="0" nodeType="afterEffect">
                                  <p:stCondLst>
                                    <p:cond delay="25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childTnLst>
                          </p:cTn>
                        </p:par>
                        <p:par>
                          <p:cTn id="25" fill="hold">
                            <p:stCondLst>
                              <p:cond delay="4050"/>
                            </p:stCondLst>
                            <p:childTnLst>
                              <p:par>
                                <p:cTn id="26" presetID="10" presetClass="entr" presetSubtype="0" fill="hold" grpId="0" nodeType="after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500"/>
                                        <p:tgtEl>
                                          <p:spTgt spid="11"/>
                                        </p:tgtEl>
                                      </p:cBhvr>
                                    </p:animEffect>
                                  </p:childTnLst>
                                </p:cTn>
                              </p:par>
                            </p:childTnLst>
                          </p:cTn>
                        </p:par>
                        <p:par>
                          <p:cTn id="29" fill="hold">
                            <p:stCondLst>
                              <p:cond delay="4550"/>
                            </p:stCondLst>
                            <p:childTnLst>
                              <p:par>
                                <p:cTn id="30" presetID="22" presetClass="entr" presetSubtype="8" fill="hold" grpId="0" nodeType="afterEffect">
                                  <p:stCondLst>
                                    <p:cond delay="250"/>
                                  </p:stCondLst>
                                  <p:childTnLst>
                                    <p:set>
                                      <p:cBhvr>
                                        <p:cTn id="31" dur="1" fill="hold">
                                          <p:stCondLst>
                                            <p:cond delay="0"/>
                                          </p:stCondLst>
                                        </p:cTn>
                                        <p:tgtEl>
                                          <p:spTgt spid="13">
                                            <p:txEl>
                                              <p:pRg st="0" end="0"/>
                                            </p:txEl>
                                          </p:spTgt>
                                        </p:tgtEl>
                                        <p:attrNameLst>
                                          <p:attrName>style.visibility</p:attrName>
                                        </p:attrNameLst>
                                      </p:cBhvr>
                                      <p:to>
                                        <p:strVal val="visible"/>
                                      </p:to>
                                    </p:set>
                                    <p:animEffect transition="in" filter="wipe(left)">
                                      <p:cBhvr>
                                        <p:cTn id="32" dur="500"/>
                                        <p:tgtEl>
                                          <p:spTgt spid="13">
                                            <p:txEl>
                                              <p:pRg st="0" end="0"/>
                                            </p:txEl>
                                          </p:spTgt>
                                        </p:tgtEl>
                                      </p:cBhvr>
                                    </p:animEffect>
                                  </p:childTnLst>
                                </p:cTn>
                              </p:par>
                            </p:childTnLst>
                          </p:cTn>
                        </p:par>
                        <p:par>
                          <p:cTn id="33" fill="hold">
                            <p:stCondLst>
                              <p:cond delay="5300"/>
                            </p:stCondLst>
                            <p:childTnLst>
                              <p:par>
                                <p:cTn id="34" presetID="10" presetClass="entr" presetSubtype="0" fill="hold" grpId="0" nodeType="afterEffect">
                                  <p:stCondLst>
                                    <p:cond delay="250"/>
                                  </p:stCondLst>
                                  <p:childTnLst>
                                    <p:set>
                                      <p:cBhvr>
                                        <p:cTn id="35" dur="1" fill="hold">
                                          <p:stCondLst>
                                            <p:cond delay="0"/>
                                          </p:stCondLst>
                                        </p:cTn>
                                        <p:tgtEl>
                                          <p:spTgt spid="12"/>
                                        </p:tgtEl>
                                        <p:attrNameLst>
                                          <p:attrName>style.visibility</p:attrName>
                                        </p:attrNameLst>
                                      </p:cBhvr>
                                      <p:to>
                                        <p:strVal val="visible"/>
                                      </p:to>
                                    </p:set>
                                    <p:animEffect transition="in" filter="fade">
                                      <p:cBhvr>
                                        <p:cTn id="36" dur="500"/>
                                        <p:tgtEl>
                                          <p:spTgt spid="12"/>
                                        </p:tgtEl>
                                      </p:cBhvr>
                                    </p:animEffect>
                                  </p:childTnLst>
                                </p:cTn>
                              </p:par>
                            </p:childTnLst>
                          </p:cTn>
                        </p:par>
                        <p:par>
                          <p:cTn id="37" fill="hold">
                            <p:stCondLst>
                              <p:cond delay="6050"/>
                            </p:stCondLst>
                            <p:childTnLst>
                              <p:par>
                                <p:cTn id="38" presetID="10" presetClass="entr" presetSubtype="0" fill="hold" grpId="0" nodeType="after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fade">
                                      <p:cBhvr>
                                        <p:cTn id="40" dur="500"/>
                                        <p:tgtEl>
                                          <p:spTgt spid="14"/>
                                        </p:tgtEl>
                                      </p:cBhvr>
                                    </p:animEffect>
                                  </p:childTnLst>
                                </p:cTn>
                              </p:par>
                            </p:childTnLst>
                          </p:cTn>
                        </p:par>
                        <p:par>
                          <p:cTn id="41" fill="hold">
                            <p:stCondLst>
                              <p:cond delay="6550"/>
                            </p:stCondLst>
                            <p:childTnLst>
                              <p:par>
                                <p:cTn id="42" presetID="22" presetClass="entr" presetSubtype="2" fill="hold" grpId="0" nodeType="afterEffect">
                                  <p:stCondLst>
                                    <p:cond delay="250"/>
                                  </p:stCondLst>
                                  <p:childTnLst>
                                    <p:set>
                                      <p:cBhvr>
                                        <p:cTn id="43" dur="1" fill="hold">
                                          <p:stCondLst>
                                            <p:cond delay="0"/>
                                          </p:stCondLst>
                                        </p:cTn>
                                        <p:tgtEl>
                                          <p:spTgt spid="16">
                                            <p:txEl>
                                              <p:pRg st="0" end="0"/>
                                            </p:txEl>
                                          </p:spTgt>
                                        </p:tgtEl>
                                        <p:attrNameLst>
                                          <p:attrName>style.visibility</p:attrName>
                                        </p:attrNameLst>
                                      </p:cBhvr>
                                      <p:to>
                                        <p:strVal val="visible"/>
                                      </p:to>
                                    </p:set>
                                    <p:animEffect transition="in" filter="wipe(right)">
                                      <p:cBhvr>
                                        <p:cTn id="44" dur="500"/>
                                        <p:tgtEl>
                                          <p:spTgt spid="16">
                                            <p:txEl>
                                              <p:pRg st="0" end="0"/>
                                            </p:txEl>
                                          </p:spTgt>
                                        </p:tgtEl>
                                      </p:cBhvr>
                                    </p:animEffect>
                                  </p:childTnLst>
                                </p:cTn>
                              </p:par>
                            </p:childTnLst>
                          </p:cTn>
                        </p:par>
                        <p:par>
                          <p:cTn id="45" fill="hold">
                            <p:stCondLst>
                              <p:cond delay="7300"/>
                            </p:stCondLst>
                            <p:childTnLst>
                              <p:par>
                                <p:cTn id="46" presetID="10" presetClass="entr" presetSubtype="0" fill="hold" grpId="0" nodeType="afterEffect">
                                  <p:stCondLst>
                                    <p:cond delay="250"/>
                                  </p:stCondLst>
                                  <p:childTnLst>
                                    <p:set>
                                      <p:cBhvr>
                                        <p:cTn id="47" dur="1" fill="hold">
                                          <p:stCondLst>
                                            <p:cond delay="0"/>
                                          </p:stCondLst>
                                        </p:cTn>
                                        <p:tgtEl>
                                          <p:spTgt spid="15"/>
                                        </p:tgtEl>
                                        <p:attrNameLst>
                                          <p:attrName>style.visibility</p:attrName>
                                        </p:attrNameLst>
                                      </p:cBhvr>
                                      <p:to>
                                        <p:strVal val="visible"/>
                                      </p:to>
                                    </p:set>
                                    <p:animEffect transition="in" filter="fade">
                                      <p:cBhvr>
                                        <p:cTn id="48" dur="500"/>
                                        <p:tgtEl>
                                          <p:spTgt spid="15"/>
                                        </p:tgtEl>
                                      </p:cBhvr>
                                    </p:animEffect>
                                  </p:childTnLst>
                                </p:cTn>
                              </p:par>
                            </p:childTnLst>
                          </p:cTn>
                        </p:par>
                        <p:par>
                          <p:cTn id="49" fill="hold">
                            <p:stCondLst>
                              <p:cond delay="8050"/>
                            </p:stCondLst>
                            <p:childTnLst>
                              <p:par>
                                <p:cTn id="50" presetID="10" presetClass="entr" presetSubtype="0" fill="hold" grpId="0" nodeType="afterEffect">
                                  <p:stCondLst>
                                    <p:cond delay="0"/>
                                  </p:stCondLst>
                                  <p:childTnLst>
                                    <p:set>
                                      <p:cBhvr>
                                        <p:cTn id="51" dur="1" fill="hold">
                                          <p:stCondLst>
                                            <p:cond delay="0"/>
                                          </p:stCondLst>
                                        </p:cTn>
                                        <p:tgtEl>
                                          <p:spTgt spid="17"/>
                                        </p:tgtEl>
                                        <p:attrNameLst>
                                          <p:attrName>style.visibility</p:attrName>
                                        </p:attrNameLst>
                                      </p:cBhvr>
                                      <p:to>
                                        <p:strVal val="visible"/>
                                      </p:to>
                                    </p:set>
                                    <p:animEffect transition="in" filter="fade">
                                      <p:cBhvr>
                                        <p:cTn id="52" dur="500"/>
                                        <p:tgtEl>
                                          <p:spTgt spid="17"/>
                                        </p:tgtEl>
                                      </p:cBhvr>
                                    </p:animEffect>
                                  </p:childTnLst>
                                </p:cTn>
                              </p:par>
                            </p:childTnLst>
                          </p:cTn>
                        </p:par>
                        <p:par>
                          <p:cTn id="53" fill="hold">
                            <p:stCondLst>
                              <p:cond delay="8550"/>
                            </p:stCondLst>
                            <p:childTnLst>
                              <p:par>
                                <p:cTn id="54" presetID="22" presetClass="entr" presetSubtype="8" fill="hold" grpId="0" nodeType="afterEffect">
                                  <p:stCondLst>
                                    <p:cond delay="250"/>
                                  </p:stCondLst>
                                  <p:childTnLst>
                                    <p:set>
                                      <p:cBhvr>
                                        <p:cTn id="55" dur="1" fill="hold">
                                          <p:stCondLst>
                                            <p:cond delay="0"/>
                                          </p:stCondLst>
                                        </p:cTn>
                                        <p:tgtEl>
                                          <p:spTgt spid="19">
                                            <p:txEl>
                                              <p:pRg st="0" end="0"/>
                                            </p:txEl>
                                          </p:spTgt>
                                        </p:tgtEl>
                                        <p:attrNameLst>
                                          <p:attrName>style.visibility</p:attrName>
                                        </p:attrNameLst>
                                      </p:cBhvr>
                                      <p:to>
                                        <p:strVal val="visible"/>
                                      </p:to>
                                    </p:set>
                                    <p:animEffect transition="in" filter="wipe(left)">
                                      <p:cBhvr>
                                        <p:cTn id="56" dur="500"/>
                                        <p:tgtEl>
                                          <p:spTgt spid="19">
                                            <p:txEl>
                                              <p:pRg st="0" end="0"/>
                                            </p:txEl>
                                          </p:spTgt>
                                        </p:tgtEl>
                                      </p:cBhvr>
                                    </p:animEffect>
                                  </p:childTnLst>
                                </p:cTn>
                              </p:par>
                            </p:childTnLst>
                          </p:cTn>
                        </p:par>
                        <p:par>
                          <p:cTn id="57" fill="hold">
                            <p:stCondLst>
                              <p:cond delay="9300"/>
                            </p:stCondLst>
                            <p:childTnLst>
                              <p:par>
                                <p:cTn id="58" presetID="10" presetClass="entr" presetSubtype="0" fill="hold" grpId="0" nodeType="afterEffect">
                                  <p:stCondLst>
                                    <p:cond delay="250"/>
                                  </p:stCondLst>
                                  <p:childTnLst>
                                    <p:set>
                                      <p:cBhvr>
                                        <p:cTn id="59" dur="1" fill="hold">
                                          <p:stCondLst>
                                            <p:cond delay="0"/>
                                          </p:stCondLst>
                                        </p:cTn>
                                        <p:tgtEl>
                                          <p:spTgt spid="18"/>
                                        </p:tgtEl>
                                        <p:attrNameLst>
                                          <p:attrName>style.visibility</p:attrName>
                                        </p:attrNameLst>
                                      </p:cBhvr>
                                      <p:to>
                                        <p:strVal val="visible"/>
                                      </p:to>
                                    </p:set>
                                    <p:animEffect transition="in" filter="fade">
                                      <p:cBhvr>
                                        <p:cTn id="60"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tmplLst>
          <p:tmpl>
            <p:tnLst>
              <p:par>
                <p:cTn presetID="10" presetClass="entr" presetSubtype="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8" grpId="0" animBg="1"/>
      <p:bldP spid="9" grpId="0">
        <p:tmplLst>
          <p:tmpl>
            <p:tnLst>
              <p:par>
                <p:cTn presetID="10" presetClass="entr" presetSubtype="0" fill="hold" nodeType="afterEffect">
                  <p:stCondLst>
                    <p:cond delay="25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P spid="10" grpId="0" build="p">
        <p:tmplLst>
          <p:tmpl lvl="1">
            <p:tnLst>
              <p:par>
                <p:cTn presetID="22" presetClass="entr" presetSubtype="2" fill="hold" nodeType="afterEffect">
                  <p:stCondLst>
                    <p:cond delay="250"/>
                  </p:stCondLst>
                  <p:childTnLst>
                    <p:set>
                      <p:cBhvr>
                        <p:cTn dur="1" fill="hold">
                          <p:stCondLst>
                            <p:cond delay="0"/>
                          </p:stCondLst>
                        </p:cTn>
                        <p:tgtEl>
                          <p:spTgt spid="10"/>
                        </p:tgtEl>
                        <p:attrNameLst>
                          <p:attrName>style.visibility</p:attrName>
                        </p:attrNameLst>
                      </p:cBhvr>
                      <p:to>
                        <p:strVal val="visible"/>
                      </p:to>
                    </p:set>
                    <p:animEffect transition="in" filter="wipe(right)">
                      <p:cBhvr>
                        <p:cTn dur="500"/>
                        <p:tgtEl>
                          <p:spTgt spid="10"/>
                        </p:tgtEl>
                      </p:cBhvr>
                    </p:animEffect>
                  </p:childTnLst>
                </p:cTn>
              </p:par>
            </p:tnLst>
          </p:tmpl>
        </p:tmplLst>
      </p:bldP>
      <p:bldP spid="11" grpId="0" animBg="1"/>
      <p:bldP spid="12" grpId="0">
        <p:tmplLst>
          <p:tmpl>
            <p:tnLst>
              <p:par>
                <p:cTn presetID="10" presetClass="entr" presetSubtype="0" fill="hold" nodeType="afterEffect">
                  <p:stCondLst>
                    <p:cond delay="25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3" grpId="0" build="p">
        <p:tmplLst>
          <p:tmpl lvl="1">
            <p:tnLst>
              <p:par>
                <p:cTn presetID="22" presetClass="entr" presetSubtype="8" fill="hold" nodeType="afterEffect">
                  <p:stCondLst>
                    <p:cond delay="250"/>
                  </p:stCondLst>
                  <p:childTnLst>
                    <p:set>
                      <p:cBhvr>
                        <p:cTn dur="1" fill="hold">
                          <p:stCondLst>
                            <p:cond delay="0"/>
                          </p:stCondLst>
                        </p:cTn>
                        <p:tgtEl>
                          <p:spTgt spid="13"/>
                        </p:tgtEl>
                        <p:attrNameLst>
                          <p:attrName>style.visibility</p:attrName>
                        </p:attrNameLst>
                      </p:cBhvr>
                      <p:to>
                        <p:strVal val="visible"/>
                      </p:to>
                    </p:set>
                    <p:animEffect transition="in" filter="wipe(left)">
                      <p:cBhvr>
                        <p:cTn dur="500"/>
                        <p:tgtEl>
                          <p:spTgt spid="13"/>
                        </p:tgtEl>
                      </p:cBhvr>
                    </p:animEffect>
                  </p:childTnLst>
                </p:cTn>
              </p:par>
            </p:tnLst>
          </p:tmpl>
        </p:tmplLst>
      </p:bldP>
      <p:bldP spid="14" grpId="0" animBg="1"/>
      <p:bldP spid="15" grpId="0">
        <p:tmplLst>
          <p:tmpl>
            <p:tnLst>
              <p:par>
                <p:cTn presetID="10" presetClass="entr" presetSubtype="0" fill="hold" nodeType="afterEffect">
                  <p:stCondLst>
                    <p:cond delay="25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P spid="16" grpId="0" build="p">
        <p:tmplLst>
          <p:tmpl lvl="1">
            <p:tnLst>
              <p:par>
                <p:cTn presetID="22" presetClass="entr" presetSubtype="2" fill="hold" nodeType="afterEffect">
                  <p:stCondLst>
                    <p:cond delay="250"/>
                  </p:stCondLst>
                  <p:childTnLst>
                    <p:set>
                      <p:cBhvr>
                        <p:cTn dur="1" fill="hold">
                          <p:stCondLst>
                            <p:cond delay="0"/>
                          </p:stCondLst>
                        </p:cTn>
                        <p:tgtEl>
                          <p:spTgt spid="16"/>
                        </p:tgtEl>
                        <p:attrNameLst>
                          <p:attrName>style.visibility</p:attrName>
                        </p:attrNameLst>
                      </p:cBhvr>
                      <p:to>
                        <p:strVal val="visible"/>
                      </p:to>
                    </p:set>
                    <p:animEffect transition="in" filter="wipe(right)">
                      <p:cBhvr>
                        <p:cTn dur="500"/>
                        <p:tgtEl>
                          <p:spTgt spid="16"/>
                        </p:tgtEl>
                      </p:cBhvr>
                    </p:animEffect>
                  </p:childTnLst>
                </p:cTn>
              </p:par>
            </p:tnLst>
          </p:tmpl>
        </p:tmplLst>
      </p:bldP>
      <p:bldP spid="17" grpId="0" animBg="1"/>
      <p:bldP spid="18" grpId="0">
        <p:tmplLst>
          <p:tmpl>
            <p:tnLst>
              <p:par>
                <p:cTn presetID="10" presetClass="entr" presetSubtype="0" fill="hold" nodeType="afterEffect">
                  <p:stCondLst>
                    <p:cond delay="25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build="p">
        <p:tmplLst>
          <p:tmpl lvl="1">
            <p:tnLst>
              <p:par>
                <p:cTn presetID="22" presetClass="entr" presetSubtype="8" fill="hold" nodeType="afterEffect">
                  <p:stCondLst>
                    <p:cond delay="250"/>
                  </p:stCondLst>
                  <p:childTnLst>
                    <p:set>
                      <p:cBhvr>
                        <p:cTn dur="1" fill="hold">
                          <p:stCondLst>
                            <p:cond delay="0"/>
                          </p:stCondLst>
                        </p:cTn>
                        <p:tgtEl>
                          <p:spTgt spid="19"/>
                        </p:tgtEl>
                        <p:attrNameLst>
                          <p:attrName>style.visibility</p:attrName>
                        </p:attrNameLst>
                      </p:cBhvr>
                      <p:to>
                        <p:strVal val="visible"/>
                      </p:to>
                    </p:set>
                    <p:animEffect transition="in" filter="wipe(left)">
                      <p:cBhvr>
                        <p:cTn dur="500"/>
                        <p:tgtEl>
                          <p:spTgt spid="19"/>
                        </p:tgtEl>
                      </p:cBhvr>
                    </p:animEffect>
                  </p:childTnLst>
                </p:cTn>
              </p:par>
            </p:tnLst>
          </p:tmpl>
        </p:tmplLst>
      </p:bldP>
    </p:bld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4 images and text 4">
    <p:spTree>
      <p:nvGrpSpPr>
        <p:cNvPr id="1" name=""/>
        <p:cNvGrpSpPr/>
        <p:nvPr/>
      </p:nvGrpSpPr>
      <p:grpSpPr>
        <a:xfrm>
          <a:off x="0" y="0"/>
          <a:ext cx="0" cy="0"/>
          <a:chOff x="0" y="0"/>
          <a:chExt cx="0" cy="0"/>
        </a:xfrm>
      </p:grpSpPr>
      <p:sp>
        <p:nvSpPr>
          <p:cNvPr id="6" name="Picture Placeholder 6"/>
          <p:cNvSpPr>
            <a:spLocks noGrp="1"/>
          </p:cNvSpPr>
          <p:nvPr>
            <p:ph type="pic" sz="quarter" idx="16"/>
          </p:nvPr>
        </p:nvSpPr>
        <p:spPr>
          <a:xfrm>
            <a:off x="13024270" y="5556738"/>
            <a:ext cx="3320630" cy="3320630"/>
          </a:xfrm>
          <a:solidFill>
            <a:schemeClr val="accent5">
              <a:lumMod val="40000"/>
              <a:lumOff val="60000"/>
            </a:schemeClr>
          </a:solidFill>
        </p:spPr>
        <p:txBody>
          <a:bodyPr/>
          <a:lstStyle>
            <a:lvl1pPr marL="0" marR="0" indent="0" algn="l" defTabSz="1371417" rtl="0" eaLnBrk="1" fontAlgn="auto" latinLnBrk="0" hangingPunct="1">
              <a:lnSpc>
                <a:spcPct val="160000"/>
              </a:lnSpc>
              <a:spcBef>
                <a:spcPts val="0"/>
              </a:spcBef>
              <a:spcAft>
                <a:spcPts val="0"/>
              </a:spcAft>
              <a:buClrTx/>
              <a:buSzTx/>
              <a:buFont typeface="Arial" panose="020B0604020202020204" pitchFamily="34" charset="0"/>
              <a:buNone/>
              <a:tabLst/>
              <a:defRPr/>
            </a:lvl1pPr>
          </a:lstStyle>
          <a:p>
            <a:pPr marL="0" marR="0" lvl="0" indent="0" algn="l" defTabSz="1371417" rtl="0" eaLnBrk="1" fontAlgn="auto" latinLnBrk="0" hangingPunct="1">
              <a:lnSpc>
                <a:spcPct val="160000"/>
              </a:lnSpc>
              <a:spcBef>
                <a:spcPts val="0"/>
              </a:spcBef>
              <a:spcAft>
                <a:spcPts val="0"/>
              </a:spcAft>
              <a:buClrTx/>
              <a:buSzTx/>
              <a:buFont typeface="Arial" panose="020B0604020202020204" pitchFamily="34" charset="0"/>
              <a:buNone/>
              <a:tabLst/>
              <a:defRPr/>
            </a:pPr>
            <a:r>
              <a:rPr kumimoji="1" lang="en-US" altLang="ja-JP" dirty="0"/>
              <a:t>Click icon to add picture</a:t>
            </a:r>
            <a:endParaRPr kumimoji="1" lang="ja-JP" altLang="en-US" dirty="0"/>
          </a:p>
        </p:txBody>
      </p:sp>
      <p:sp>
        <p:nvSpPr>
          <p:cNvPr id="7" name="Picture Placeholder 6"/>
          <p:cNvSpPr>
            <a:spLocks noGrp="1"/>
          </p:cNvSpPr>
          <p:nvPr>
            <p:ph type="pic" sz="quarter" idx="17"/>
          </p:nvPr>
        </p:nvSpPr>
        <p:spPr>
          <a:xfrm>
            <a:off x="13024270" y="2775858"/>
            <a:ext cx="2780880" cy="2780880"/>
          </a:xfrm>
          <a:solidFill>
            <a:schemeClr val="accent5">
              <a:lumMod val="40000"/>
              <a:lumOff val="60000"/>
            </a:schemeClr>
          </a:solidFill>
        </p:spPr>
        <p:txBody>
          <a:bodyPr/>
          <a:lstStyle>
            <a:lvl1pPr marL="0" marR="0" indent="0" algn="l" defTabSz="1371417" rtl="0" eaLnBrk="1" fontAlgn="auto" latinLnBrk="0" hangingPunct="1">
              <a:lnSpc>
                <a:spcPct val="160000"/>
              </a:lnSpc>
              <a:spcBef>
                <a:spcPts val="0"/>
              </a:spcBef>
              <a:spcAft>
                <a:spcPts val="0"/>
              </a:spcAft>
              <a:buClrTx/>
              <a:buSzTx/>
              <a:buFont typeface="Arial" panose="020B0604020202020204" pitchFamily="34" charset="0"/>
              <a:buNone/>
              <a:tabLst/>
              <a:defRPr/>
            </a:lvl1pPr>
          </a:lstStyle>
          <a:p>
            <a:pPr marL="0" marR="0" lvl="0" indent="0" algn="l" defTabSz="1371417" rtl="0" eaLnBrk="1" fontAlgn="auto" latinLnBrk="0" hangingPunct="1">
              <a:lnSpc>
                <a:spcPct val="160000"/>
              </a:lnSpc>
              <a:spcBef>
                <a:spcPts val="0"/>
              </a:spcBef>
              <a:spcAft>
                <a:spcPts val="0"/>
              </a:spcAft>
              <a:buClrTx/>
              <a:buSzTx/>
              <a:buFont typeface="Arial" panose="020B0604020202020204" pitchFamily="34" charset="0"/>
              <a:buNone/>
              <a:tabLst/>
              <a:defRPr/>
            </a:pPr>
            <a:r>
              <a:rPr kumimoji="1" lang="en-US" altLang="ja-JP" dirty="0"/>
              <a:t>Click icon to add picture</a:t>
            </a:r>
            <a:endParaRPr kumimoji="1" lang="ja-JP" altLang="en-US" dirty="0"/>
          </a:p>
        </p:txBody>
      </p:sp>
      <p:sp>
        <p:nvSpPr>
          <p:cNvPr id="3" name="Footer Placeholder 2"/>
          <p:cNvSpPr>
            <a:spLocks noGrp="1"/>
          </p:cNvSpPr>
          <p:nvPr>
            <p:ph type="ftr" sz="quarter" idx="10"/>
          </p:nvPr>
        </p:nvSpPr>
        <p:spPr/>
        <p:txBody>
          <a:bodyPr/>
          <a:lstStyle/>
          <a:p>
            <a:r>
              <a:rPr kumimoji="1" lang="en-US" altLang="ja-JP"/>
              <a:t>The Power of PowerPoint - thepopp.com</a:t>
            </a:r>
            <a:endParaRPr kumimoji="1" lang="ja-JP" altLang="en-US" dirty="0"/>
          </a:p>
        </p:txBody>
      </p:sp>
      <p:sp>
        <p:nvSpPr>
          <p:cNvPr id="4" name="Slide Number Placeholder 3"/>
          <p:cNvSpPr>
            <a:spLocks noGrp="1"/>
          </p:cNvSpPr>
          <p:nvPr>
            <p:ph type="sldNum" sz="quarter" idx="11"/>
          </p:nvPr>
        </p:nvSpPr>
        <p:spPr/>
        <p:txBody>
          <a:bodyPr/>
          <a:lstStyle/>
          <a:p>
            <a:fld id="{B54AD89C-DF1E-4948-B597-5DD47B34A9CA}" type="slidenum">
              <a:rPr kumimoji="1" lang="ja-JP" altLang="en-US" smtClean="0"/>
              <a:pPr/>
              <a:t>‹#›</a:t>
            </a:fld>
            <a:endParaRPr kumimoji="1" lang="ja-JP" altLang="en-US" dirty="0"/>
          </a:p>
        </p:txBody>
      </p:sp>
      <p:sp>
        <p:nvSpPr>
          <p:cNvPr id="5" name="Picture Placeholder 6"/>
          <p:cNvSpPr>
            <a:spLocks noGrp="1"/>
          </p:cNvSpPr>
          <p:nvPr>
            <p:ph type="pic" sz="quarter" idx="15"/>
          </p:nvPr>
        </p:nvSpPr>
        <p:spPr>
          <a:xfrm>
            <a:off x="8866119" y="1398587"/>
            <a:ext cx="4158151" cy="4158151"/>
          </a:xfrm>
          <a:solidFill>
            <a:schemeClr val="accent5">
              <a:lumMod val="40000"/>
              <a:lumOff val="60000"/>
            </a:schemeClr>
          </a:solidFill>
        </p:spPr>
        <p:txBody>
          <a:bodyPr/>
          <a:lstStyle>
            <a:lvl1pPr marL="0" marR="0" indent="0" algn="l" defTabSz="1371417" rtl="0" eaLnBrk="1" fontAlgn="auto" latinLnBrk="0" hangingPunct="1">
              <a:lnSpc>
                <a:spcPct val="160000"/>
              </a:lnSpc>
              <a:spcBef>
                <a:spcPts val="0"/>
              </a:spcBef>
              <a:spcAft>
                <a:spcPts val="0"/>
              </a:spcAft>
              <a:buClrTx/>
              <a:buSzTx/>
              <a:buFont typeface="Arial" panose="020B0604020202020204" pitchFamily="34" charset="0"/>
              <a:buNone/>
              <a:tabLst/>
              <a:defRPr/>
            </a:lvl1pPr>
          </a:lstStyle>
          <a:p>
            <a:pPr marL="0" marR="0" lvl="0" indent="0" algn="l" defTabSz="1371417" rtl="0" eaLnBrk="1" fontAlgn="auto" latinLnBrk="0" hangingPunct="1">
              <a:lnSpc>
                <a:spcPct val="160000"/>
              </a:lnSpc>
              <a:spcBef>
                <a:spcPts val="0"/>
              </a:spcBef>
              <a:spcAft>
                <a:spcPts val="0"/>
              </a:spcAft>
              <a:buClrTx/>
              <a:buSzTx/>
              <a:buFont typeface="Arial" panose="020B0604020202020204" pitchFamily="34" charset="0"/>
              <a:buNone/>
              <a:tabLst/>
              <a:defRPr/>
            </a:pPr>
            <a:r>
              <a:rPr kumimoji="1" lang="en-US" altLang="ja-JP" dirty="0"/>
              <a:t>Click icon to add picture</a:t>
            </a:r>
            <a:endParaRPr kumimoji="1" lang="ja-JP" altLang="en-US" dirty="0"/>
          </a:p>
        </p:txBody>
      </p:sp>
      <p:sp>
        <p:nvSpPr>
          <p:cNvPr id="8" name="Picture Placeholder 6"/>
          <p:cNvSpPr>
            <a:spLocks noGrp="1"/>
          </p:cNvSpPr>
          <p:nvPr>
            <p:ph type="pic" sz="quarter" idx="18"/>
          </p:nvPr>
        </p:nvSpPr>
        <p:spPr>
          <a:xfrm>
            <a:off x="10243390" y="5543569"/>
            <a:ext cx="2780880" cy="2780880"/>
          </a:xfrm>
          <a:solidFill>
            <a:schemeClr val="accent5">
              <a:lumMod val="40000"/>
              <a:lumOff val="60000"/>
            </a:schemeClr>
          </a:solidFill>
        </p:spPr>
        <p:txBody>
          <a:bodyPr/>
          <a:lstStyle>
            <a:lvl1pPr marL="0" marR="0" indent="0" algn="l" defTabSz="1371417" rtl="0" eaLnBrk="1" fontAlgn="auto" latinLnBrk="0" hangingPunct="1">
              <a:lnSpc>
                <a:spcPct val="160000"/>
              </a:lnSpc>
              <a:spcBef>
                <a:spcPts val="0"/>
              </a:spcBef>
              <a:spcAft>
                <a:spcPts val="0"/>
              </a:spcAft>
              <a:buClrTx/>
              <a:buSzTx/>
              <a:buFont typeface="Arial" panose="020B0604020202020204" pitchFamily="34" charset="0"/>
              <a:buNone/>
              <a:tabLst/>
              <a:defRPr/>
            </a:lvl1pPr>
          </a:lstStyle>
          <a:p>
            <a:pPr marL="0" marR="0" lvl="0" indent="0" algn="l" defTabSz="1371417" rtl="0" eaLnBrk="1" fontAlgn="auto" latinLnBrk="0" hangingPunct="1">
              <a:lnSpc>
                <a:spcPct val="160000"/>
              </a:lnSpc>
              <a:spcBef>
                <a:spcPts val="0"/>
              </a:spcBef>
              <a:spcAft>
                <a:spcPts val="0"/>
              </a:spcAft>
              <a:buClrTx/>
              <a:buSzTx/>
              <a:buFont typeface="Arial" panose="020B0604020202020204" pitchFamily="34" charset="0"/>
              <a:buNone/>
              <a:tabLst/>
              <a:defRPr/>
            </a:pPr>
            <a:r>
              <a:rPr kumimoji="1" lang="en-US" altLang="ja-JP" dirty="0"/>
              <a:t>Click icon to add picture</a:t>
            </a:r>
            <a:endParaRPr kumimoji="1" lang="ja-JP" altLang="en-US" dirty="0"/>
          </a:p>
        </p:txBody>
      </p:sp>
      <p:cxnSp>
        <p:nvCxnSpPr>
          <p:cNvPr id="11" name="Straight Connector 10"/>
          <p:cNvCxnSpPr/>
          <p:nvPr userDrawn="1"/>
        </p:nvCxnSpPr>
        <p:spPr>
          <a:xfrm>
            <a:off x="1517651" y="5141913"/>
            <a:ext cx="7348468" cy="0"/>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12" name="Title 1"/>
          <p:cNvSpPr>
            <a:spLocks noGrp="1"/>
          </p:cNvSpPr>
          <p:nvPr>
            <p:ph type="title" hasCustomPrompt="1"/>
          </p:nvPr>
        </p:nvSpPr>
        <p:spPr>
          <a:xfrm>
            <a:off x="1403351" y="1398589"/>
            <a:ext cx="5111750" cy="3648420"/>
          </a:xfrm>
        </p:spPr>
        <p:txBody>
          <a:bodyPr anchor="b"/>
          <a:lstStyle>
            <a:lvl1pPr algn="l">
              <a:defRPr/>
            </a:lvl1pPr>
          </a:lstStyle>
          <a:p>
            <a:r>
              <a:rPr kumimoji="1" lang="en-US" altLang="ja-JP" dirty="0"/>
              <a:t>Slide title</a:t>
            </a:r>
            <a:br>
              <a:rPr kumimoji="1" lang="en-US" altLang="ja-JP" dirty="0"/>
            </a:br>
            <a:r>
              <a:rPr kumimoji="1" lang="en-US" altLang="ja-JP" dirty="0"/>
              <a:t>goes here</a:t>
            </a:r>
            <a:endParaRPr kumimoji="1" lang="ja-JP" altLang="en-US" dirty="0"/>
          </a:p>
        </p:txBody>
      </p:sp>
      <p:sp>
        <p:nvSpPr>
          <p:cNvPr id="13" name="Text Placeholder 5"/>
          <p:cNvSpPr>
            <a:spLocks noGrp="1"/>
          </p:cNvSpPr>
          <p:nvPr>
            <p:ph type="body" sz="quarter" idx="12" hasCustomPrompt="1"/>
          </p:nvPr>
        </p:nvSpPr>
        <p:spPr>
          <a:xfrm>
            <a:off x="1422400" y="5360988"/>
            <a:ext cx="5092700" cy="3022600"/>
          </a:xfrm>
        </p:spPr>
        <p:txBody>
          <a:bodyPr anchor="t"/>
          <a:lstStyle>
            <a:lvl1pPr marL="0" indent="0" algn="just">
              <a:spcBef>
                <a:spcPts val="0"/>
              </a:spcBef>
              <a:buFontTx/>
              <a:buNone/>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3730965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par>
                          <p:cTn id="20" fill="hold">
                            <p:stCondLst>
                              <p:cond delay="2000"/>
                            </p:stCondLst>
                            <p:childTnLst>
                              <p:par>
                                <p:cTn id="21" presetID="22" presetClass="entr" presetSubtype="2" fill="hold" nodeType="after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wipe(right)">
                                      <p:cBhvr>
                                        <p:cTn id="23" dur="500"/>
                                        <p:tgtEl>
                                          <p:spTgt spid="11"/>
                                        </p:tgtEl>
                                      </p:cBhvr>
                                    </p:animEffect>
                                  </p:childTnLst>
                                </p:cTn>
                              </p:par>
                              <p:par>
                                <p:cTn id="24" presetID="2" presetClass="entr" presetSubtype="1" decel="100000" fill="hold" grpId="0" nodeType="withEffect">
                                  <p:stCondLst>
                                    <p:cond delay="250"/>
                                  </p:stCondLst>
                                  <p:iterate type="wd">
                                    <p:tmPct val="10000"/>
                                  </p:iterate>
                                  <p:childTnLst>
                                    <p:set>
                                      <p:cBhvr>
                                        <p:cTn id="25" dur="1" fill="hold">
                                          <p:stCondLst>
                                            <p:cond delay="0"/>
                                          </p:stCondLst>
                                        </p:cTn>
                                        <p:tgtEl>
                                          <p:spTgt spid="12"/>
                                        </p:tgtEl>
                                        <p:attrNameLst>
                                          <p:attrName>style.visibility</p:attrName>
                                        </p:attrNameLst>
                                      </p:cBhvr>
                                      <p:to>
                                        <p:strVal val="visible"/>
                                      </p:to>
                                    </p:set>
                                    <p:anim calcmode="lin" valueType="num">
                                      <p:cBhvr additive="base">
                                        <p:cTn id="26" dur="1000" fill="hold"/>
                                        <p:tgtEl>
                                          <p:spTgt spid="12"/>
                                        </p:tgtEl>
                                        <p:attrNameLst>
                                          <p:attrName>ppt_x</p:attrName>
                                        </p:attrNameLst>
                                      </p:cBhvr>
                                      <p:tavLst>
                                        <p:tav tm="0">
                                          <p:val>
                                            <p:strVal val="#ppt_x"/>
                                          </p:val>
                                        </p:tav>
                                        <p:tav tm="100000">
                                          <p:val>
                                            <p:strVal val="#ppt_x"/>
                                          </p:val>
                                        </p:tav>
                                      </p:tavLst>
                                    </p:anim>
                                    <p:anim calcmode="lin" valueType="num">
                                      <p:cBhvr additive="base">
                                        <p:cTn id="27" dur="1000" fill="hold"/>
                                        <p:tgtEl>
                                          <p:spTgt spid="12"/>
                                        </p:tgtEl>
                                        <p:attrNameLst>
                                          <p:attrName>ppt_y</p:attrName>
                                        </p:attrNameLst>
                                      </p:cBhvr>
                                      <p:tavLst>
                                        <p:tav tm="0">
                                          <p:val>
                                            <p:strVal val="0-#ppt_h/2"/>
                                          </p:val>
                                        </p:tav>
                                        <p:tav tm="100000">
                                          <p:val>
                                            <p:strVal val="#ppt_y"/>
                                          </p:val>
                                        </p:tav>
                                      </p:tavLst>
                                    </p:anim>
                                  </p:childTnLst>
                                </p:cTn>
                              </p:par>
                            </p:childTnLst>
                          </p:cTn>
                        </p:par>
                        <p:par>
                          <p:cTn id="28" fill="hold">
                            <p:stCondLst>
                              <p:cond delay="3550"/>
                            </p:stCondLst>
                            <p:childTnLst>
                              <p:par>
                                <p:cTn id="29" presetID="10" presetClass="entr" presetSubtype="0" fill="hold" grpId="0" nodeType="afterEffect">
                                  <p:stCondLst>
                                    <p:cond delay="25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5" grpId="0" animBg="1"/>
      <p:bldP spid="8" grpId="0" animBg="1"/>
      <p:bldP spid="12" grpId="0"/>
      <p:bldP spid="13" grpId="0">
        <p:tmplLst>
          <p:tmpl>
            <p:tnLst>
              <p:par>
                <p:cTn presetID="10" presetClass="entr" presetSubtype="0" fill="hold" nodeType="afterEffect">
                  <p:stCondLst>
                    <p:cond delay="25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3 images and text 2">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kumimoji="1" lang="en-US" altLang="ja-JP"/>
              <a:t>The Power of PowerPoint - thepopp.com</a:t>
            </a:r>
            <a:endParaRPr kumimoji="1" lang="ja-JP" altLang="en-US" dirty="0"/>
          </a:p>
        </p:txBody>
      </p:sp>
      <p:sp>
        <p:nvSpPr>
          <p:cNvPr id="4" name="Slide Number Placeholder 3"/>
          <p:cNvSpPr>
            <a:spLocks noGrp="1"/>
          </p:cNvSpPr>
          <p:nvPr>
            <p:ph type="sldNum" sz="quarter" idx="11"/>
          </p:nvPr>
        </p:nvSpPr>
        <p:spPr/>
        <p:txBody>
          <a:bodyPr/>
          <a:lstStyle/>
          <a:p>
            <a:fld id="{B54AD89C-DF1E-4948-B597-5DD47B34A9CA}" type="slidenum">
              <a:rPr kumimoji="1" lang="ja-JP" altLang="en-US" smtClean="0"/>
              <a:pPr/>
              <a:t>‹#›</a:t>
            </a:fld>
            <a:endParaRPr kumimoji="1" lang="ja-JP" altLang="en-US" dirty="0"/>
          </a:p>
        </p:txBody>
      </p:sp>
      <p:sp>
        <p:nvSpPr>
          <p:cNvPr id="7" name="Picture Placeholder 6"/>
          <p:cNvSpPr>
            <a:spLocks noGrp="1"/>
          </p:cNvSpPr>
          <p:nvPr>
            <p:ph type="pic" sz="quarter" idx="13"/>
          </p:nvPr>
        </p:nvSpPr>
        <p:spPr>
          <a:xfrm>
            <a:off x="1403350" y="2508781"/>
            <a:ext cx="5076000" cy="2633132"/>
          </a:xfrm>
          <a:prstGeom prst="rect">
            <a:avLst/>
          </a:prstGeom>
          <a:solidFill>
            <a:schemeClr val="accent5">
              <a:lumMod val="40000"/>
              <a:lumOff val="60000"/>
            </a:schemeClr>
          </a:solidFill>
        </p:spPr>
        <p:txBody>
          <a:bodyPr/>
          <a:lstStyle>
            <a:lvl1pPr marL="0" marR="0" indent="0" algn="l" defTabSz="1371417" rtl="0" eaLnBrk="1" fontAlgn="auto" latinLnBrk="0" hangingPunct="1">
              <a:lnSpc>
                <a:spcPct val="160000"/>
              </a:lnSpc>
              <a:spcBef>
                <a:spcPts val="0"/>
              </a:spcBef>
              <a:spcAft>
                <a:spcPts val="0"/>
              </a:spcAft>
              <a:buClrTx/>
              <a:buSzTx/>
              <a:buFont typeface="Arial" panose="020B0604020202020204" pitchFamily="34" charset="0"/>
              <a:buNone/>
              <a:tabLst/>
              <a:defRPr/>
            </a:lvl1pPr>
          </a:lstStyle>
          <a:p>
            <a:pPr marL="0" marR="0" lvl="0" indent="0" algn="l" defTabSz="1371417" rtl="0" eaLnBrk="1" fontAlgn="auto" latinLnBrk="0" hangingPunct="1">
              <a:lnSpc>
                <a:spcPct val="160000"/>
              </a:lnSpc>
              <a:spcBef>
                <a:spcPts val="0"/>
              </a:spcBef>
              <a:spcAft>
                <a:spcPts val="0"/>
              </a:spcAft>
              <a:buClrTx/>
              <a:buSzTx/>
              <a:buFont typeface="Arial" panose="020B0604020202020204" pitchFamily="34" charset="0"/>
              <a:buNone/>
              <a:tabLst/>
              <a:defRPr/>
            </a:pPr>
            <a:r>
              <a:rPr kumimoji="1" lang="en-US" altLang="ja-JP" dirty="0"/>
              <a:t>Click icon to add picture</a:t>
            </a:r>
            <a:endParaRPr kumimoji="1" lang="ja-JP" altLang="en-US" dirty="0"/>
          </a:p>
        </p:txBody>
      </p:sp>
      <p:sp>
        <p:nvSpPr>
          <p:cNvPr id="9" name="Text Placeholder 5"/>
          <p:cNvSpPr>
            <a:spLocks noGrp="1"/>
          </p:cNvSpPr>
          <p:nvPr>
            <p:ph type="body" sz="quarter" idx="14" hasCustomPrompt="1"/>
          </p:nvPr>
        </p:nvSpPr>
        <p:spPr>
          <a:xfrm>
            <a:off x="1403350" y="5226398"/>
            <a:ext cx="5076000" cy="586241"/>
          </a:xfrm>
        </p:spPr>
        <p:txBody>
          <a:bodyPr anchor="b">
            <a:normAutofit/>
          </a:bodyPr>
          <a:lstStyle>
            <a:lvl1pPr marL="0" indent="0" algn="ctr">
              <a:lnSpc>
                <a:spcPct val="100000"/>
              </a:lnSpc>
              <a:spcBef>
                <a:spcPts val="0"/>
              </a:spcBef>
              <a:buFontTx/>
              <a:buNone/>
              <a:defRPr sz="2800">
                <a:solidFill>
                  <a:schemeClr val="tx2"/>
                </a:solidFill>
                <a:latin typeface="+mj-lt"/>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Caption goes here</a:t>
            </a:r>
            <a:endParaRPr kumimoji="1" lang="ja-JP" altLang="en-US" dirty="0"/>
          </a:p>
        </p:txBody>
      </p:sp>
      <p:sp>
        <p:nvSpPr>
          <p:cNvPr id="11" name="Picture Placeholder 6"/>
          <p:cNvSpPr>
            <a:spLocks noGrp="1"/>
          </p:cNvSpPr>
          <p:nvPr>
            <p:ph type="pic" sz="quarter" idx="16"/>
          </p:nvPr>
        </p:nvSpPr>
        <p:spPr>
          <a:xfrm>
            <a:off x="6606000" y="2508781"/>
            <a:ext cx="5076000" cy="2633132"/>
          </a:xfrm>
          <a:prstGeom prst="rect">
            <a:avLst/>
          </a:prstGeom>
          <a:solidFill>
            <a:schemeClr val="accent5">
              <a:lumMod val="40000"/>
              <a:lumOff val="60000"/>
            </a:schemeClr>
          </a:solidFill>
        </p:spPr>
        <p:txBody>
          <a:bodyPr/>
          <a:lstStyle>
            <a:lvl1pPr marL="0" marR="0" indent="0" algn="l" defTabSz="1371417" rtl="0" eaLnBrk="1" fontAlgn="auto" latinLnBrk="0" hangingPunct="1">
              <a:lnSpc>
                <a:spcPct val="160000"/>
              </a:lnSpc>
              <a:spcBef>
                <a:spcPts val="0"/>
              </a:spcBef>
              <a:spcAft>
                <a:spcPts val="0"/>
              </a:spcAft>
              <a:buClrTx/>
              <a:buSzTx/>
              <a:buFont typeface="Arial" panose="020B0604020202020204" pitchFamily="34" charset="0"/>
              <a:buNone/>
              <a:tabLst/>
              <a:defRPr/>
            </a:lvl1pPr>
          </a:lstStyle>
          <a:p>
            <a:pPr marL="0" marR="0" lvl="0" indent="0" algn="l" defTabSz="1371417" rtl="0" eaLnBrk="1" fontAlgn="auto" latinLnBrk="0" hangingPunct="1">
              <a:lnSpc>
                <a:spcPct val="160000"/>
              </a:lnSpc>
              <a:spcBef>
                <a:spcPts val="0"/>
              </a:spcBef>
              <a:spcAft>
                <a:spcPts val="0"/>
              </a:spcAft>
              <a:buClrTx/>
              <a:buSzTx/>
              <a:buFont typeface="Arial" panose="020B0604020202020204" pitchFamily="34" charset="0"/>
              <a:buNone/>
              <a:tabLst/>
              <a:defRPr/>
            </a:pPr>
            <a:r>
              <a:rPr kumimoji="1" lang="en-US" altLang="ja-JP" dirty="0"/>
              <a:t>Click icon to add picture</a:t>
            </a:r>
            <a:endParaRPr kumimoji="1" lang="ja-JP" altLang="en-US" dirty="0"/>
          </a:p>
        </p:txBody>
      </p:sp>
      <p:sp>
        <p:nvSpPr>
          <p:cNvPr id="13" name="Text Placeholder 5"/>
          <p:cNvSpPr>
            <a:spLocks noGrp="1"/>
          </p:cNvSpPr>
          <p:nvPr>
            <p:ph type="body" sz="quarter" idx="18" hasCustomPrompt="1"/>
          </p:nvPr>
        </p:nvSpPr>
        <p:spPr>
          <a:xfrm>
            <a:off x="6606000" y="5226398"/>
            <a:ext cx="5076000" cy="586241"/>
          </a:xfrm>
        </p:spPr>
        <p:txBody>
          <a:bodyPr anchor="b">
            <a:normAutofit/>
          </a:bodyPr>
          <a:lstStyle>
            <a:lvl1pPr marL="0" indent="0" algn="ctr">
              <a:lnSpc>
                <a:spcPct val="100000"/>
              </a:lnSpc>
              <a:spcBef>
                <a:spcPts val="0"/>
              </a:spcBef>
              <a:buFontTx/>
              <a:buNone/>
              <a:defRPr sz="2800">
                <a:solidFill>
                  <a:schemeClr val="tx2"/>
                </a:solidFill>
                <a:latin typeface="+mj-lt"/>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Caption goes here</a:t>
            </a:r>
            <a:endParaRPr kumimoji="1" lang="ja-JP" altLang="en-US" dirty="0"/>
          </a:p>
        </p:txBody>
      </p:sp>
      <p:sp>
        <p:nvSpPr>
          <p:cNvPr id="14" name="Picture Placeholder 6"/>
          <p:cNvSpPr>
            <a:spLocks noGrp="1"/>
          </p:cNvSpPr>
          <p:nvPr>
            <p:ph type="pic" sz="quarter" idx="19"/>
          </p:nvPr>
        </p:nvSpPr>
        <p:spPr>
          <a:xfrm>
            <a:off x="11808650" y="2508781"/>
            <a:ext cx="5076000" cy="2633132"/>
          </a:xfrm>
          <a:prstGeom prst="rect">
            <a:avLst/>
          </a:prstGeom>
          <a:solidFill>
            <a:schemeClr val="accent5">
              <a:lumMod val="40000"/>
              <a:lumOff val="60000"/>
            </a:schemeClr>
          </a:solidFill>
        </p:spPr>
        <p:txBody>
          <a:bodyPr/>
          <a:lstStyle>
            <a:lvl1pPr marL="0" marR="0" indent="0" algn="l" defTabSz="1371417" rtl="0" eaLnBrk="1" fontAlgn="auto" latinLnBrk="0" hangingPunct="1">
              <a:lnSpc>
                <a:spcPct val="160000"/>
              </a:lnSpc>
              <a:spcBef>
                <a:spcPts val="0"/>
              </a:spcBef>
              <a:spcAft>
                <a:spcPts val="0"/>
              </a:spcAft>
              <a:buClrTx/>
              <a:buSzTx/>
              <a:buFont typeface="Arial" panose="020B0604020202020204" pitchFamily="34" charset="0"/>
              <a:buNone/>
              <a:tabLst/>
              <a:defRPr/>
            </a:lvl1pPr>
          </a:lstStyle>
          <a:p>
            <a:pPr marL="0" marR="0" lvl="0" indent="0" algn="l" defTabSz="1371417" rtl="0" eaLnBrk="1" fontAlgn="auto" latinLnBrk="0" hangingPunct="1">
              <a:lnSpc>
                <a:spcPct val="160000"/>
              </a:lnSpc>
              <a:spcBef>
                <a:spcPts val="0"/>
              </a:spcBef>
              <a:spcAft>
                <a:spcPts val="0"/>
              </a:spcAft>
              <a:buClrTx/>
              <a:buSzTx/>
              <a:buFont typeface="Arial" panose="020B0604020202020204" pitchFamily="34" charset="0"/>
              <a:buNone/>
              <a:tabLst/>
              <a:defRPr/>
            </a:pPr>
            <a:r>
              <a:rPr kumimoji="1" lang="en-US" altLang="ja-JP" dirty="0"/>
              <a:t>Click icon to add picture</a:t>
            </a:r>
            <a:endParaRPr kumimoji="1" lang="ja-JP" altLang="en-US" dirty="0"/>
          </a:p>
        </p:txBody>
      </p:sp>
      <p:sp>
        <p:nvSpPr>
          <p:cNvPr id="16" name="Text Placeholder 5"/>
          <p:cNvSpPr>
            <a:spLocks noGrp="1"/>
          </p:cNvSpPr>
          <p:nvPr>
            <p:ph type="body" sz="quarter" idx="21" hasCustomPrompt="1"/>
          </p:nvPr>
        </p:nvSpPr>
        <p:spPr>
          <a:xfrm>
            <a:off x="11808650" y="5226398"/>
            <a:ext cx="5076000" cy="586241"/>
          </a:xfrm>
        </p:spPr>
        <p:txBody>
          <a:bodyPr anchor="b">
            <a:normAutofit/>
          </a:bodyPr>
          <a:lstStyle>
            <a:lvl1pPr marL="0" indent="0" algn="ctr">
              <a:lnSpc>
                <a:spcPct val="100000"/>
              </a:lnSpc>
              <a:spcBef>
                <a:spcPts val="0"/>
              </a:spcBef>
              <a:buFontTx/>
              <a:buNone/>
              <a:defRPr sz="2800">
                <a:solidFill>
                  <a:schemeClr val="tx2"/>
                </a:solidFill>
                <a:latin typeface="+mj-lt"/>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Caption goes here</a:t>
            </a:r>
            <a:endParaRPr kumimoji="1" lang="ja-JP" altLang="en-US" dirty="0"/>
          </a:p>
        </p:txBody>
      </p:sp>
      <p:sp>
        <p:nvSpPr>
          <p:cNvPr id="21" name="Title 1"/>
          <p:cNvSpPr>
            <a:spLocks noGrp="1"/>
          </p:cNvSpPr>
          <p:nvPr>
            <p:ph type="title" hasCustomPrompt="1"/>
          </p:nvPr>
        </p:nvSpPr>
        <p:spPr>
          <a:xfrm>
            <a:off x="1403350" y="6312877"/>
            <a:ext cx="5724525" cy="2539024"/>
          </a:xfrm>
        </p:spPr>
        <p:txBody>
          <a:bodyPr anchor="ctr"/>
          <a:lstStyle>
            <a:lvl1pPr algn="r">
              <a:defRPr/>
            </a:lvl1pPr>
          </a:lstStyle>
          <a:p>
            <a:r>
              <a:rPr kumimoji="1" lang="en-US" altLang="ja-JP" dirty="0"/>
              <a:t>Slide title</a:t>
            </a:r>
            <a:br>
              <a:rPr kumimoji="1" lang="en-US" altLang="ja-JP" dirty="0"/>
            </a:br>
            <a:r>
              <a:rPr kumimoji="1" lang="en-US" altLang="ja-JP" dirty="0"/>
              <a:t>goes here</a:t>
            </a:r>
            <a:endParaRPr kumimoji="1" lang="ja-JP" altLang="en-US" dirty="0"/>
          </a:p>
        </p:txBody>
      </p:sp>
      <p:sp>
        <p:nvSpPr>
          <p:cNvPr id="22" name="Text Placeholder 5"/>
          <p:cNvSpPr>
            <a:spLocks noGrp="1"/>
          </p:cNvSpPr>
          <p:nvPr>
            <p:ph type="body" sz="quarter" idx="12" hasCustomPrompt="1"/>
          </p:nvPr>
        </p:nvSpPr>
        <p:spPr>
          <a:xfrm>
            <a:off x="7702063" y="6312877"/>
            <a:ext cx="7563338" cy="2539024"/>
          </a:xfrm>
        </p:spPr>
        <p:txBody>
          <a:bodyPr anchor="ctr"/>
          <a:lstStyle>
            <a:lvl1pPr marL="0" indent="0" algn="just">
              <a:spcBef>
                <a:spcPts val="0"/>
              </a:spcBef>
              <a:buFontTx/>
              <a:buNone/>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2399269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animEffect transition="in" filter="wipe(left)">
                                      <p:cBhvr>
                                        <p:cTn id="11" dur="500"/>
                                        <p:tgtEl>
                                          <p:spTgt spid="9">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25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par>
                          <p:cTn id="16" fill="hold">
                            <p:stCondLst>
                              <p:cond delay="1750"/>
                            </p:stCondLst>
                            <p:childTnLst>
                              <p:par>
                                <p:cTn id="17" presetID="22" presetClass="entr" presetSubtype="8" fill="hold" grpId="0" nodeType="afterEffect">
                                  <p:stCondLst>
                                    <p:cond delay="0"/>
                                  </p:stCondLst>
                                  <p:childTnLst>
                                    <p:set>
                                      <p:cBhvr>
                                        <p:cTn id="18" dur="1" fill="hold">
                                          <p:stCondLst>
                                            <p:cond delay="0"/>
                                          </p:stCondLst>
                                        </p:cTn>
                                        <p:tgtEl>
                                          <p:spTgt spid="13">
                                            <p:txEl>
                                              <p:pRg st="0" end="0"/>
                                            </p:txEl>
                                          </p:spTgt>
                                        </p:tgtEl>
                                        <p:attrNameLst>
                                          <p:attrName>style.visibility</p:attrName>
                                        </p:attrNameLst>
                                      </p:cBhvr>
                                      <p:to>
                                        <p:strVal val="visible"/>
                                      </p:to>
                                    </p:set>
                                    <p:animEffect transition="in" filter="wipe(left)">
                                      <p:cBhvr>
                                        <p:cTn id="19" dur="500"/>
                                        <p:tgtEl>
                                          <p:spTgt spid="13">
                                            <p:txEl>
                                              <p:pRg st="0" end="0"/>
                                            </p:txEl>
                                          </p:spTgt>
                                        </p:tgtEl>
                                      </p:cBhvr>
                                    </p:animEffect>
                                  </p:childTnLst>
                                </p:cTn>
                              </p:par>
                            </p:childTnLst>
                          </p:cTn>
                        </p:par>
                        <p:par>
                          <p:cTn id="20" fill="hold">
                            <p:stCondLst>
                              <p:cond delay="2250"/>
                            </p:stCondLst>
                            <p:childTnLst>
                              <p:par>
                                <p:cTn id="21" presetID="10" presetClass="entr" presetSubtype="0" fill="hold" grpId="0" nodeType="afterEffect">
                                  <p:stCondLst>
                                    <p:cond delay="25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childTnLst>
                                </p:cTn>
                              </p:par>
                            </p:childTnLst>
                          </p:cTn>
                        </p:par>
                        <p:par>
                          <p:cTn id="24" fill="hold">
                            <p:stCondLst>
                              <p:cond delay="3000"/>
                            </p:stCondLst>
                            <p:childTnLst>
                              <p:par>
                                <p:cTn id="25" presetID="22" presetClass="entr" presetSubtype="8" fill="hold" grpId="0" nodeType="afterEffect">
                                  <p:stCondLst>
                                    <p:cond delay="0"/>
                                  </p:stCondLst>
                                  <p:childTnLst>
                                    <p:set>
                                      <p:cBhvr>
                                        <p:cTn id="26" dur="1" fill="hold">
                                          <p:stCondLst>
                                            <p:cond delay="0"/>
                                          </p:stCondLst>
                                        </p:cTn>
                                        <p:tgtEl>
                                          <p:spTgt spid="16">
                                            <p:txEl>
                                              <p:pRg st="0" end="0"/>
                                            </p:txEl>
                                          </p:spTgt>
                                        </p:tgtEl>
                                        <p:attrNameLst>
                                          <p:attrName>style.visibility</p:attrName>
                                        </p:attrNameLst>
                                      </p:cBhvr>
                                      <p:to>
                                        <p:strVal val="visible"/>
                                      </p:to>
                                    </p:set>
                                    <p:animEffect transition="in" filter="wipe(left)">
                                      <p:cBhvr>
                                        <p:cTn id="27" dur="500"/>
                                        <p:tgtEl>
                                          <p:spTgt spid="16">
                                            <p:txEl>
                                              <p:pRg st="0" end="0"/>
                                            </p:txEl>
                                          </p:spTgt>
                                        </p:tgtEl>
                                      </p:cBhvr>
                                    </p:animEffect>
                                  </p:childTnLst>
                                </p:cTn>
                              </p:par>
                            </p:childTnLst>
                          </p:cTn>
                        </p:par>
                        <p:par>
                          <p:cTn id="28" fill="hold">
                            <p:stCondLst>
                              <p:cond delay="3500"/>
                            </p:stCondLst>
                            <p:childTnLst>
                              <p:par>
                                <p:cTn id="29" presetID="2" presetClass="entr" presetSubtype="4" decel="100000" fill="hold" grpId="0" nodeType="afterEffect">
                                  <p:stCondLst>
                                    <p:cond delay="250"/>
                                  </p:stCondLst>
                                  <p:iterate type="wd">
                                    <p:tmPct val="10000"/>
                                  </p:iterate>
                                  <p:childTnLst>
                                    <p:set>
                                      <p:cBhvr>
                                        <p:cTn id="30" dur="1" fill="hold">
                                          <p:stCondLst>
                                            <p:cond delay="0"/>
                                          </p:stCondLst>
                                        </p:cTn>
                                        <p:tgtEl>
                                          <p:spTgt spid="21"/>
                                        </p:tgtEl>
                                        <p:attrNameLst>
                                          <p:attrName>style.visibility</p:attrName>
                                        </p:attrNameLst>
                                      </p:cBhvr>
                                      <p:to>
                                        <p:strVal val="visible"/>
                                      </p:to>
                                    </p:set>
                                    <p:anim calcmode="lin" valueType="num">
                                      <p:cBhvr additive="base">
                                        <p:cTn id="31" dur="1000" fill="hold"/>
                                        <p:tgtEl>
                                          <p:spTgt spid="21"/>
                                        </p:tgtEl>
                                        <p:attrNameLst>
                                          <p:attrName>ppt_x</p:attrName>
                                        </p:attrNameLst>
                                      </p:cBhvr>
                                      <p:tavLst>
                                        <p:tav tm="0">
                                          <p:val>
                                            <p:strVal val="#ppt_x"/>
                                          </p:val>
                                        </p:tav>
                                        <p:tav tm="100000">
                                          <p:val>
                                            <p:strVal val="#ppt_x"/>
                                          </p:val>
                                        </p:tav>
                                      </p:tavLst>
                                    </p:anim>
                                    <p:anim calcmode="lin" valueType="num">
                                      <p:cBhvr additive="base">
                                        <p:cTn id="32" dur="1000" fill="hold"/>
                                        <p:tgtEl>
                                          <p:spTgt spid="21"/>
                                        </p:tgtEl>
                                        <p:attrNameLst>
                                          <p:attrName>ppt_y</p:attrName>
                                        </p:attrNameLst>
                                      </p:cBhvr>
                                      <p:tavLst>
                                        <p:tav tm="0">
                                          <p:val>
                                            <p:strVal val="1+#ppt_h/2"/>
                                          </p:val>
                                        </p:tav>
                                        <p:tav tm="100000">
                                          <p:val>
                                            <p:strVal val="#ppt_y"/>
                                          </p:val>
                                        </p:tav>
                                      </p:tavLst>
                                    </p:anim>
                                  </p:childTnLst>
                                </p:cTn>
                              </p:par>
                            </p:childTnLst>
                          </p:cTn>
                        </p:par>
                        <p:par>
                          <p:cTn id="33" fill="hold">
                            <p:stCondLst>
                              <p:cond delay="5050"/>
                            </p:stCondLst>
                            <p:childTnLst>
                              <p:par>
                                <p:cTn id="34" presetID="10" presetClass="entr" presetSubtype="0" fill="hold" grpId="0" nodeType="afterEffect">
                                  <p:stCondLst>
                                    <p:cond delay="250"/>
                                  </p:stCondLst>
                                  <p:childTnLst>
                                    <p:set>
                                      <p:cBhvr>
                                        <p:cTn id="35" dur="1" fill="hold">
                                          <p:stCondLst>
                                            <p:cond delay="0"/>
                                          </p:stCondLst>
                                        </p:cTn>
                                        <p:tgtEl>
                                          <p:spTgt spid="22"/>
                                        </p:tgtEl>
                                        <p:attrNameLst>
                                          <p:attrName>style.visibility</p:attrName>
                                        </p:attrNameLst>
                                      </p:cBhvr>
                                      <p:to>
                                        <p:strVal val="visible"/>
                                      </p:to>
                                    </p:set>
                                    <p:animEffect transition="in" filter="fade">
                                      <p:cBhvr>
                                        <p:cTn id="36"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build="p">
        <p:tmplLst>
          <p:tmpl lvl="1">
            <p:tnLst>
              <p:par>
                <p:cTn presetID="22" presetClass="entr" presetSubtype="8" fill="hold" nodeType="after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wipe(left)">
                      <p:cBhvr>
                        <p:cTn dur="500"/>
                        <p:tgtEl>
                          <p:spTgt spid="9"/>
                        </p:tgtEl>
                      </p:cBhvr>
                    </p:animEffect>
                  </p:childTnLst>
                </p:cTn>
              </p:par>
            </p:tnLst>
          </p:tmpl>
        </p:tmplLst>
      </p:bldP>
      <p:bldP spid="11" grpId="0" animBg="1"/>
      <p:bldP spid="13" grpId="0" build="p">
        <p:tmplLst>
          <p:tmpl lvl="1">
            <p:tnLst>
              <p:par>
                <p:cTn presetID="22" presetClass="entr" presetSubtype="8" fill="hold" nodeType="after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wipe(left)">
                      <p:cBhvr>
                        <p:cTn dur="500"/>
                        <p:tgtEl>
                          <p:spTgt spid="13"/>
                        </p:tgtEl>
                      </p:cBhvr>
                    </p:animEffect>
                  </p:childTnLst>
                </p:cTn>
              </p:par>
            </p:tnLst>
          </p:tmpl>
        </p:tmplLst>
      </p:bldP>
      <p:bldP spid="14" grpId="0" animBg="1"/>
      <p:bldP spid="16" grpId="0" build="p">
        <p:tmplLst>
          <p:tmpl lvl="1">
            <p:tnLst>
              <p:par>
                <p:cTn presetID="22" presetClass="entr" presetSubtype="8"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wipe(left)">
                      <p:cBhvr>
                        <p:cTn dur="500"/>
                        <p:tgtEl>
                          <p:spTgt spid="16"/>
                        </p:tgtEl>
                      </p:cBhvr>
                    </p:animEffect>
                  </p:childTnLst>
                </p:cTn>
              </p:par>
            </p:tnLst>
          </p:tmpl>
        </p:tmplLst>
      </p:bldP>
      <p:bldP spid="21" grpId="0"/>
      <p:bldP spid="22" grpId="0">
        <p:tmplLst>
          <p:tmpl>
            <p:tnLst>
              <p:par>
                <p:cTn presetID="10" presetClass="entr" presetSubtype="0" fill="hold" nodeType="afterEffect">
                  <p:stCondLst>
                    <p:cond delay="25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ig right image and text">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kumimoji="1" lang="en-US" altLang="ja-JP"/>
              <a:t>The Power of PowerPoint - thepopp.com</a:t>
            </a:r>
            <a:endParaRPr kumimoji="1" lang="ja-JP" altLang="en-US" dirty="0"/>
          </a:p>
        </p:txBody>
      </p:sp>
      <p:sp>
        <p:nvSpPr>
          <p:cNvPr id="4" name="Slide Number Placeholder 3"/>
          <p:cNvSpPr>
            <a:spLocks noGrp="1"/>
          </p:cNvSpPr>
          <p:nvPr>
            <p:ph type="sldNum" sz="quarter" idx="11"/>
          </p:nvPr>
        </p:nvSpPr>
        <p:spPr/>
        <p:txBody>
          <a:bodyPr/>
          <a:lstStyle/>
          <a:p>
            <a:fld id="{B54AD89C-DF1E-4948-B597-5DD47B34A9CA}" type="slidenum">
              <a:rPr kumimoji="1" lang="ja-JP" altLang="en-US" smtClean="0"/>
              <a:pPr/>
              <a:t>‹#›</a:t>
            </a:fld>
            <a:endParaRPr kumimoji="1" lang="ja-JP" altLang="en-US" dirty="0"/>
          </a:p>
        </p:txBody>
      </p:sp>
      <p:sp>
        <p:nvSpPr>
          <p:cNvPr id="5" name="Title 1"/>
          <p:cNvSpPr>
            <a:spLocks noGrp="1"/>
          </p:cNvSpPr>
          <p:nvPr>
            <p:ph type="title" hasCustomPrompt="1"/>
          </p:nvPr>
        </p:nvSpPr>
        <p:spPr>
          <a:xfrm>
            <a:off x="1403349" y="2116810"/>
            <a:ext cx="4518479" cy="3018343"/>
          </a:xfrm>
        </p:spPr>
        <p:txBody>
          <a:bodyPr anchor="b"/>
          <a:lstStyle>
            <a:lvl1pPr algn="l">
              <a:defRPr/>
            </a:lvl1pPr>
          </a:lstStyle>
          <a:p>
            <a:r>
              <a:rPr kumimoji="1" lang="en-US" altLang="ja-JP" dirty="0"/>
              <a:t>Slide title</a:t>
            </a:r>
            <a:br>
              <a:rPr kumimoji="1" lang="en-US" altLang="ja-JP" dirty="0"/>
            </a:br>
            <a:r>
              <a:rPr kumimoji="1" lang="en-US" altLang="ja-JP" dirty="0"/>
              <a:t>goes here</a:t>
            </a:r>
            <a:endParaRPr kumimoji="1" lang="ja-JP" altLang="en-US" dirty="0"/>
          </a:p>
        </p:txBody>
      </p:sp>
      <p:sp>
        <p:nvSpPr>
          <p:cNvPr id="6" name="Text Placeholder 5"/>
          <p:cNvSpPr>
            <a:spLocks noGrp="1"/>
          </p:cNvSpPr>
          <p:nvPr>
            <p:ph type="body" sz="quarter" idx="24" hasCustomPrompt="1"/>
          </p:nvPr>
        </p:nvSpPr>
        <p:spPr>
          <a:xfrm>
            <a:off x="1403349" y="5365094"/>
            <a:ext cx="4518480" cy="3512273"/>
          </a:xfrm>
        </p:spPr>
        <p:txBody>
          <a:bodyPr anchor="t"/>
          <a:lstStyle>
            <a:lvl1pPr marL="0" indent="0" algn="just">
              <a:spcBef>
                <a:spcPts val="0"/>
              </a:spcBef>
              <a:buFontTx/>
              <a:buNone/>
              <a:defRPr>
                <a:solidFill>
                  <a:schemeClr val="tx2"/>
                </a:solidFill>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Text goes here</a:t>
            </a:r>
            <a:endParaRPr kumimoji="1" lang="ja-JP" altLang="en-US" dirty="0"/>
          </a:p>
        </p:txBody>
      </p:sp>
      <p:sp>
        <p:nvSpPr>
          <p:cNvPr id="7" name="Picture Placeholder 6"/>
          <p:cNvSpPr>
            <a:spLocks noGrp="1"/>
          </p:cNvSpPr>
          <p:nvPr>
            <p:ph type="pic" sz="quarter" idx="15"/>
          </p:nvPr>
        </p:nvSpPr>
        <p:spPr>
          <a:xfrm>
            <a:off x="7127874" y="1398588"/>
            <a:ext cx="9756775" cy="7478780"/>
          </a:xfrm>
          <a:solidFill>
            <a:schemeClr val="accent5">
              <a:lumMod val="40000"/>
              <a:lumOff val="60000"/>
            </a:schemeClr>
          </a:solidFill>
        </p:spPr>
        <p:txBody>
          <a:bodyPr/>
          <a:lstStyle>
            <a:lvl1pPr marL="0" marR="0" indent="0" algn="l" defTabSz="1371417" rtl="0" eaLnBrk="1" fontAlgn="auto" latinLnBrk="0" hangingPunct="1">
              <a:lnSpc>
                <a:spcPct val="160000"/>
              </a:lnSpc>
              <a:spcBef>
                <a:spcPts val="0"/>
              </a:spcBef>
              <a:spcAft>
                <a:spcPts val="0"/>
              </a:spcAft>
              <a:buClrTx/>
              <a:buSzTx/>
              <a:buFont typeface="Arial" panose="020B0604020202020204" pitchFamily="34" charset="0"/>
              <a:buNone/>
              <a:tabLst/>
              <a:defRPr/>
            </a:lvl1pPr>
          </a:lstStyle>
          <a:p>
            <a:pPr marL="0" marR="0" lvl="0" indent="0" algn="l" defTabSz="1371417" rtl="0" eaLnBrk="1" fontAlgn="auto" latinLnBrk="0" hangingPunct="1">
              <a:lnSpc>
                <a:spcPct val="160000"/>
              </a:lnSpc>
              <a:spcBef>
                <a:spcPts val="0"/>
              </a:spcBef>
              <a:spcAft>
                <a:spcPts val="0"/>
              </a:spcAft>
              <a:buClrTx/>
              <a:buSzTx/>
              <a:buFont typeface="Arial" panose="020B0604020202020204" pitchFamily="34" charset="0"/>
              <a:buNone/>
              <a:tabLst/>
              <a:defRPr/>
            </a:pPr>
            <a:r>
              <a:rPr kumimoji="1" lang="en-US" altLang="ja-JP" dirty="0"/>
              <a:t>Click icon to add picture</a:t>
            </a:r>
            <a:endParaRPr kumimoji="1" lang="ja-JP" altLang="en-US" dirty="0"/>
          </a:p>
        </p:txBody>
      </p:sp>
    </p:spTree>
    <p:extLst>
      <p:ext uri="{BB962C8B-B14F-4D97-AF65-F5344CB8AC3E}">
        <p14:creationId xmlns:p14="http://schemas.microsoft.com/office/powerpoint/2010/main" val="3963628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iterate type="wd">
                                    <p:tmPct val="10000"/>
                                  </p:iterate>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ppt_x"/>
                                          </p:val>
                                        </p:tav>
                                        <p:tav tm="100000">
                                          <p:val>
                                            <p:strVal val="#ppt_x"/>
                                          </p:val>
                                        </p:tav>
                                      </p:tavLst>
                                    </p:anim>
                                    <p:anim calcmode="lin" valueType="num">
                                      <p:cBhvr additive="base">
                                        <p:cTn id="8" dur="1000" fill="hold"/>
                                        <p:tgtEl>
                                          <p:spTgt spid="5"/>
                                        </p:tgtEl>
                                        <p:attrNameLst>
                                          <p:attrName>ppt_y</p:attrName>
                                        </p:attrNameLst>
                                      </p:cBhvr>
                                      <p:tavLst>
                                        <p:tav tm="0">
                                          <p:val>
                                            <p:strVal val="0-#ppt_h/2"/>
                                          </p:val>
                                        </p:tav>
                                        <p:tav tm="100000">
                                          <p:val>
                                            <p:strVal val="#ppt_y"/>
                                          </p:val>
                                        </p:tav>
                                      </p:tavLst>
                                    </p:anim>
                                  </p:childTnLst>
                                </p:cTn>
                              </p:par>
                            </p:childTnLst>
                          </p:cTn>
                        </p:par>
                        <p:par>
                          <p:cTn id="9" fill="hold">
                            <p:stCondLst>
                              <p:cond delay="1300"/>
                            </p:stCondLst>
                            <p:childTnLst>
                              <p:par>
                                <p:cTn id="10" presetID="10" presetClass="entr" presetSubtype="0" fill="hold" grpId="0" nodeType="after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par>
                          <p:cTn id="13" fill="hold">
                            <p:stCondLst>
                              <p:cond delay="1800"/>
                            </p:stCondLst>
                            <p:childTnLst>
                              <p:par>
                                <p:cTn id="14" presetID="10" presetClass="entr" presetSubtype="0" fill="hold" grpId="0" nodeType="afterEffect">
                                  <p:stCondLst>
                                    <p:cond delay="25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tmplLst>
          <p:tmpl>
            <p:tnLst>
              <p:par>
                <p:cTn presetID="10" presetClass="entr" presetSubtype="0"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P spid="7" grpId="0" animBg="1"/>
    </p:bld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ig left image and text">
    <p:spTree>
      <p:nvGrpSpPr>
        <p:cNvPr id="1" name=""/>
        <p:cNvGrpSpPr/>
        <p:nvPr/>
      </p:nvGrpSpPr>
      <p:grpSpPr>
        <a:xfrm>
          <a:off x="0" y="0"/>
          <a:ext cx="0" cy="0"/>
          <a:chOff x="0" y="0"/>
          <a:chExt cx="0" cy="0"/>
        </a:xfrm>
      </p:grpSpPr>
      <p:sp>
        <p:nvSpPr>
          <p:cNvPr id="7" name="Picture Placeholder 6"/>
          <p:cNvSpPr>
            <a:spLocks noGrp="1"/>
          </p:cNvSpPr>
          <p:nvPr>
            <p:ph type="pic" sz="quarter" idx="15"/>
          </p:nvPr>
        </p:nvSpPr>
        <p:spPr>
          <a:xfrm>
            <a:off x="1412875" y="1398588"/>
            <a:ext cx="9756775" cy="7478780"/>
          </a:xfrm>
          <a:solidFill>
            <a:schemeClr val="accent5">
              <a:lumMod val="40000"/>
              <a:lumOff val="60000"/>
            </a:schemeClr>
          </a:solidFill>
        </p:spPr>
        <p:txBody>
          <a:bodyPr/>
          <a:lstStyle>
            <a:lvl1pPr marL="0" marR="0" indent="0" algn="l" defTabSz="1371417" rtl="0" eaLnBrk="1" fontAlgn="auto" latinLnBrk="0" hangingPunct="1">
              <a:lnSpc>
                <a:spcPct val="160000"/>
              </a:lnSpc>
              <a:spcBef>
                <a:spcPts val="0"/>
              </a:spcBef>
              <a:spcAft>
                <a:spcPts val="0"/>
              </a:spcAft>
              <a:buClrTx/>
              <a:buSzTx/>
              <a:buFont typeface="Arial" panose="020B0604020202020204" pitchFamily="34" charset="0"/>
              <a:buNone/>
              <a:tabLst/>
              <a:defRPr/>
            </a:lvl1pPr>
          </a:lstStyle>
          <a:p>
            <a:pPr marL="0" marR="0" lvl="0" indent="0" algn="l" defTabSz="1371417" rtl="0" eaLnBrk="1" fontAlgn="auto" latinLnBrk="0" hangingPunct="1">
              <a:lnSpc>
                <a:spcPct val="160000"/>
              </a:lnSpc>
              <a:spcBef>
                <a:spcPts val="0"/>
              </a:spcBef>
              <a:spcAft>
                <a:spcPts val="0"/>
              </a:spcAft>
              <a:buClrTx/>
              <a:buSzTx/>
              <a:buFont typeface="Arial" panose="020B0604020202020204" pitchFamily="34" charset="0"/>
              <a:buNone/>
              <a:tabLst/>
              <a:defRPr/>
            </a:pPr>
            <a:r>
              <a:rPr kumimoji="1" lang="en-US" altLang="ja-JP" dirty="0"/>
              <a:t>Click icon to add picture</a:t>
            </a:r>
            <a:endParaRPr kumimoji="1" lang="ja-JP" altLang="en-US" dirty="0"/>
          </a:p>
        </p:txBody>
      </p:sp>
      <p:sp>
        <p:nvSpPr>
          <p:cNvPr id="3" name="Footer Placeholder 2"/>
          <p:cNvSpPr>
            <a:spLocks noGrp="1"/>
          </p:cNvSpPr>
          <p:nvPr>
            <p:ph type="ftr" sz="quarter" idx="10"/>
          </p:nvPr>
        </p:nvSpPr>
        <p:spPr/>
        <p:txBody>
          <a:bodyPr/>
          <a:lstStyle/>
          <a:p>
            <a:r>
              <a:rPr kumimoji="1" lang="en-US" altLang="ja-JP"/>
              <a:t>The Power of PowerPoint - thepopp.com</a:t>
            </a:r>
            <a:endParaRPr kumimoji="1" lang="ja-JP" altLang="en-US" dirty="0"/>
          </a:p>
        </p:txBody>
      </p:sp>
      <p:sp>
        <p:nvSpPr>
          <p:cNvPr id="4" name="Slide Number Placeholder 3"/>
          <p:cNvSpPr>
            <a:spLocks noGrp="1"/>
          </p:cNvSpPr>
          <p:nvPr>
            <p:ph type="sldNum" sz="quarter" idx="11"/>
          </p:nvPr>
        </p:nvSpPr>
        <p:spPr/>
        <p:txBody>
          <a:bodyPr/>
          <a:lstStyle/>
          <a:p>
            <a:fld id="{B54AD89C-DF1E-4948-B597-5DD47B34A9CA}" type="slidenum">
              <a:rPr kumimoji="1" lang="ja-JP" altLang="en-US" smtClean="0"/>
              <a:pPr/>
              <a:t>‹#›</a:t>
            </a:fld>
            <a:endParaRPr kumimoji="1" lang="ja-JP" altLang="en-US" dirty="0"/>
          </a:p>
        </p:txBody>
      </p:sp>
      <p:sp>
        <p:nvSpPr>
          <p:cNvPr id="5" name="Title 1"/>
          <p:cNvSpPr>
            <a:spLocks noGrp="1"/>
          </p:cNvSpPr>
          <p:nvPr>
            <p:ph type="title" hasCustomPrompt="1"/>
          </p:nvPr>
        </p:nvSpPr>
        <p:spPr>
          <a:xfrm>
            <a:off x="12366170" y="2116810"/>
            <a:ext cx="4518479" cy="3018343"/>
          </a:xfrm>
        </p:spPr>
        <p:txBody>
          <a:bodyPr anchor="b"/>
          <a:lstStyle>
            <a:lvl1pPr algn="l">
              <a:defRPr/>
            </a:lvl1pPr>
          </a:lstStyle>
          <a:p>
            <a:r>
              <a:rPr kumimoji="1" lang="en-US" altLang="ja-JP" dirty="0"/>
              <a:t>Slide title</a:t>
            </a:r>
            <a:br>
              <a:rPr kumimoji="1" lang="en-US" altLang="ja-JP" dirty="0"/>
            </a:br>
            <a:r>
              <a:rPr kumimoji="1" lang="en-US" altLang="ja-JP" dirty="0"/>
              <a:t>goes here</a:t>
            </a:r>
            <a:endParaRPr kumimoji="1" lang="ja-JP" altLang="en-US" dirty="0"/>
          </a:p>
        </p:txBody>
      </p:sp>
      <p:sp>
        <p:nvSpPr>
          <p:cNvPr id="6" name="Text Placeholder 5"/>
          <p:cNvSpPr>
            <a:spLocks noGrp="1"/>
          </p:cNvSpPr>
          <p:nvPr>
            <p:ph type="body" sz="quarter" idx="24" hasCustomPrompt="1"/>
          </p:nvPr>
        </p:nvSpPr>
        <p:spPr>
          <a:xfrm>
            <a:off x="12366170" y="5365094"/>
            <a:ext cx="4518480" cy="3512273"/>
          </a:xfrm>
        </p:spPr>
        <p:txBody>
          <a:bodyPr anchor="t"/>
          <a:lstStyle>
            <a:lvl1pPr marL="0" indent="0" algn="just">
              <a:spcBef>
                <a:spcPts val="0"/>
              </a:spcBef>
              <a:buFontTx/>
              <a:buNone/>
              <a:defRPr>
                <a:solidFill>
                  <a:schemeClr val="tx2"/>
                </a:solidFill>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31967154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iterate type="wd">
                                    <p:tmPct val="10000"/>
                                  </p:iterate>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ppt_x"/>
                                          </p:val>
                                        </p:tav>
                                        <p:tav tm="100000">
                                          <p:val>
                                            <p:strVal val="#ppt_x"/>
                                          </p:val>
                                        </p:tav>
                                      </p:tavLst>
                                    </p:anim>
                                    <p:anim calcmode="lin" valueType="num">
                                      <p:cBhvr additive="base">
                                        <p:cTn id="8" dur="1000" fill="hold"/>
                                        <p:tgtEl>
                                          <p:spTgt spid="5"/>
                                        </p:tgtEl>
                                        <p:attrNameLst>
                                          <p:attrName>ppt_y</p:attrName>
                                        </p:attrNameLst>
                                      </p:cBhvr>
                                      <p:tavLst>
                                        <p:tav tm="0">
                                          <p:val>
                                            <p:strVal val="0-#ppt_h/2"/>
                                          </p:val>
                                        </p:tav>
                                        <p:tav tm="100000">
                                          <p:val>
                                            <p:strVal val="#ppt_y"/>
                                          </p:val>
                                        </p:tav>
                                      </p:tavLst>
                                    </p:anim>
                                  </p:childTnLst>
                                </p:cTn>
                              </p:par>
                            </p:childTnLst>
                          </p:cTn>
                        </p:par>
                        <p:par>
                          <p:cTn id="9" fill="hold">
                            <p:stCondLst>
                              <p:cond delay="1300"/>
                            </p:stCondLst>
                            <p:childTnLst>
                              <p:par>
                                <p:cTn id="10" presetID="10" presetClass="entr" presetSubtype="0" fill="hold" grpId="0" nodeType="after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par>
                          <p:cTn id="13" fill="hold">
                            <p:stCondLst>
                              <p:cond delay="1800"/>
                            </p:stCondLst>
                            <p:childTnLst>
                              <p:par>
                                <p:cTn id="14" presetID="10" presetClass="entr" presetSubtype="0" fill="hold" grpId="0" nodeType="afterEffect">
                                  <p:stCondLst>
                                    <p:cond delay="25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5" grpId="0"/>
      <p:bldP spid="6" grpId="0">
        <p:tmplLst>
          <p:tmpl>
            <p:tnLst>
              <p:par>
                <p:cTn presetID="10" presetClass="entr" presetSubtype="0"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ig left image and text 2">
    <p:spTree>
      <p:nvGrpSpPr>
        <p:cNvPr id="1" name=""/>
        <p:cNvGrpSpPr/>
        <p:nvPr/>
      </p:nvGrpSpPr>
      <p:grpSpPr>
        <a:xfrm>
          <a:off x="0" y="0"/>
          <a:ext cx="0" cy="0"/>
          <a:chOff x="0" y="0"/>
          <a:chExt cx="0" cy="0"/>
        </a:xfrm>
      </p:grpSpPr>
      <p:sp>
        <p:nvSpPr>
          <p:cNvPr id="5" name="Picture Placeholder 6"/>
          <p:cNvSpPr>
            <a:spLocks noGrp="1"/>
          </p:cNvSpPr>
          <p:nvPr>
            <p:ph type="pic" sz="quarter" idx="13"/>
          </p:nvPr>
        </p:nvSpPr>
        <p:spPr>
          <a:xfrm>
            <a:off x="0" y="-1"/>
            <a:ext cx="11777366" cy="10285414"/>
          </a:xfrm>
          <a:prstGeom prst="rect">
            <a:avLst/>
          </a:prstGeom>
          <a:solidFill>
            <a:schemeClr val="accent5">
              <a:lumMod val="40000"/>
              <a:lumOff val="60000"/>
            </a:schemeClr>
          </a:solidFill>
        </p:spPr>
        <p:txBody>
          <a:bodyPr/>
          <a:lstStyle>
            <a:lvl1pPr marL="0" marR="0" indent="0" algn="l" defTabSz="1371417" rtl="0" eaLnBrk="1" fontAlgn="auto" latinLnBrk="0" hangingPunct="1">
              <a:lnSpc>
                <a:spcPct val="160000"/>
              </a:lnSpc>
              <a:spcBef>
                <a:spcPts val="0"/>
              </a:spcBef>
              <a:spcAft>
                <a:spcPts val="0"/>
              </a:spcAft>
              <a:buClrTx/>
              <a:buSzTx/>
              <a:buFont typeface="Arial" panose="020B0604020202020204" pitchFamily="34" charset="0"/>
              <a:buNone/>
              <a:tabLst/>
              <a:defRPr/>
            </a:lvl1pPr>
          </a:lstStyle>
          <a:p>
            <a:pPr marL="0" marR="0" lvl="0" indent="0" algn="l" defTabSz="1371417" rtl="0" eaLnBrk="1" fontAlgn="auto" latinLnBrk="0" hangingPunct="1">
              <a:lnSpc>
                <a:spcPct val="160000"/>
              </a:lnSpc>
              <a:spcBef>
                <a:spcPts val="0"/>
              </a:spcBef>
              <a:spcAft>
                <a:spcPts val="0"/>
              </a:spcAft>
              <a:buClrTx/>
              <a:buSzTx/>
              <a:buFont typeface="Arial" panose="020B0604020202020204" pitchFamily="34" charset="0"/>
              <a:buNone/>
              <a:tabLst/>
              <a:defRPr/>
            </a:pPr>
            <a:r>
              <a:rPr kumimoji="1" lang="en-US" altLang="ja-JP" dirty="0"/>
              <a:t>Click icon to add picture</a:t>
            </a:r>
            <a:endParaRPr kumimoji="1" lang="ja-JP" altLang="en-US" dirty="0"/>
          </a:p>
        </p:txBody>
      </p:sp>
      <p:sp>
        <p:nvSpPr>
          <p:cNvPr id="6" name="Rectangle 5"/>
          <p:cNvSpPr/>
          <p:nvPr userDrawn="1"/>
        </p:nvSpPr>
        <p:spPr>
          <a:xfrm>
            <a:off x="11777366" y="-1588"/>
            <a:ext cx="6510634" cy="1028620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kumimoji="1" lang="ja-JP" altLang="en-US"/>
          </a:p>
        </p:txBody>
      </p:sp>
      <p:sp>
        <p:nvSpPr>
          <p:cNvPr id="9" name="Title 1"/>
          <p:cNvSpPr>
            <a:spLocks noGrp="1"/>
          </p:cNvSpPr>
          <p:nvPr>
            <p:ph type="title" hasCustomPrompt="1"/>
          </p:nvPr>
        </p:nvSpPr>
        <p:spPr>
          <a:xfrm>
            <a:off x="13007033" y="1398589"/>
            <a:ext cx="4032250" cy="3648420"/>
          </a:xfrm>
        </p:spPr>
        <p:txBody>
          <a:bodyPr anchor="b"/>
          <a:lstStyle>
            <a:lvl1pPr algn="l">
              <a:defRPr>
                <a:solidFill>
                  <a:schemeClr val="bg1"/>
                </a:solidFill>
              </a:defRPr>
            </a:lvl1pPr>
          </a:lstStyle>
          <a:p>
            <a:r>
              <a:rPr kumimoji="1" lang="en-US" altLang="ja-JP" dirty="0"/>
              <a:t>Slide title</a:t>
            </a:r>
            <a:br>
              <a:rPr kumimoji="1" lang="en-US" altLang="ja-JP" dirty="0"/>
            </a:br>
            <a:r>
              <a:rPr kumimoji="1" lang="en-US" altLang="ja-JP" dirty="0"/>
              <a:t>goes here</a:t>
            </a:r>
            <a:endParaRPr kumimoji="1" lang="ja-JP" altLang="en-US" dirty="0"/>
          </a:p>
        </p:txBody>
      </p:sp>
      <p:sp>
        <p:nvSpPr>
          <p:cNvPr id="10" name="Text Placeholder 5"/>
          <p:cNvSpPr>
            <a:spLocks noGrp="1"/>
          </p:cNvSpPr>
          <p:nvPr>
            <p:ph type="body" sz="quarter" idx="12" hasCustomPrompt="1"/>
          </p:nvPr>
        </p:nvSpPr>
        <p:spPr>
          <a:xfrm>
            <a:off x="13026083" y="5360987"/>
            <a:ext cx="4032250" cy="3525837"/>
          </a:xfrm>
        </p:spPr>
        <p:txBody>
          <a:bodyPr anchor="t"/>
          <a:lstStyle>
            <a:lvl1pPr marL="0" indent="0" algn="just">
              <a:spcBef>
                <a:spcPts val="0"/>
              </a:spcBef>
              <a:buFontTx/>
              <a:buNone/>
              <a:defRPr>
                <a:solidFill>
                  <a:schemeClr val="bg2"/>
                </a:solidFill>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1239763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25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750"/>
                            </p:stCondLst>
                            <p:childTnLst>
                              <p:par>
                                <p:cTn id="9" presetID="10"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par>
                                <p:cTn id="12" presetID="2" presetClass="entr" presetSubtype="1" decel="100000" fill="hold" grpId="0" nodeType="withEffect">
                                  <p:stCondLst>
                                    <p:cond delay="250"/>
                                  </p:stCondLst>
                                  <p:iterate type="wd">
                                    <p:tmPct val="10000"/>
                                  </p:iterate>
                                  <p:childTnLst>
                                    <p:set>
                                      <p:cBhvr>
                                        <p:cTn id="13" dur="1" fill="hold">
                                          <p:stCondLst>
                                            <p:cond delay="0"/>
                                          </p:stCondLst>
                                        </p:cTn>
                                        <p:tgtEl>
                                          <p:spTgt spid="9"/>
                                        </p:tgtEl>
                                        <p:attrNameLst>
                                          <p:attrName>style.visibility</p:attrName>
                                        </p:attrNameLst>
                                      </p:cBhvr>
                                      <p:to>
                                        <p:strVal val="visible"/>
                                      </p:to>
                                    </p:set>
                                    <p:anim calcmode="lin" valueType="num">
                                      <p:cBhvr additive="base">
                                        <p:cTn id="14" dur="1000" fill="hold"/>
                                        <p:tgtEl>
                                          <p:spTgt spid="9"/>
                                        </p:tgtEl>
                                        <p:attrNameLst>
                                          <p:attrName>ppt_x</p:attrName>
                                        </p:attrNameLst>
                                      </p:cBhvr>
                                      <p:tavLst>
                                        <p:tav tm="0">
                                          <p:val>
                                            <p:strVal val="#ppt_x"/>
                                          </p:val>
                                        </p:tav>
                                        <p:tav tm="100000">
                                          <p:val>
                                            <p:strVal val="#ppt_x"/>
                                          </p:val>
                                        </p:tav>
                                      </p:tavLst>
                                    </p:anim>
                                    <p:anim calcmode="lin" valueType="num">
                                      <p:cBhvr additive="base">
                                        <p:cTn id="15" dur="1000" fill="hold"/>
                                        <p:tgtEl>
                                          <p:spTgt spid="9"/>
                                        </p:tgtEl>
                                        <p:attrNameLst>
                                          <p:attrName>ppt_y</p:attrName>
                                        </p:attrNameLst>
                                      </p:cBhvr>
                                      <p:tavLst>
                                        <p:tav tm="0">
                                          <p:val>
                                            <p:strVal val="0-#ppt_h/2"/>
                                          </p:val>
                                        </p:tav>
                                        <p:tav tm="100000">
                                          <p:val>
                                            <p:strVal val="#ppt_y"/>
                                          </p:val>
                                        </p:tav>
                                      </p:tavLst>
                                    </p:anim>
                                  </p:childTnLst>
                                </p:cTn>
                              </p:par>
                            </p:childTnLst>
                          </p:cTn>
                        </p:par>
                        <p:par>
                          <p:cTn id="16" fill="hold">
                            <p:stCondLst>
                              <p:cond delay="2300"/>
                            </p:stCondLst>
                            <p:childTnLst>
                              <p:par>
                                <p:cTn id="17" presetID="10" presetClass="entr" presetSubtype="0" fill="hold" grpId="0" nodeType="afterEffect">
                                  <p:stCondLst>
                                    <p:cond delay="25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9" grpId="0"/>
      <p:bldP spid="10" grpId="0">
        <p:tmplLst>
          <p:tmpl>
            <p:tnLst>
              <p:par>
                <p:cTn presetID="10" presetClass="entr" presetSubtype="0" fill="hold" nodeType="afterEffect">
                  <p:stCondLst>
                    <p:cond delay="25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text 4">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22600" y="3751865"/>
            <a:ext cx="4775200" cy="2781683"/>
          </a:xfrm>
        </p:spPr>
        <p:txBody>
          <a:bodyPr anchor="ctr"/>
          <a:lstStyle>
            <a:lvl1pPr algn="r">
              <a:defRPr>
                <a:solidFill>
                  <a:schemeClr val="bg1"/>
                </a:solidFill>
              </a:defRPr>
            </a:lvl1pPr>
          </a:lstStyle>
          <a:p>
            <a:r>
              <a:rPr kumimoji="1" lang="en-US" altLang="ja-JP" dirty="0"/>
              <a:t>Slide title</a:t>
            </a:r>
            <a:br>
              <a:rPr kumimoji="1" lang="en-US" altLang="ja-JP" dirty="0"/>
            </a:br>
            <a:r>
              <a:rPr kumimoji="1" lang="en-US" altLang="ja-JP" dirty="0"/>
              <a:t>goes here</a:t>
            </a:r>
            <a:endParaRPr kumimoji="1" lang="ja-JP" altLang="en-US" dirty="0"/>
          </a:p>
        </p:txBody>
      </p:sp>
      <p:sp>
        <p:nvSpPr>
          <p:cNvPr id="3" name="Footer Placeholder 2"/>
          <p:cNvSpPr>
            <a:spLocks noGrp="1"/>
          </p:cNvSpPr>
          <p:nvPr>
            <p:ph type="ftr" sz="quarter" idx="10"/>
          </p:nvPr>
        </p:nvSpPr>
        <p:spPr/>
        <p:txBody>
          <a:bodyPr/>
          <a:lstStyle/>
          <a:p>
            <a:r>
              <a:rPr kumimoji="1" lang="en-US" altLang="ja-JP"/>
              <a:t>The Power of PowerPoint - thepopp.com</a:t>
            </a:r>
            <a:endParaRPr kumimoji="1" lang="ja-JP" altLang="en-US" dirty="0"/>
          </a:p>
        </p:txBody>
      </p:sp>
      <p:sp>
        <p:nvSpPr>
          <p:cNvPr id="4" name="Slide Number Placeholder 3"/>
          <p:cNvSpPr>
            <a:spLocks noGrp="1"/>
          </p:cNvSpPr>
          <p:nvPr>
            <p:ph type="sldNum" sz="quarter" idx="11"/>
          </p:nvPr>
        </p:nvSpPr>
        <p:spPr/>
        <p:txBody>
          <a:bodyPr/>
          <a:lstStyle>
            <a:lvl1pPr>
              <a:defRPr>
                <a:solidFill>
                  <a:schemeClr val="tx2"/>
                </a:solidFill>
              </a:defRPr>
            </a:lvl1pPr>
          </a:lstStyle>
          <a:p>
            <a:fld id="{B54AD89C-DF1E-4948-B597-5DD47B34A9CA}" type="slidenum">
              <a:rPr kumimoji="1" lang="ja-JP" altLang="en-US" smtClean="0"/>
              <a:pPr/>
              <a:t>‹#›</a:t>
            </a:fld>
            <a:endParaRPr kumimoji="1" lang="ja-JP" altLang="en-US" dirty="0"/>
          </a:p>
        </p:txBody>
      </p:sp>
      <p:sp>
        <p:nvSpPr>
          <p:cNvPr id="8" name="Text Placeholder 5"/>
          <p:cNvSpPr>
            <a:spLocks noGrp="1"/>
          </p:cNvSpPr>
          <p:nvPr>
            <p:ph type="body" sz="quarter" idx="12" hasCustomPrompt="1"/>
          </p:nvPr>
        </p:nvSpPr>
        <p:spPr>
          <a:xfrm>
            <a:off x="8280401" y="1398588"/>
            <a:ext cx="6984999" cy="7478779"/>
          </a:xfrm>
        </p:spPr>
        <p:txBody>
          <a:bodyPr anchor="ctr"/>
          <a:lstStyle>
            <a:lvl1pPr marL="285750" indent="-285750" algn="l">
              <a:spcBef>
                <a:spcPts val="1800"/>
              </a:spcBef>
              <a:buFont typeface="Wingdings" panose="05000000000000000000" pitchFamily="2" charset="2"/>
              <a:buChar char="l"/>
              <a:defRPr>
                <a:solidFill>
                  <a:schemeClr val="bg1"/>
                </a:solidFill>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1044057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250"/>
                                  </p:stCondLst>
                                  <p:iterate type="wd">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0-#ppt_h/2"/>
                                          </p:val>
                                        </p:tav>
                                        <p:tav tm="100000">
                                          <p:val>
                                            <p:strVal val="#ppt_y"/>
                                          </p:val>
                                        </p:tav>
                                      </p:tavLst>
                                    </p:anim>
                                  </p:childTnLst>
                                </p:cTn>
                              </p:par>
                            </p:childTnLst>
                          </p:cTn>
                        </p:par>
                        <p:par>
                          <p:cTn id="9" fill="hold">
                            <p:stCondLst>
                              <p:cond delay="1550"/>
                            </p:stCondLst>
                            <p:childTnLst>
                              <p:par>
                                <p:cTn id="10" presetID="10" presetClass="entr" presetSubtype="0" fill="hold" grpId="0" nodeType="afterEffect">
                                  <p:stCondLst>
                                    <p:cond delay="250"/>
                                  </p:stCondLst>
                                  <p:childTnLst>
                                    <p:set>
                                      <p:cBhvr>
                                        <p:cTn id="11" dur="1" fill="hold">
                                          <p:stCondLst>
                                            <p:cond delay="0"/>
                                          </p:stCondLst>
                                        </p:cTn>
                                        <p:tgtEl>
                                          <p:spTgt spid="8">
                                            <p:txEl>
                                              <p:pRg st="0" end="0"/>
                                            </p:txEl>
                                          </p:spTgt>
                                        </p:tgtEl>
                                        <p:attrNameLst>
                                          <p:attrName>style.visibility</p:attrName>
                                        </p:attrNameLst>
                                      </p:cBhvr>
                                      <p:to>
                                        <p:strVal val="visible"/>
                                      </p:to>
                                    </p:set>
                                    <p:animEffect transition="in" filter="fade">
                                      <p:cBhvr>
                                        <p:cTn id="12" dur="5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build="p">
        <p:tmplLst>
          <p:tmpl lvl="1">
            <p:tnLst>
              <p:par>
                <p:cTn presetID="10" presetClass="entr" presetSubtype="0" fill="hold" nodeType="afterEffect">
                  <p:stCondLst>
                    <p:cond delay="25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Lst>
      </p:bldP>
    </p:bld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2 images">
    <p:spTree>
      <p:nvGrpSpPr>
        <p:cNvPr id="1" name=""/>
        <p:cNvGrpSpPr/>
        <p:nvPr/>
      </p:nvGrpSpPr>
      <p:grpSpPr>
        <a:xfrm>
          <a:off x="0" y="0"/>
          <a:ext cx="0" cy="0"/>
          <a:chOff x="0" y="0"/>
          <a:chExt cx="0" cy="0"/>
        </a:xfrm>
      </p:grpSpPr>
      <p:sp>
        <p:nvSpPr>
          <p:cNvPr id="5" name="Picture Placeholder 6"/>
          <p:cNvSpPr>
            <a:spLocks noGrp="1"/>
          </p:cNvSpPr>
          <p:nvPr>
            <p:ph type="pic" sz="quarter" idx="13"/>
          </p:nvPr>
        </p:nvSpPr>
        <p:spPr>
          <a:xfrm>
            <a:off x="0" y="0"/>
            <a:ext cx="3049200" cy="5141913"/>
          </a:xfrm>
          <a:prstGeom prst="rect">
            <a:avLst/>
          </a:prstGeom>
          <a:solidFill>
            <a:schemeClr val="accent5">
              <a:lumMod val="40000"/>
              <a:lumOff val="60000"/>
            </a:schemeClr>
          </a:solidFill>
        </p:spPr>
        <p:txBody>
          <a:bodyPr/>
          <a:lstStyle>
            <a:lvl1pPr marL="0" marR="0" indent="0" algn="l" defTabSz="1371417" rtl="0" eaLnBrk="1" fontAlgn="auto" latinLnBrk="0" hangingPunct="1">
              <a:lnSpc>
                <a:spcPct val="160000"/>
              </a:lnSpc>
              <a:spcBef>
                <a:spcPts val="0"/>
              </a:spcBef>
              <a:spcAft>
                <a:spcPts val="0"/>
              </a:spcAft>
              <a:buClrTx/>
              <a:buSzTx/>
              <a:buFont typeface="Arial" panose="020B0604020202020204" pitchFamily="34" charset="0"/>
              <a:buNone/>
              <a:tabLst/>
              <a:defRPr/>
            </a:lvl1pPr>
          </a:lstStyle>
          <a:p>
            <a:pPr marL="0" marR="0" lvl="0" indent="0" algn="l" defTabSz="1371417" rtl="0" eaLnBrk="1" fontAlgn="auto" latinLnBrk="0" hangingPunct="1">
              <a:lnSpc>
                <a:spcPct val="160000"/>
              </a:lnSpc>
              <a:spcBef>
                <a:spcPts val="0"/>
              </a:spcBef>
              <a:spcAft>
                <a:spcPts val="0"/>
              </a:spcAft>
              <a:buClrTx/>
              <a:buSzTx/>
              <a:buFont typeface="Arial" panose="020B0604020202020204" pitchFamily="34" charset="0"/>
              <a:buNone/>
              <a:tabLst/>
              <a:defRPr/>
            </a:pPr>
            <a:r>
              <a:rPr kumimoji="1" lang="en-US" altLang="ja-JP" dirty="0"/>
              <a:t>Click icon to add picture</a:t>
            </a:r>
            <a:endParaRPr kumimoji="1" lang="ja-JP" altLang="en-US" dirty="0"/>
          </a:p>
        </p:txBody>
      </p:sp>
      <p:sp>
        <p:nvSpPr>
          <p:cNvPr id="6" name="Picture Placeholder 6"/>
          <p:cNvSpPr>
            <a:spLocks noGrp="1"/>
          </p:cNvSpPr>
          <p:nvPr>
            <p:ph type="pic" sz="quarter" idx="14"/>
          </p:nvPr>
        </p:nvSpPr>
        <p:spPr>
          <a:xfrm>
            <a:off x="3047760" y="0"/>
            <a:ext cx="3049200" cy="5141913"/>
          </a:xfrm>
          <a:prstGeom prst="rect">
            <a:avLst/>
          </a:prstGeom>
          <a:solidFill>
            <a:schemeClr val="accent5">
              <a:lumMod val="40000"/>
              <a:lumOff val="60000"/>
            </a:schemeClr>
          </a:solidFill>
        </p:spPr>
        <p:txBody>
          <a:bodyPr/>
          <a:lstStyle>
            <a:lvl1pPr marL="0" marR="0" indent="0" algn="l" defTabSz="1371417" rtl="0" eaLnBrk="1" fontAlgn="auto" latinLnBrk="0" hangingPunct="1">
              <a:lnSpc>
                <a:spcPct val="160000"/>
              </a:lnSpc>
              <a:spcBef>
                <a:spcPts val="0"/>
              </a:spcBef>
              <a:spcAft>
                <a:spcPts val="0"/>
              </a:spcAft>
              <a:buClrTx/>
              <a:buSzTx/>
              <a:buFont typeface="Arial" panose="020B0604020202020204" pitchFamily="34" charset="0"/>
              <a:buNone/>
              <a:tabLst/>
              <a:defRPr/>
            </a:lvl1pPr>
          </a:lstStyle>
          <a:p>
            <a:pPr marL="0" marR="0" lvl="0" indent="0" algn="l" defTabSz="1371417" rtl="0" eaLnBrk="1" fontAlgn="auto" latinLnBrk="0" hangingPunct="1">
              <a:lnSpc>
                <a:spcPct val="160000"/>
              </a:lnSpc>
              <a:spcBef>
                <a:spcPts val="0"/>
              </a:spcBef>
              <a:spcAft>
                <a:spcPts val="0"/>
              </a:spcAft>
              <a:buClrTx/>
              <a:buSzTx/>
              <a:buFont typeface="Arial" panose="020B0604020202020204" pitchFamily="34" charset="0"/>
              <a:buNone/>
              <a:tabLst/>
              <a:defRPr/>
            </a:pPr>
            <a:r>
              <a:rPr kumimoji="1" lang="en-US" altLang="ja-JP" dirty="0"/>
              <a:t>Click icon to add picture</a:t>
            </a:r>
            <a:endParaRPr kumimoji="1" lang="ja-JP" altLang="en-US" dirty="0"/>
          </a:p>
        </p:txBody>
      </p:sp>
      <p:sp>
        <p:nvSpPr>
          <p:cNvPr id="7" name="Picture Placeholder 6"/>
          <p:cNvSpPr>
            <a:spLocks noGrp="1"/>
          </p:cNvSpPr>
          <p:nvPr>
            <p:ph type="pic" sz="quarter" idx="15"/>
          </p:nvPr>
        </p:nvSpPr>
        <p:spPr>
          <a:xfrm>
            <a:off x="9143280" y="0"/>
            <a:ext cx="3049200" cy="5141913"/>
          </a:xfrm>
          <a:prstGeom prst="rect">
            <a:avLst/>
          </a:prstGeom>
          <a:solidFill>
            <a:schemeClr val="accent5">
              <a:lumMod val="40000"/>
              <a:lumOff val="60000"/>
            </a:schemeClr>
          </a:solidFill>
        </p:spPr>
        <p:txBody>
          <a:bodyPr/>
          <a:lstStyle>
            <a:lvl1pPr marL="0" marR="0" indent="0" algn="l" defTabSz="1371417" rtl="0" eaLnBrk="1" fontAlgn="auto" latinLnBrk="0" hangingPunct="1">
              <a:lnSpc>
                <a:spcPct val="160000"/>
              </a:lnSpc>
              <a:spcBef>
                <a:spcPts val="0"/>
              </a:spcBef>
              <a:spcAft>
                <a:spcPts val="0"/>
              </a:spcAft>
              <a:buClrTx/>
              <a:buSzTx/>
              <a:buFont typeface="Arial" panose="020B0604020202020204" pitchFamily="34" charset="0"/>
              <a:buNone/>
              <a:tabLst/>
              <a:defRPr/>
            </a:lvl1pPr>
          </a:lstStyle>
          <a:p>
            <a:pPr marL="0" marR="0" lvl="0" indent="0" algn="l" defTabSz="1371417" rtl="0" eaLnBrk="1" fontAlgn="auto" latinLnBrk="0" hangingPunct="1">
              <a:lnSpc>
                <a:spcPct val="160000"/>
              </a:lnSpc>
              <a:spcBef>
                <a:spcPts val="0"/>
              </a:spcBef>
              <a:spcAft>
                <a:spcPts val="0"/>
              </a:spcAft>
              <a:buClrTx/>
              <a:buSzTx/>
              <a:buFont typeface="Arial" panose="020B0604020202020204" pitchFamily="34" charset="0"/>
              <a:buNone/>
              <a:tabLst/>
              <a:defRPr/>
            </a:pPr>
            <a:r>
              <a:rPr kumimoji="1" lang="en-US" altLang="ja-JP" dirty="0"/>
              <a:t>Click icon to add picture</a:t>
            </a:r>
            <a:endParaRPr kumimoji="1" lang="ja-JP" altLang="en-US" dirty="0"/>
          </a:p>
        </p:txBody>
      </p:sp>
      <p:sp>
        <p:nvSpPr>
          <p:cNvPr id="8" name="Picture Placeholder 6"/>
          <p:cNvSpPr>
            <a:spLocks noGrp="1"/>
          </p:cNvSpPr>
          <p:nvPr>
            <p:ph type="pic" sz="quarter" idx="16"/>
          </p:nvPr>
        </p:nvSpPr>
        <p:spPr>
          <a:xfrm>
            <a:off x="12191040" y="0"/>
            <a:ext cx="3049200" cy="5141913"/>
          </a:xfrm>
          <a:prstGeom prst="rect">
            <a:avLst/>
          </a:prstGeom>
          <a:solidFill>
            <a:schemeClr val="accent5">
              <a:lumMod val="40000"/>
              <a:lumOff val="60000"/>
            </a:schemeClr>
          </a:solidFill>
        </p:spPr>
        <p:txBody>
          <a:bodyPr/>
          <a:lstStyle>
            <a:lvl1pPr marL="0" marR="0" indent="0" algn="l" defTabSz="1371417" rtl="0" eaLnBrk="1" fontAlgn="auto" latinLnBrk="0" hangingPunct="1">
              <a:lnSpc>
                <a:spcPct val="160000"/>
              </a:lnSpc>
              <a:spcBef>
                <a:spcPts val="0"/>
              </a:spcBef>
              <a:spcAft>
                <a:spcPts val="0"/>
              </a:spcAft>
              <a:buClrTx/>
              <a:buSzTx/>
              <a:buFont typeface="Arial" panose="020B0604020202020204" pitchFamily="34" charset="0"/>
              <a:buNone/>
              <a:tabLst/>
              <a:defRPr/>
            </a:lvl1pPr>
          </a:lstStyle>
          <a:p>
            <a:pPr marL="0" marR="0" lvl="0" indent="0" algn="l" defTabSz="1371417" rtl="0" eaLnBrk="1" fontAlgn="auto" latinLnBrk="0" hangingPunct="1">
              <a:lnSpc>
                <a:spcPct val="160000"/>
              </a:lnSpc>
              <a:spcBef>
                <a:spcPts val="0"/>
              </a:spcBef>
              <a:spcAft>
                <a:spcPts val="0"/>
              </a:spcAft>
              <a:buClrTx/>
              <a:buSzTx/>
              <a:buFont typeface="Arial" panose="020B0604020202020204" pitchFamily="34" charset="0"/>
              <a:buNone/>
              <a:tabLst/>
              <a:defRPr/>
            </a:pPr>
            <a:r>
              <a:rPr kumimoji="1" lang="en-US" altLang="ja-JP" dirty="0"/>
              <a:t>Click icon to add picture</a:t>
            </a:r>
            <a:endParaRPr kumimoji="1" lang="ja-JP" altLang="en-US" dirty="0"/>
          </a:p>
        </p:txBody>
      </p:sp>
      <p:sp>
        <p:nvSpPr>
          <p:cNvPr id="9" name="Picture Placeholder 6"/>
          <p:cNvSpPr>
            <a:spLocks noGrp="1"/>
          </p:cNvSpPr>
          <p:nvPr>
            <p:ph type="pic" sz="quarter" idx="17"/>
          </p:nvPr>
        </p:nvSpPr>
        <p:spPr>
          <a:xfrm>
            <a:off x="6095520" y="0"/>
            <a:ext cx="3049200" cy="5141913"/>
          </a:xfrm>
          <a:prstGeom prst="rect">
            <a:avLst/>
          </a:prstGeom>
          <a:solidFill>
            <a:schemeClr val="accent5">
              <a:lumMod val="40000"/>
              <a:lumOff val="60000"/>
            </a:schemeClr>
          </a:solidFill>
        </p:spPr>
        <p:txBody>
          <a:bodyPr/>
          <a:lstStyle>
            <a:lvl1pPr marL="0" marR="0" indent="0" algn="l" defTabSz="1371417" rtl="0" eaLnBrk="1" fontAlgn="auto" latinLnBrk="0" hangingPunct="1">
              <a:lnSpc>
                <a:spcPct val="160000"/>
              </a:lnSpc>
              <a:spcBef>
                <a:spcPts val="0"/>
              </a:spcBef>
              <a:spcAft>
                <a:spcPts val="0"/>
              </a:spcAft>
              <a:buClrTx/>
              <a:buSzTx/>
              <a:buFont typeface="Arial" panose="020B0604020202020204" pitchFamily="34" charset="0"/>
              <a:buNone/>
              <a:tabLst/>
              <a:defRPr/>
            </a:lvl1pPr>
          </a:lstStyle>
          <a:p>
            <a:pPr marL="0" marR="0" lvl="0" indent="0" algn="l" defTabSz="1371417" rtl="0" eaLnBrk="1" fontAlgn="auto" latinLnBrk="0" hangingPunct="1">
              <a:lnSpc>
                <a:spcPct val="160000"/>
              </a:lnSpc>
              <a:spcBef>
                <a:spcPts val="0"/>
              </a:spcBef>
              <a:spcAft>
                <a:spcPts val="0"/>
              </a:spcAft>
              <a:buClrTx/>
              <a:buSzTx/>
              <a:buFont typeface="Arial" panose="020B0604020202020204" pitchFamily="34" charset="0"/>
              <a:buNone/>
              <a:tabLst/>
              <a:defRPr/>
            </a:pPr>
            <a:r>
              <a:rPr kumimoji="1" lang="en-US" altLang="ja-JP" dirty="0"/>
              <a:t>Click icon to add picture</a:t>
            </a:r>
            <a:endParaRPr kumimoji="1" lang="ja-JP" altLang="en-US" dirty="0"/>
          </a:p>
        </p:txBody>
      </p:sp>
      <p:sp>
        <p:nvSpPr>
          <p:cNvPr id="10" name="Picture Placeholder 6"/>
          <p:cNvSpPr>
            <a:spLocks noGrp="1"/>
          </p:cNvSpPr>
          <p:nvPr>
            <p:ph type="pic" sz="quarter" idx="18"/>
          </p:nvPr>
        </p:nvSpPr>
        <p:spPr>
          <a:xfrm>
            <a:off x="15238800" y="0"/>
            <a:ext cx="3049200" cy="5141913"/>
          </a:xfrm>
          <a:prstGeom prst="rect">
            <a:avLst/>
          </a:prstGeom>
          <a:solidFill>
            <a:schemeClr val="accent5">
              <a:lumMod val="40000"/>
              <a:lumOff val="60000"/>
            </a:schemeClr>
          </a:solidFill>
        </p:spPr>
        <p:txBody>
          <a:bodyPr/>
          <a:lstStyle>
            <a:lvl1pPr marL="0" marR="0" indent="0" algn="l" defTabSz="1371417" rtl="0" eaLnBrk="1" fontAlgn="auto" latinLnBrk="0" hangingPunct="1">
              <a:lnSpc>
                <a:spcPct val="160000"/>
              </a:lnSpc>
              <a:spcBef>
                <a:spcPts val="0"/>
              </a:spcBef>
              <a:spcAft>
                <a:spcPts val="0"/>
              </a:spcAft>
              <a:buClrTx/>
              <a:buSzTx/>
              <a:buFont typeface="Arial" panose="020B0604020202020204" pitchFamily="34" charset="0"/>
              <a:buNone/>
              <a:tabLst/>
              <a:defRPr/>
            </a:lvl1pPr>
          </a:lstStyle>
          <a:p>
            <a:pPr marL="0" marR="0" lvl="0" indent="0" algn="l" defTabSz="1371417" rtl="0" eaLnBrk="1" fontAlgn="auto" latinLnBrk="0" hangingPunct="1">
              <a:lnSpc>
                <a:spcPct val="160000"/>
              </a:lnSpc>
              <a:spcBef>
                <a:spcPts val="0"/>
              </a:spcBef>
              <a:spcAft>
                <a:spcPts val="0"/>
              </a:spcAft>
              <a:buClrTx/>
              <a:buSzTx/>
              <a:buFont typeface="Arial" panose="020B0604020202020204" pitchFamily="34" charset="0"/>
              <a:buNone/>
              <a:tabLst/>
              <a:defRPr/>
            </a:pPr>
            <a:r>
              <a:rPr kumimoji="1" lang="en-US" altLang="ja-JP" dirty="0"/>
              <a:t>Click icon to add picture</a:t>
            </a:r>
            <a:endParaRPr kumimoji="1" lang="ja-JP" altLang="en-US" dirty="0"/>
          </a:p>
        </p:txBody>
      </p:sp>
      <p:sp>
        <p:nvSpPr>
          <p:cNvPr id="11" name="Picture Placeholder 6"/>
          <p:cNvSpPr>
            <a:spLocks noGrp="1"/>
          </p:cNvSpPr>
          <p:nvPr>
            <p:ph type="pic" sz="quarter" idx="19"/>
          </p:nvPr>
        </p:nvSpPr>
        <p:spPr>
          <a:xfrm>
            <a:off x="0" y="5141913"/>
            <a:ext cx="3049200" cy="5143500"/>
          </a:xfrm>
          <a:prstGeom prst="rect">
            <a:avLst/>
          </a:prstGeom>
          <a:solidFill>
            <a:schemeClr val="accent5">
              <a:lumMod val="40000"/>
              <a:lumOff val="60000"/>
            </a:schemeClr>
          </a:solidFill>
        </p:spPr>
        <p:txBody>
          <a:bodyPr/>
          <a:lstStyle>
            <a:lvl1pPr marL="0" marR="0" indent="0" algn="l" defTabSz="1371417" rtl="0" eaLnBrk="1" fontAlgn="auto" latinLnBrk="0" hangingPunct="1">
              <a:lnSpc>
                <a:spcPct val="160000"/>
              </a:lnSpc>
              <a:spcBef>
                <a:spcPts val="0"/>
              </a:spcBef>
              <a:spcAft>
                <a:spcPts val="0"/>
              </a:spcAft>
              <a:buClrTx/>
              <a:buSzTx/>
              <a:buFont typeface="Arial" panose="020B0604020202020204" pitchFamily="34" charset="0"/>
              <a:buNone/>
              <a:tabLst/>
              <a:defRPr/>
            </a:lvl1pPr>
          </a:lstStyle>
          <a:p>
            <a:pPr marL="0" marR="0" lvl="0" indent="0" algn="l" defTabSz="1371417" rtl="0" eaLnBrk="1" fontAlgn="auto" latinLnBrk="0" hangingPunct="1">
              <a:lnSpc>
                <a:spcPct val="160000"/>
              </a:lnSpc>
              <a:spcBef>
                <a:spcPts val="0"/>
              </a:spcBef>
              <a:spcAft>
                <a:spcPts val="0"/>
              </a:spcAft>
              <a:buClrTx/>
              <a:buSzTx/>
              <a:buFont typeface="Arial" panose="020B0604020202020204" pitchFamily="34" charset="0"/>
              <a:buNone/>
              <a:tabLst/>
              <a:defRPr/>
            </a:pPr>
            <a:r>
              <a:rPr kumimoji="1" lang="en-US" altLang="ja-JP" dirty="0"/>
              <a:t>Click icon to add picture</a:t>
            </a:r>
            <a:endParaRPr kumimoji="1" lang="ja-JP" altLang="en-US" dirty="0"/>
          </a:p>
        </p:txBody>
      </p:sp>
      <p:sp>
        <p:nvSpPr>
          <p:cNvPr id="12" name="Picture Placeholder 6"/>
          <p:cNvSpPr>
            <a:spLocks noGrp="1"/>
          </p:cNvSpPr>
          <p:nvPr>
            <p:ph type="pic" sz="quarter" idx="20"/>
          </p:nvPr>
        </p:nvSpPr>
        <p:spPr>
          <a:xfrm>
            <a:off x="3047760" y="5141913"/>
            <a:ext cx="3049200" cy="5143500"/>
          </a:xfrm>
          <a:prstGeom prst="rect">
            <a:avLst/>
          </a:prstGeom>
          <a:solidFill>
            <a:schemeClr val="accent5">
              <a:lumMod val="40000"/>
              <a:lumOff val="60000"/>
            </a:schemeClr>
          </a:solidFill>
        </p:spPr>
        <p:txBody>
          <a:bodyPr/>
          <a:lstStyle>
            <a:lvl1pPr marL="0" marR="0" indent="0" algn="l" defTabSz="1371417" rtl="0" eaLnBrk="1" fontAlgn="auto" latinLnBrk="0" hangingPunct="1">
              <a:lnSpc>
                <a:spcPct val="160000"/>
              </a:lnSpc>
              <a:spcBef>
                <a:spcPts val="0"/>
              </a:spcBef>
              <a:spcAft>
                <a:spcPts val="0"/>
              </a:spcAft>
              <a:buClrTx/>
              <a:buSzTx/>
              <a:buFont typeface="Arial" panose="020B0604020202020204" pitchFamily="34" charset="0"/>
              <a:buNone/>
              <a:tabLst/>
              <a:defRPr/>
            </a:lvl1pPr>
          </a:lstStyle>
          <a:p>
            <a:pPr marL="0" marR="0" lvl="0" indent="0" algn="l" defTabSz="1371417" rtl="0" eaLnBrk="1" fontAlgn="auto" latinLnBrk="0" hangingPunct="1">
              <a:lnSpc>
                <a:spcPct val="160000"/>
              </a:lnSpc>
              <a:spcBef>
                <a:spcPts val="0"/>
              </a:spcBef>
              <a:spcAft>
                <a:spcPts val="0"/>
              </a:spcAft>
              <a:buClrTx/>
              <a:buSzTx/>
              <a:buFont typeface="Arial" panose="020B0604020202020204" pitchFamily="34" charset="0"/>
              <a:buNone/>
              <a:tabLst/>
              <a:defRPr/>
            </a:pPr>
            <a:r>
              <a:rPr kumimoji="1" lang="en-US" altLang="ja-JP" dirty="0"/>
              <a:t>Click icon to add picture</a:t>
            </a:r>
            <a:endParaRPr kumimoji="1" lang="ja-JP" altLang="en-US" dirty="0"/>
          </a:p>
        </p:txBody>
      </p:sp>
      <p:sp>
        <p:nvSpPr>
          <p:cNvPr id="13" name="Picture Placeholder 6"/>
          <p:cNvSpPr>
            <a:spLocks noGrp="1"/>
          </p:cNvSpPr>
          <p:nvPr>
            <p:ph type="pic" sz="quarter" idx="21"/>
          </p:nvPr>
        </p:nvSpPr>
        <p:spPr>
          <a:xfrm>
            <a:off x="9143280" y="5141913"/>
            <a:ext cx="3049200" cy="5143500"/>
          </a:xfrm>
          <a:prstGeom prst="rect">
            <a:avLst/>
          </a:prstGeom>
          <a:solidFill>
            <a:schemeClr val="accent5">
              <a:lumMod val="40000"/>
              <a:lumOff val="60000"/>
            </a:schemeClr>
          </a:solidFill>
        </p:spPr>
        <p:txBody>
          <a:bodyPr/>
          <a:lstStyle>
            <a:lvl1pPr marL="0" marR="0" indent="0" algn="l" defTabSz="1371417" rtl="0" eaLnBrk="1" fontAlgn="auto" latinLnBrk="0" hangingPunct="1">
              <a:lnSpc>
                <a:spcPct val="160000"/>
              </a:lnSpc>
              <a:spcBef>
                <a:spcPts val="0"/>
              </a:spcBef>
              <a:spcAft>
                <a:spcPts val="0"/>
              </a:spcAft>
              <a:buClrTx/>
              <a:buSzTx/>
              <a:buFont typeface="Arial" panose="020B0604020202020204" pitchFamily="34" charset="0"/>
              <a:buNone/>
              <a:tabLst/>
              <a:defRPr/>
            </a:lvl1pPr>
          </a:lstStyle>
          <a:p>
            <a:pPr marL="0" marR="0" lvl="0" indent="0" algn="l" defTabSz="1371417" rtl="0" eaLnBrk="1" fontAlgn="auto" latinLnBrk="0" hangingPunct="1">
              <a:lnSpc>
                <a:spcPct val="160000"/>
              </a:lnSpc>
              <a:spcBef>
                <a:spcPts val="0"/>
              </a:spcBef>
              <a:spcAft>
                <a:spcPts val="0"/>
              </a:spcAft>
              <a:buClrTx/>
              <a:buSzTx/>
              <a:buFont typeface="Arial" panose="020B0604020202020204" pitchFamily="34" charset="0"/>
              <a:buNone/>
              <a:tabLst/>
              <a:defRPr/>
            </a:pPr>
            <a:r>
              <a:rPr kumimoji="1" lang="en-US" altLang="ja-JP" dirty="0"/>
              <a:t>Click icon to add picture</a:t>
            </a:r>
            <a:endParaRPr kumimoji="1" lang="ja-JP" altLang="en-US" dirty="0"/>
          </a:p>
        </p:txBody>
      </p:sp>
      <p:sp>
        <p:nvSpPr>
          <p:cNvPr id="14" name="Picture Placeholder 6"/>
          <p:cNvSpPr>
            <a:spLocks noGrp="1"/>
          </p:cNvSpPr>
          <p:nvPr>
            <p:ph type="pic" sz="quarter" idx="22"/>
          </p:nvPr>
        </p:nvSpPr>
        <p:spPr>
          <a:xfrm>
            <a:off x="12191040" y="5141913"/>
            <a:ext cx="3049200" cy="5143500"/>
          </a:xfrm>
          <a:prstGeom prst="rect">
            <a:avLst/>
          </a:prstGeom>
          <a:solidFill>
            <a:schemeClr val="accent5">
              <a:lumMod val="40000"/>
              <a:lumOff val="60000"/>
            </a:schemeClr>
          </a:solidFill>
        </p:spPr>
        <p:txBody>
          <a:bodyPr/>
          <a:lstStyle>
            <a:lvl1pPr marL="0" marR="0" indent="0" algn="l" defTabSz="1371417" rtl="0" eaLnBrk="1" fontAlgn="auto" latinLnBrk="0" hangingPunct="1">
              <a:lnSpc>
                <a:spcPct val="160000"/>
              </a:lnSpc>
              <a:spcBef>
                <a:spcPts val="0"/>
              </a:spcBef>
              <a:spcAft>
                <a:spcPts val="0"/>
              </a:spcAft>
              <a:buClrTx/>
              <a:buSzTx/>
              <a:buFont typeface="Arial" panose="020B0604020202020204" pitchFamily="34" charset="0"/>
              <a:buNone/>
              <a:tabLst/>
              <a:defRPr/>
            </a:lvl1pPr>
          </a:lstStyle>
          <a:p>
            <a:pPr marL="0" marR="0" lvl="0" indent="0" algn="l" defTabSz="1371417" rtl="0" eaLnBrk="1" fontAlgn="auto" latinLnBrk="0" hangingPunct="1">
              <a:lnSpc>
                <a:spcPct val="160000"/>
              </a:lnSpc>
              <a:spcBef>
                <a:spcPts val="0"/>
              </a:spcBef>
              <a:spcAft>
                <a:spcPts val="0"/>
              </a:spcAft>
              <a:buClrTx/>
              <a:buSzTx/>
              <a:buFont typeface="Arial" panose="020B0604020202020204" pitchFamily="34" charset="0"/>
              <a:buNone/>
              <a:tabLst/>
              <a:defRPr/>
            </a:pPr>
            <a:r>
              <a:rPr kumimoji="1" lang="en-US" altLang="ja-JP" dirty="0"/>
              <a:t>Click icon to add picture</a:t>
            </a:r>
            <a:endParaRPr kumimoji="1" lang="ja-JP" altLang="en-US" dirty="0"/>
          </a:p>
        </p:txBody>
      </p:sp>
      <p:sp>
        <p:nvSpPr>
          <p:cNvPr id="15" name="Picture Placeholder 6"/>
          <p:cNvSpPr>
            <a:spLocks noGrp="1"/>
          </p:cNvSpPr>
          <p:nvPr>
            <p:ph type="pic" sz="quarter" idx="23"/>
          </p:nvPr>
        </p:nvSpPr>
        <p:spPr>
          <a:xfrm>
            <a:off x="6095520" y="5141913"/>
            <a:ext cx="3049200" cy="5143500"/>
          </a:xfrm>
          <a:prstGeom prst="rect">
            <a:avLst/>
          </a:prstGeom>
          <a:solidFill>
            <a:schemeClr val="accent5">
              <a:lumMod val="40000"/>
              <a:lumOff val="60000"/>
            </a:schemeClr>
          </a:solidFill>
        </p:spPr>
        <p:txBody>
          <a:bodyPr/>
          <a:lstStyle>
            <a:lvl1pPr marL="0" marR="0" indent="0" algn="l" defTabSz="1371417" rtl="0" eaLnBrk="1" fontAlgn="auto" latinLnBrk="0" hangingPunct="1">
              <a:lnSpc>
                <a:spcPct val="160000"/>
              </a:lnSpc>
              <a:spcBef>
                <a:spcPts val="0"/>
              </a:spcBef>
              <a:spcAft>
                <a:spcPts val="0"/>
              </a:spcAft>
              <a:buClrTx/>
              <a:buSzTx/>
              <a:buFont typeface="Arial" panose="020B0604020202020204" pitchFamily="34" charset="0"/>
              <a:buNone/>
              <a:tabLst/>
              <a:defRPr/>
            </a:lvl1pPr>
          </a:lstStyle>
          <a:p>
            <a:pPr marL="0" marR="0" lvl="0" indent="0" algn="l" defTabSz="1371417" rtl="0" eaLnBrk="1" fontAlgn="auto" latinLnBrk="0" hangingPunct="1">
              <a:lnSpc>
                <a:spcPct val="160000"/>
              </a:lnSpc>
              <a:spcBef>
                <a:spcPts val="0"/>
              </a:spcBef>
              <a:spcAft>
                <a:spcPts val="0"/>
              </a:spcAft>
              <a:buClrTx/>
              <a:buSzTx/>
              <a:buFont typeface="Arial" panose="020B0604020202020204" pitchFamily="34" charset="0"/>
              <a:buNone/>
              <a:tabLst/>
              <a:defRPr/>
            </a:pPr>
            <a:r>
              <a:rPr kumimoji="1" lang="en-US" altLang="ja-JP" dirty="0"/>
              <a:t>Click icon to add picture</a:t>
            </a:r>
            <a:endParaRPr kumimoji="1" lang="ja-JP" altLang="en-US" dirty="0"/>
          </a:p>
        </p:txBody>
      </p:sp>
      <p:sp>
        <p:nvSpPr>
          <p:cNvPr id="16" name="Picture Placeholder 6"/>
          <p:cNvSpPr>
            <a:spLocks noGrp="1"/>
          </p:cNvSpPr>
          <p:nvPr>
            <p:ph type="pic" sz="quarter" idx="24"/>
          </p:nvPr>
        </p:nvSpPr>
        <p:spPr>
          <a:xfrm>
            <a:off x="15238800" y="5141913"/>
            <a:ext cx="3049200" cy="5143500"/>
          </a:xfrm>
          <a:prstGeom prst="rect">
            <a:avLst/>
          </a:prstGeom>
          <a:solidFill>
            <a:schemeClr val="accent5">
              <a:lumMod val="40000"/>
              <a:lumOff val="60000"/>
            </a:schemeClr>
          </a:solidFill>
        </p:spPr>
        <p:txBody>
          <a:bodyPr/>
          <a:lstStyle>
            <a:lvl1pPr marL="0" marR="0" indent="0" algn="l" defTabSz="1371417" rtl="0" eaLnBrk="1" fontAlgn="auto" latinLnBrk="0" hangingPunct="1">
              <a:lnSpc>
                <a:spcPct val="160000"/>
              </a:lnSpc>
              <a:spcBef>
                <a:spcPts val="0"/>
              </a:spcBef>
              <a:spcAft>
                <a:spcPts val="0"/>
              </a:spcAft>
              <a:buClrTx/>
              <a:buSzTx/>
              <a:buFont typeface="Arial" panose="020B0604020202020204" pitchFamily="34" charset="0"/>
              <a:buNone/>
              <a:tabLst/>
              <a:defRPr/>
            </a:lvl1pPr>
          </a:lstStyle>
          <a:p>
            <a:pPr marL="0" marR="0" lvl="0" indent="0" algn="l" defTabSz="1371417" rtl="0" eaLnBrk="1" fontAlgn="auto" latinLnBrk="0" hangingPunct="1">
              <a:lnSpc>
                <a:spcPct val="160000"/>
              </a:lnSpc>
              <a:spcBef>
                <a:spcPts val="0"/>
              </a:spcBef>
              <a:spcAft>
                <a:spcPts val="0"/>
              </a:spcAft>
              <a:buClrTx/>
              <a:buSzTx/>
              <a:buFont typeface="Arial" panose="020B0604020202020204" pitchFamily="34" charset="0"/>
              <a:buNone/>
              <a:tabLst/>
              <a:defRPr/>
            </a:pPr>
            <a:r>
              <a:rPr kumimoji="1" lang="en-US" altLang="ja-JP" dirty="0"/>
              <a:t>Click icon to add picture</a:t>
            </a:r>
            <a:endParaRPr kumimoji="1" lang="ja-JP" altLang="en-US" dirty="0"/>
          </a:p>
        </p:txBody>
      </p:sp>
    </p:spTree>
    <p:extLst>
      <p:ext uri="{BB962C8B-B14F-4D97-AF65-F5344CB8AC3E}">
        <p14:creationId xmlns:p14="http://schemas.microsoft.com/office/powerpoint/2010/main" val="1163472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500"/>
                                        <p:tgtEl>
                                          <p:spTgt spid="16"/>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500"/>
                                        <p:tgtEl>
                                          <p:spTgt spid="13"/>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fade">
                                      <p:cBhvr>
                                        <p:cTn id="35" dur="500"/>
                                        <p:tgtEl>
                                          <p:spTgt spid="11"/>
                                        </p:tgtEl>
                                      </p:cBhvr>
                                    </p:animEffect>
                                  </p:childTnLst>
                                </p:cTn>
                              </p:par>
                            </p:childTnLst>
                          </p:cTn>
                        </p:par>
                        <p:par>
                          <p:cTn id="36" fill="hold">
                            <p:stCondLst>
                              <p:cond delay="4000"/>
                            </p:stCondLst>
                            <p:childTnLst>
                              <p:par>
                                <p:cTn id="37" presetID="10" presetClass="entr" presetSubtype="0" fill="hold" grpId="0" nodeType="afterEffect">
                                  <p:stCondLst>
                                    <p:cond delay="0"/>
                                  </p:stCondLst>
                                  <p:childTnLst>
                                    <p:set>
                                      <p:cBhvr>
                                        <p:cTn id="38" dur="1" fill="hold">
                                          <p:stCondLst>
                                            <p:cond delay="0"/>
                                          </p:stCondLst>
                                        </p:cTn>
                                        <p:tgtEl>
                                          <p:spTgt spid="9"/>
                                        </p:tgtEl>
                                        <p:attrNameLst>
                                          <p:attrName>style.visibility</p:attrName>
                                        </p:attrNameLst>
                                      </p:cBhvr>
                                      <p:to>
                                        <p:strVal val="visible"/>
                                      </p:to>
                                    </p:set>
                                    <p:animEffect transition="in" filter="fade">
                                      <p:cBhvr>
                                        <p:cTn id="39" dur="500"/>
                                        <p:tgtEl>
                                          <p:spTgt spid="9"/>
                                        </p:tgtEl>
                                      </p:cBhvr>
                                    </p:animEffect>
                                  </p:childTnLst>
                                </p:cTn>
                              </p:par>
                            </p:childTnLst>
                          </p:cTn>
                        </p:par>
                        <p:par>
                          <p:cTn id="40" fill="hold">
                            <p:stCondLst>
                              <p:cond delay="4500"/>
                            </p:stCondLst>
                            <p:childTnLst>
                              <p:par>
                                <p:cTn id="41" presetID="10" presetClass="entr" presetSubtype="0" fill="hold" grpId="0" nodeType="afterEffect">
                                  <p:stCondLst>
                                    <p:cond delay="0"/>
                                  </p:stCondLst>
                                  <p:childTnLst>
                                    <p:set>
                                      <p:cBhvr>
                                        <p:cTn id="42" dur="1" fill="hold">
                                          <p:stCondLst>
                                            <p:cond delay="0"/>
                                          </p:stCondLst>
                                        </p:cTn>
                                        <p:tgtEl>
                                          <p:spTgt spid="7"/>
                                        </p:tgtEl>
                                        <p:attrNameLst>
                                          <p:attrName>style.visibility</p:attrName>
                                        </p:attrNameLst>
                                      </p:cBhvr>
                                      <p:to>
                                        <p:strVal val="visible"/>
                                      </p:to>
                                    </p:set>
                                    <p:animEffect transition="in" filter="fade">
                                      <p:cBhvr>
                                        <p:cTn id="43" dur="500"/>
                                        <p:tgtEl>
                                          <p:spTgt spid="7"/>
                                        </p:tgtEl>
                                      </p:cBhvr>
                                    </p:animEffect>
                                  </p:childTnLst>
                                </p:cTn>
                              </p:par>
                            </p:childTnLst>
                          </p:cTn>
                        </p:par>
                        <p:par>
                          <p:cTn id="44" fill="hold">
                            <p:stCondLst>
                              <p:cond delay="5000"/>
                            </p:stCondLst>
                            <p:childTnLst>
                              <p:par>
                                <p:cTn id="45" presetID="10" presetClass="entr" presetSubtype="0" fill="hold" grpId="0" nodeType="after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fade">
                                      <p:cBhvr>
                                        <p:cTn id="47" dur="500"/>
                                        <p:tgtEl>
                                          <p:spTgt spid="12"/>
                                        </p:tgtEl>
                                      </p:cBhvr>
                                    </p:animEffect>
                                  </p:childTnLst>
                                </p:cTn>
                              </p:par>
                            </p:childTnLst>
                          </p:cTn>
                        </p:par>
                        <p:par>
                          <p:cTn id="48" fill="hold">
                            <p:stCondLst>
                              <p:cond delay="5500"/>
                            </p:stCondLst>
                            <p:childTnLst>
                              <p:par>
                                <p:cTn id="49" presetID="10" presetClass="entr" presetSubtype="0" fill="hold" grpId="0" nodeType="afterEffect">
                                  <p:stCondLst>
                                    <p:cond delay="0"/>
                                  </p:stCondLst>
                                  <p:childTnLst>
                                    <p:set>
                                      <p:cBhvr>
                                        <p:cTn id="50" dur="1" fill="hold">
                                          <p:stCondLst>
                                            <p:cond delay="0"/>
                                          </p:stCondLst>
                                        </p:cTn>
                                        <p:tgtEl>
                                          <p:spTgt spid="15"/>
                                        </p:tgtEl>
                                        <p:attrNameLst>
                                          <p:attrName>style.visibility</p:attrName>
                                        </p:attrNameLst>
                                      </p:cBhvr>
                                      <p:to>
                                        <p:strVal val="visible"/>
                                      </p:to>
                                    </p:set>
                                    <p:animEffect transition="in" filter="fade">
                                      <p:cBhvr>
                                        <p:cTn id="51"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2 wide images">
    <p:spTree>
      <p:nvGrpSpPr>
        <p:cNvPr id="1" name=""/>
        <p:cNvGrpSpPr/>
        <p:nvPr/>
      </p:nvGrpSpPr>
      <p:grpSpPr>
        <a:xfrm>
          <a:off x="0" y="0"/>
          <a:ext cx="0" cy="0"/>
          <a:chOff x="0" y="0"/>
          <a:chExt cx="0" cy="0"/>
        </a:xfrm>
      </p:grpSpPr>
      <p:sp>
        <p:nvSpPr>
          <p:cNvPr id="5" name="Picture Placeholder 6"/>
          <p:cNvSpPr>
            <a:spLocks noGrp="1"/>
          </p:cNvSpPr>
          <p:nvPr>
            <p:ph type="pic" sz="quarter" idx="13"/>
          </p:nvPr>
        </p:nvSpPr>
        <p:spPr>
          <a:xfrm>
            <a:off x="0" y="-1"/>
            <a:ext cx="18288000" cy="5141913"/>
          </a:xfrm>
          <a:prstGeom prst="rect">
            <a:avLst/>
          </a:prstGeom>
          <a:solidFill>
            <a:schemeClr val="accent5">
              <a:lumMod val="40000"/>
              <a:lumOff val="60000"/>
            </a:schemeClr>
          </a:solidFill>
        </p:spPr>
        <p:txBody>
          <a:bodyPr/>
          <a:lstStyle>
            <a:lvl1pPr marL="0" marR="0" indent="0" algn="l" defTabSz="1371417" rtl="0" eaLnBrk="1" fontAlgn="auto" latinLnBrk="0" hangingPunct="1">
              <a:lnSpc>
                <a:spcPct val="160000"/>
              </a:lnSpc>
              <a:spcBef>
                <a:spcPts val="0"/>
              </a:spcBef>
              <a:spcAft>
                <a:spcPts val="0"/>
              </a:spcAft>
              <a:buClrTx/>
              <a:buSzTx/>
              <a:buFont typeface="Arial" panose="020B0604020202020204" pitchFamily="34" charset="0"/>
              <a:buNone/>
              <a:tabLst/>
              <a:defRPr/>
            </a:lvl1pPr>
          </a:lstStyle>
          <a:p>
            <a:pPr marL="0" marR="0" lvl="0" indent="0" algn="l" defTabSz="1371417" rtl="0" eaLnBrk="1" fontAlgn="auto" latinLnBrk="0" hangingPunct="1">
              <a:lnSpc>
                <a:spcPct val="160000"/>
              </a:lnSpc>
              <a:spcBef>
                <a:spcPts val="0"/>
              </a:spcBef>
              <a:spcAft>
                <a:spcPts val="0"/>
              </a:spcAft>
              <a:buClrTx/>
              <a:buSzTx/>
              <a:buFont typeface="Arial" panose="020B0604020202020204" pitchFamily="34" charset="0"/>
              <a:buNone/>
              <a:tabLst/>
              <a:defRPr/>
            </a:pPr>
            <a:r>
              <a:rPr kumimoji="1" lang="en-US" altLang="ja-JP" dirty="0"/>
              <a:t>Click icon to add picture</a:t>
            </a:r>
            <a:endParaRPr kumimoji="1" lang="ja-JP" altLang="en-US" dirty="0"/>
          </a:p>
        </p:txBody>
      </p:sp>
      <p:sp>
        <p:nvSpPr>
          <p:cNvPr id="6" name="Picture Placeholder 6"/>
          <p:cNvSpPr>
            <a:spLocks noGrp="1"/>
          </p:cNvSpPr>
          <p:nvPr>
            <p:ph type="pic" sz="quarter" idx="14"/>
          </p:nvPr>
        </p:nvSpPr>
        <p:spPr>
          <a:xfrm>
            <a:off x="0" y="5141912"/>
            <a:ext cx="18288000" cy="5141913"/>
          </a:xfrm>
          <a:prstGeom prst="rect">
            <a:avLst/>
          </a:prstGeom>
          <a:solidFill>
            <a:schemeClr val="accent5">
              <a:lumMod val="40000"/>
              <a:lumOff val="60000"/>
            </a:schemeClr>
          </a:solidFill>
        </p:spPr>
        <p:txBody>
          <a:bodyPr/>
          <a:lstStyle>
            <a:lvl1pPr marL="0" marR="0" indent="0" algn="l" defTabSz="1371417" rtl="0" eaLnBrk="1" fontAlgn="auto" latinLnBrk="0" hangingPunct="1">
              <a:lnSpc>
                <a:spcPct val="160000"/>
              </a:lnSpc>
              <a:spcBef>
                <a:spcPts val="0"/>
              </a:spcBef>
              <a:spcAft>
                <a:spcPts val="0"/>
              </a:spcAft>
              <a:buClrTx/>
              <a:buSzTx/>
              <a:buFont typeface="Arial" panose="020B0604020202020204" pitchFamily="34" charset="0"/>
              <a:buNone/>
              <a:tabLst/>
              <a:defRPr/>
            </a:lvl1pPr>
          </a:lstStyle>
          <a:p>
            <a:pPr marL="0" marR="0" lvl="0" indent="0" algn="l" defTabSz="1371417" rtl="0" eaLnBrk="1" fontAlgn="auto" latinLnBrk="0" hangingPunct="1">
              <a:lnSpc>
                <a:spcPct val="160000"/>
              </a:lnSpc>
              <a:spcBef>
                <a:spcPts val="0"/>
              </a:spcBef>
              <a:spcAft>
                <a:spcPts val="0"/>
              </a:spcAft>
              <a:buClrTx/>
              <a:buSzTx/>
              <a:buFont typeface="Arial" panose="020B0604020202020204" pitchFamily="34" charset="0"/>
              <a:buNone/>
              <a:tabLst/>
              <a:defRPr/>
            </a:pPr>
            <a:r>
              <a:rPr kumimoji="1" lang="en-US" altLang="ja-JP" dirty="0"/>
              <a:t>Click icon to add picture</a:t>
            </a:r>
            <a:endParaRPr kumimoji="1" lang="ja-JP" altLang="en-US" dirty="0"/>
          </a:p>
        </p:txBody>
      </p:sp>
      <p:sp>
        <p:nvSpPr>
          <p:cNvPr id="7" name="Text Placeholder 5"/>
          <p:cNvSpPr>
            <a:spLocks noGrp="1"/>
          </p:cNvSpPr>
          <p:nvPr>
            <p:ph type="body" sz="quarter" idx="12" hasCustomPrompt="1"/>
          </p:nvPr>
        </p:nvSpPr>
        <p:spPr>
          <a:xfrm>
            <a:off x="1943100" y="3270249"/>
            <a:ext cx="14401800" cy="3744913"/>
          </a:xfrm>
          <a:solidFill>
            <a:schemeClr val="tx1"/>
          </a:solidFill>
        </p:spPr>
        <p:txBody>
          <a:bodyPr anchor="ctr"/>
          <a:lstStyle>
            <a:lvl1pPr marL="0" indent="0" algn="just">
              <a:spcBef>
                <a:spcPts val="0"/>
              </a:spcBef>
              <a:buFontTx/>
              <a:buNone/>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 </a:t>
            </a:r>
            <a:endParaRPr kumimoji="1" lang="ja-JP" altLang="en-US" dirty="0"/>
          </a:p>
        </p:txBody>
      </p:sp>
      <p:sp>
        <p:nvSpPr>
          <p:cNvPr id="8" name="Title 1"/>
          <p:cNvSpPr>
            <a:spLocks noGrp="1"/>
          </p:cNvSpPr>
          <p:nvPr>
            <p:ph type="title" hasCustomPrompt="1"/>
          </p:nvPr>
        </p:nvSpPr>
        <p:spPr>
          <a:xfrm>
            <a:off x="3022600" y="3663399"/>
            <a:ext cx="4105275" cy="2957025"/>
          </a:xfrm>
        </p:spPr>
        <p:txBody>
          <a:bodyPr anchor="ctr"/>
          <a:lstStyle>
            <a:lvl1pPr algn="r">
              <a:defRPr>
                <a:solidFill>
                  <a:schemeClr val="bg1"/>
                </a:solidFill>
              </a:defRPr>
            </a:lvl1pPr>
          </a:lstStyle>
          <a:p>
            <a:r>
              <a:rPr kumimoji="1" lang="en-US" altLang="ja-JP" dirty="0"/>
              <a:t>Slide title</a:t>
            </a:r>
            <a:br>
              <a:rPr kumimoji="1" lang="en-US" altLang="ja-JP" dirty="0"/>
            </a:br>
            <a:r>
              <a:rPr kumimoji="1" lang="en-US" altLang="ja-JP" dirty="0"/>
              <a:t>goes here</a:t>
            </a:r>
            <a:endParaRPr kumimoji="1" lang="ja-JP" altLang="en-US" dirty="0"/>
          </a:p>
        </p:txBody>
      </p:sp>
      <p:sp>
        <p:nvSpPr>
          <p:cNvPr id="9" name="Text Placeholder 5"/>
          <p:cNvSpPr>
            <a:spLocks noGrp="1"/>
          </p:cNvSpPr>
          <p:nvPr>
            <p:ph type="body" sz="quarter" idx="15" hasCustomPrompt="1"/>
          </p:nvPr>
        </p:nvSpPr>
        <p:spPr>
          <a:xfrm>
            <a:off x="7702063" y="3663399"/>
            <a:ext cx="6852137" cy="2957025"/>
          </a:xfrm>
        </p:spPr>
        <p:txBody>
          <a:bodyPr anchor="ctr"/>
          <a:lstStyle>
            <a:lvl1pPr marL="0" indent="0" algn="just">
              <a:spcBef>
                <a:spcPts val="0"/>
              </a:spcBef>
              <a:buFontTx/>
              <a:buNone/>
              <a:defRPr>
                <a:solidFill>
                  <a:schemeClr val="bg1"/>
                </a:solidFill>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1447231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25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750"/>
                            </p:stCondLst>
                            <p:childTnLst>
                              <p:par>
                                <p:cTn id="9" presetID="10" presetClass="entr" presetSubtype="0" fill="hold" grpId="0" nodeType="afterEffect">
                                  <p:stCondLst>
                                    <p:cond delay="25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par>
                          <p:cTn id="12" fill="hold">
                            <p:stCondLst>
                              <p:cond delay="1500"/>
                            </p:stCondLst>
                            <p:childTnLst>
                              <p:par>
                                <p:cTn id="13" presetID="10" presetClass="entr" presetSubtype="0" fill="hold" grpId="0" nodeType="afterEffect">
                                  <p:stCondLst>
                                    <p:cond delay="25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par>
                          <p:cTn id="16" fill="hold">
                            <p:stCondLst>
                              <p:cond delay="2250"/>
                            </p:stCondLst>
                            <p:childTnLst>
                              <p:par>
                                <p:cTn id="17" presetID="2" presetClass="entr" presetSubtype="8" decel="100000" fill="hold" grpId="0" nodeType="afterEffect">
                                  <p:stCondLst>
                                    <p:cond delay="250"/>
                                  </p:stCondLst>
                                  <p:iterate type="wd">
                                    <p:tmPct val="10000"/>
                                  </p:iterate>
                                  <p:childTnLst>
                                    <p:set>
                                      <p:cBhvr>
                                        <p:cTn id="18" dur="1" fill="hold">
                                          <p:stCondLst>
                                            <p:cond delay="0"/>
                                          </p:stCondLst>
                                        </p:cTn>
                                        <p:tgtEl>
                                          <p:spTgt spid="8"/>
                                        </p:tgtEl>
                                        <p:attrNameLst>
                                          <p:attrName>style.visibility</p:attrName>
                                        </p:attrNameLst>
                                      </p:cBhvr>
                                      <p:to>
                                        <p:strVal val="visible"/>
                                      </p:to>
                                    </p:set>
                                    <p:anim calcmode="lin" valueType="num">
                                      <p:cBhvr additive="base">
                                        <p:cTn id="19" dur="1000" fill="hold"/>
                                        <p:tgtEl>
                                          <p:spTgt spid="8"/>
                                        </p:tgtEl>
                                        <p:attrNameLst>
                                          <p:attrName>ppt_x</p:attrName>
                                        </p:attrNameLst>
                                      </p:cBhvr>
                                      <p:tavLst>
                                        <p:tav tm="0">
                                          <p:val>
                                            <p:strVal val="0-#ppt_w/2"/>
                                          </p:val>
                                        </p:tav>
                                        <p:tav tm="100000">
                                          <p:val>
                                            <p:strVal val="#ppt_x"/>
                                          </p:val>
                                        </p:tav>
                                      </p:tavLst>
                                    </p:anim>
                                    <p:anim calcmode="lin" valueType="num">
                                      <p:cBhvr additive="base">
                                        <p:cTn id="20" dur="1000" fill="hold"/>
                                        <p:tgtEl>
                                          <p:spTgt spid="8"/>
                                        </p:tgtEl>
                                        <p:attrNameLst>
                                          <p:attrName>ppt_y</p:attrName>
                                        </p:attrNameLst>
                                      </p:cBhvr>
                                      <p:tavLst>
                                        <p:tav tm="0">
                                          <p:val>
                                            <p:strVal val="#ppt_y"/>
                                          </p:val>
                                        </p:tav>
                                        <p:tav tm="100000">
                                          <p:val>
                                            <p:strVal val="#ppt_y"/>
                                          </p:val>
                                        </p:tav>
                                      </p:tavLst>
                                    </p:anim>
                                  </p:childTnLst>
                                </p:cTn>
                              </p:par>
                            </p:childTnLst>
                          </p:cTn>
                        </p:par>
                        <p:par>
                          <p:cTn id="21" fill="hold">
                            <p:stCondLst>
                              <p:cond delay="3800"/>
                            </p:stCondLst>
                            <p:childTnLst>
                              <p:par>
                                <p:cTn id="22" presetID="10" presetClass="entr" presetSubtype="0" fill="hold" grpId="0" nodeType="afterEffect">
                                  <p:stCondLst>
                                    <p:cond delay="25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p:bldP spid="9" grpId="0">
        <p:tmplLst>
          <p:tmpl>
            <p:tnLst>
              <p:par>
                <p:cTn presetID="10" presetClass="entr" presetSubtype="0" fill="hold" nodeType="afterEffect">
                  <p:stCondLst>
                    <p:cond delay="25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2 images and text 2">
    <p:spTree>
      <p:nvGrpSpPr>
        <p:cNvPr id="1" name=""/>
        <p:cNvGrpSpPr/>
        <p:nvPr/>
      </p:nvGrpSpPr>
      <p:grpSpPr>
        <a:xfrm>
          <a:off x="0" y="0"/>
          <a:ext cx="0" cy="0"/>
          <a:chOff x="0" y="0"/>
          <a:chExt cx="0" cy="0"/>
        </a:xfrm>
      </p:grpSpPr>
      <p:sp>
        <p:nvSpPr>
          <p:cNvPr id="5" name="Picture Placeholder 6"/>
          <p:cNvSpPr>
            <a:spLocks noGrp="1"/>
          </p:cNvSpPr>
          <p:nvPr>
            <p:ph type="pic" sz="quarter" idx="13"/>
          </p:nvPr>
        </p:nvSpPr>
        <p:spPr>
          <a:xfrm>
            <a:off x="0" y="-1"/>
            <a:ext cx="9144000" cy="10285414"/>
          </a:xfrm>
          <a:prstGeom prst="rect">
            <a:avLst/>
          </a:prstGeom>
          <a:solidFill>
            <a:schemeClr val="accent5">
              <a:lumMod val="40000"/>
              <a:lumOff val="60000"/>
            </a:schemeClr>
          </a:solidFill>
        </p:spPr>
        <p:txBody>
          <a:bodyPr/>
          <a:lstStyle>
            <a:lvl1pPr marL="0" marR="0" indent="0" algn="l" defTabSz="1371417" rtl="0" eaLnBrk="1" fontAlgn="auto" latinLnBrk="0" hangingPunct="1">
              <a:lnSpc>
                <a:spcPct val="160000"/>
              </a:lnSpc>
              <a:spcBef>
                <a:spcPts val="0"/>
              </a:spcBef>
              <a:spcAft>
                <a:spcPts val="0"/>
              </a:spcAft>
              <a:buClrTx/>
              <a:buSzTx/>
              <a:buFont typeface="Arial" panose="020B0604020202020204" pitchFamily="34" charset="0"/>
              <a:buNone/>
              <a:tabLst/>
              <a:defRPr/>
            </a:lvl1pPr>
          </a:lstStyle>
          <a:p>
            <a:pPr marL="0" marR="0" lvl="0" indent="0" algn="l" defTabSz="1371417" rtl="0" eaLnBrk="1" fontAlgn="auto" latinLnBrk="0" hangingPunct="1">
              <a:lnSpc>
                <a:spcPct val="160000"/>
              </a:lnSpc>
              <a:spcBef>
                <a:spcPts val="0"/>
              </a:spcBef>
              <a:spcAft>
                <a:spcPts val="0"/>
              </a:spcAft>
              <a:buClrTx/>
              <a:buSzTx/>
              <a:buFont typeface="Arial" panose="020B0604020202020204" pitchFamily="34" charset="0"/>
              <a:buNone/>
              <a:tabLst/>
              <a:defRPr/>
            </a:pPr>
            <a:r>
              <a:rPr kumimoji="1" lang="en-US" altLang="ja-JP" dirty="0"/>
              <a:t>Click icon to add picture</a:t>
            </a:r>
            <a:endParaRPr kumimoji="1" lang="ja-JP" altLang="en-US" dirty="0"/>
          </a:p>
        </p:txBody>
      </p:sp>
      <p:sp>
        <p:nvSpPr>
          <p:cNvPr id="6" name="Picture Placeholder 6"/>
          <p:cNvSpPr>
            <a:spLocks noGrp="1"/>
          </p:cNvSpPr>
          <p:nvPr>
            <p:ph type="pic" sz="quarter" idx="14"/>
          </p:nvPr>
        </p:nvSpPr>
        <p:spPr>
          <a:xfrm>
            <a:off x="9144000" y="-1"/>
            <a:ext cx="9144000" cy="10285414"/>
          </a:xfrm>
          <a:prstGeom prst="rect">
            <a:avLst/>
          </a:prstGeom>
          <a:solidFill>
            <a:schemeClr val="accent5">
              <a:lumMod val="40000"/>
              <a:lumOff val="60000"/>
            </a:schemeClr>
          </a:solidFill>
        </p:spPr>
        <p:txBody>
          <a:bodyPr/>
          <a:lstStyle>
            <a:lvl1pPr marL="0" marR="0" indent="0" algn="l" defTabSz="1371417" rtl="0" eaLnBrk="1" fontAlgn="auto" latinLnBrk="0" hangingPunct="1">
              <a:lnSpc>
                <a:spcPct val="160000"/>
              </a:lnSpc>
              <a:spcBef>
                <a:spcPts val="0"/>
              </a:spcBef>
              <a:spcAft>
                <a:spcPts val="0"/>
              </a:spcAft>
              <a:buClrTx/>
              <a:buSzTx/>
              <a:buFont typeface="Arial" panose="020B0604020202020204" pitchFamily="34" charset="0"/>
              <a:buNone/>
              <a:tabLst/>
              <a:defRPr/>
            </a:lvl1pPr>
          </a:lstStyle>
          <a:p>
            <a:pPr marL="0" marR="0" lvl="0" indent="0" algn="l" defTabSz="1371417" rtl="0" eaLnBrk="1" fontAlgn="auto" latinLnBrk="0" hangingPunct="1">
              <a:lnSpc>
                <a:spcPct val="160000"/>
              </a:lnSpc>
              <a:spcBef>
                <a:spcPts val="0"/>
              </a:spcBef>
              <a:spcAft>
                <a:spcPts val="0"/>
              </a:spcAft>
              <a:buClrTx/>
              <a:buSzTx/>
              <a:buFont typeface="Arial" panose="020B0604020202020204" pitchFamily="34" charset="0"/>
              <a:buNone/>
              <a:tabLst/>
              <a:defRPr/>
            </a:pPr>
            <a:r>
              <a:rPr kumimoji="1" lang="en-US" altLang="ja-JP" dirty="0"/>
              <a:t>Click icon to add picture</a:t>
            </a:r>
            <a:endParaRPr kumimoji="1" lang="ja-JP" altLang="en-US" dirty="0"/>
          </a:p>
        </p:txBody>
      </p:sp>
      <p:sp>
        <p:nvSpPr>
          <p:cNvPr id="7" name="Text Placeholder 5"/>
          <p:cNvSpPr>
            <a:spLocks noGrp="1"/>
          </p:cNvSpPr>
          <p:nvPr>
            <p:ph type="body" sz="quarter" idx="12" hasCustomPrompt="1"/>
          </p:nvPr>
        </p:nvSpPr>
        <p:spPr>
          <a:xfrm>
            <a:off x="6200775" y="1398588"/>
            <a:ext cx="5886450" cy="7488237"/>
          </a:xfrm>
          <a:solidFill>
            <a:schemeClr val="tx1"/>
          </a:solidFill>
        </p:spPr>
        <p:txBody>
          <a:bodyPr anchor="ctr"/>
          <a:lstStyle>
            <a:lvl1pPr marL="0" indent="0" algn="just">
              <a:spcBef>
                <a:spcPts val="0"/>
              </a:spcBef>
              <a:buFontTx/>
              <a:buNone/>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 </a:t>
            </a:r>
            <a:endParaRPr kumimoji="1" lang="ja-JP" altLang="en-US" dirty="0"/>
          </a:p>
        </p:txBody>
      </p:sp>
      <p:sp>
        <p:nvSpPr>
          <p:cNvPr id="10" name="Title 1"/>
          <p:cNvSpPr>
            <a:spLocks noGrp="1"/>
          </p:cNvSpPr>
          <p:nvPr>
            <p:ph type="title" hasCustomPrompt="1"/>
          </p:nvPr>
        </p:nvSpPr>
        <p:spPr>
          <a:xfrm>
            <a:off x="7127875" y="2209799"/>
            <a:ext cx="4032250" cy="2837209"/>
          </a:xfrm>
        </p:spPr>
        <p:txBody>
          <a:bodyPr anchor="b"/>
          <a:lstStyle>
            <a:lvl1pPr algn="l">
              <a:defRPr>
                <a:solidFill>
                  <a:schemeClr val="bg1"/>
                </a:solidFill>
              </a:defRPr>
            </a:lvl1pPr>
          </a:lstStyle>
          <a:p>
            <a:r>
              <a:rPr kumimoji="1" lang="en-US" altLang="ja-JP" dirty="0"/>
              <a:t>Slide title</a:t>
            </a:r>
            <a:br>
              <a:rPr kumimoji="1" lang="en-US" altLang="ja-JP" dirty="0"/>
            </a:br>
            <a:r>
              <a:rPr kumimoji="1" lang="en-US" altLang="ja-JP" dirty="0"/>
              <a:t>goes here</a:t>
            </a:r>
            <a:endParaRPr kumimoji="1" lang="ja-JP" altLang="en-US" dirty="0"/>
          </a:p>
        </p:txBody>
      </p:sp>
      <p:sp>
        <p:nvSpPr>
          <p:cNvPr id="11" name="Text Placeholder 5"/>
          <p:cNvSpPr>
            <a:spLocks noGrp="1"/>
          </p:cNvSpPr>
          <p:nvPr>
            <p:ph type="body" sz="quarter" idx="15" hasCustomPrompt="1"/>
          </p:nvPr>
        </p:nvSpPr>
        <p:spPr>
          <a:xfrm>
            <a:off x="7146925" y="5360987"/>
            <a:ext cx="4032250" cy="2817813"/>
          </a:xfrm>
        </p:spPr>
        <p:txBody>
          <a:bodyPr anchor="t"/>
          <a:lstStyle>
            <a:lvl1pPr marL="0" indent="0" algn="just">
              <a:spcBef>
                <a:spcPts val="0"/>
              </a:spcBef>
              <a:buFontTx/>
              <a:buNone/>
              <a:defRPr>
                <a:solidFill>
                  <a:schemeClr val="bg2"/>
                </a:solidFill>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32985140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25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750"/>
                            </p:stCondLst>
                            <p:childTnLst>
                              <p:par>
                                <p:cTn id="9" presetID="10" presetClass="entr" presetSubtype="0" fill="hold" grpId="0" nodeType="afterEffect">
                                  <p:stCondLst>
                                    <p:cond delay="25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par>
                          <p:cTn id="12" fill="hold">
                            <p:stCondLst>
                              <p:cond delay="1500"/>
                            </p:stCondLst>
                            <p:childTnLst>
                              <p:par>
                                <p:cTn id="13" presetID="10" presetClass="entr" presetSubtype="0" fill="hold" grpId="0" nodeType="afterEffect">
                                  <p:stCondLst>
                                    <p:cond delay="25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2" presetClass="entr" presetSubtype="1" decel="100000" fill="hold" grpId="0" nodeType="withEffect">
                                  <p:stCondLst>
                                    <p:cond delay="250"/>
                                  </p:stCondLst>
                                  <p:iterate type="wd">
                                    <p:tmPct val="10000"/>
                                  </p:iterate>
                                  <p:childTnLst>
                                    <p:set>
                                      <p:cBhvr>
                                        <p:cTn id="17" dur="1" fill="hold">
                                          <p:stCondLst>
                                            <p:cond delay="0"/>
                                          </p:stCondLst>
                                        </p:cTn>
                                        <p:tgtEl>
                                          <p:spTgt spid="10"/>
                                        </p:tgtEl>
                                        <p:attrNameLst>
                                          <p:attrName>style.visibility</p:attrName>
                                        </p:attrNameLst>
                                      </p:cBhvr>
                                      <p:to>
                                        <p:strVal val="visible"/>
                                      </p:to>
                                    </p:set>
                                    <p:anim calcmode="lin" valueType="num">
                                      <p:cBhvr additive="base">
                                        <p:cTn id="18" dur="1000" fill="hold"/>
                                        <p:tgtEl>
                                          <p:spTgt spid="10"/>
                                        </p:tgtEl>
                                        <p:attrNameLst>
                                          <p:attrName>ppt_x</p:attrName>
                                        </p:attrNameLst>
                                      </p:cBhvr>
                                      <p:tavLst>
                                        <p:tav tm="0">
                                          <p:val>
                                            <p:strVal val="#ppt_x"/>
                                          </p:val>
                                        </p:tav>
                                        <p:tav tm="100000">
                                          <p:val>
                                            <p:strVal val="#ppt_x"/>
                                          </p:val>
                                        </p:tav>
                                      </p:tavLst>
                                    </p:anim>
                                    <p:anim calcmode="lin" valueType="num">
                                      <p:cBhvr additive="base">
                                        <p:cTn id="19" dur="1000" fill="hold"/>
                                        <p:tgtEl>
                                          <p:spTgt spid="10"/>
                                        </p:tgtEl>
                                        <p:attrNameLst>
                                          <p:attrName>ppt_y</p:attrName>
                                        </p:attrNameLst>
                                      </p:cBhvr>
                                      <p:tavLst>
                                        <p:tav tm="0">
                                          <p:val>
                                            <p:strVal val="0-#ppt_h/2"/>
                                          </p:val>
                                        </p:tav>
                                        <p:tav tm="100000">
                                          <p:val>
                                            <p:strVal val="#ppt_y"/>
                                          </p:val>
                                        </p:tav>
                                      </p:tavLst>
                                    </p:anim>
                                  </p:childTnLst>
                                </p:cTn>
                              </p:par>
                            </p:childTnLst>
                          </p:cTn>
                        </p:par>
                        <p:par>
                          <p:cTn id="20" fill="hold">
                            <p:stCondLst>
                              <p:cond delay="3050"/>
                            </p:stCondLst>
                            <p:childTnLst>
                              <p:par>
                                <p:cTn id="21" presetID="10" presetClass="entr" presetSubtype="0" fill="hold" grpId="0" nodeType="afterEffect">
                                  <p:stCondLst>
                                    <p:cond delay="25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10" grpId="0"/>
      <p:bldP spid="11" grpId="0">
        <p:tmplLst>
          <p:tmpl>
            <p:tnLst>
              <p:par>
                <p:cTn presetID="10" presetClass="entr" presetSubtype="0" fill="hold" nodeType="afterEffect">
                  <p:stCondLst>
                    <p:cond delay="25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8 images and text">
    <p:bg>
      <p:bgPr>
        <a:solidFill>
          <a:schemeClr val="tx1"/>
        </a:solidFill>
        <a:effectLst/>
      </p:bgPr>
    </p:bg>
    <p:spTree>
      <p:nvGrpSpPr>
        <p:cNvPr id="1" name=""/>
        <p:cNvGrpSpPr/>
        <p:nvPr/>
      </p:nvGrpSpPr>
      <p:grpSpPr>
        <a:xfrm>
          <a:off x="0" y="0"/>
          <a:ext cx="0" cy="0"/>
          <a:chOff x="0" y="0"/>
          <a:chExt cx="0" cy="0"/>
        </a:xfrm>
      </p:grpSpPr>
      <p:sp>
        <p:nvSpPr>
          <p:cNvPr id="5" name="Picture Placeholder 6"/>
          <p:cNvSpPr>
            <a:spLocks noGrp="1"/>
          </p:cNvSpPr>
          <p:nvPr>
            <p:ph type="pic" sz="quarter" idx="13"/>
          </p:nvPr>
        </p:nvSpPr>
        <p:spPr>
          <a:xfrm>
            <a:off x="0" y="0"/>
            <a:ext cx="3049200" cy="5141913"/>
          </a:xfrm>
          <a:prstGeom prst="rect">
            <a:avLst/>
          </a:prstGeom>
          <a:solidFill>
            <a:schemeClr val="accent5">
              <a:lumMod val="40000"/>
              <a:lumOff val="60000"/>
            </a:schemeClr>
          </a:solidFill>
        </p:spPr>
        <p:txBody>
          <a:bodyPr/>
          <a:lstStyle>
            <a:lvl1pPr marL="0" marR="0" indent="0" algn="l" defTabSz="1371417" rtl="0" eaLnBrk="1" fontAlgn="auto" latinLnBrk="0" hangingPunct="1">
              <a:lnSpc>
                <a:spcPct val="160000"/>
              </a:lnSpc>
              <a:spcBef>
                <a:spcPts val="0"/>
              </a:spcBef>
              <a:spcAft>
                <a:spcPts val="0"/>
              </a:spcAft>
              <a:buClrTx/>
              <a:buSzTx/>
              <a:buFont typeface="Arial" panose="020B0604020202020204" pitchFamily="34" charset="0"/>
              <a:buNone/>
              <a:tabLst/>
              <a:defRPr/>
            </a:lvl1pPr>
          </a:lstStyle>
          <a:p>
            <a:pPr marL="0" marR="0" lvl="0" indent="0" algn="l" defTabSz="1371417" rtl="0" eaLnBrk="1" fontAlgn="auto" latinLnBrk="0" hangingPunct="1">
              <a:lnSpc>
                <a:spcPct val="160000"/>
              </a:lnSpc>
              <a:spcBef>
                <a:spcPts val="0"/>
              </a:spcBef>
              <a:spcAft>
                <a:spcPts val="0"/>
              </a:spcAft>
              <a:buClrTx/>
              <a:buSzTx/>
              <a:buFont typeface="Arial" panose="020B0604020202020204" pitchFamily="34" charset="0"/>
              <a:buNone/>
              <a:tabLst/>
              <a:defRPr/>
            </a:pPr>
            <a:r>
              <a:rPr kumimoji="1" lang="en-US" altLang="ja-JP" dirty="0"/>
              <a:t>Click icon to add picture</a:t>
            </a:r>
            <a:endParaRPr kumimoji="1" lang="ja-JP" altLang="en-US" dirty="0"/>
          </a:p>
        </p:txBody>
      </p:sp>
      <p:sp>
        <p:nvSpPr>
          <p:cNvPr id="6" name="Picture Placeholder 6"/>
          <p:cNvSpPr>
            <a:spLocks noGrp="1"/>
          </p:cNvSpPr>
          <p:nvPr>
            <p:ph type="pic" sz="quarter" idx="14"/>
          </p:nvPr>
        </p:nvSpPr>
        <p:spPr>
          <a:xfrm>
            <a:off x="3047760" y="0"/>
            <a:ext cx="3049200" cy="5141913"/>
          </a:xfrm>
          <a:prstGeom prst="rect">
            <a:avLst/>
          </a:prstGeom>
          <a:solidFill>
            <a:schemeClr val="accent5">
              <a:lumMod val="40000"/>
              <a:lumOff val="60000"/>
            </a:schemeClr>
          </a:solidFill>
        </p:spPr>
        <p:txBody>
          <a:bodyPr/>
          <a:lstStyle>
            <a:lvl1pPr marL="0" marR="0" indent="0" algn="l" defTabSz="1371417" rtl="0" eaLnBrk="1" fontAlgn="auto" latinLnBrk="0" hangingPunct="1">
              <a:lnSpc>
                <a:spcPct val="160000"/>
              </a:lnSpc>
              <a:spcBef>
                <a:spcPts val="0"/>
              </a:spcBef>
              <a:spcAft>
                <a:spcPts val="0"/>
              </a:spcAft>
              <a:buClrTx/>
              <a:buSzTx/>
              <a:buFont typeface="Arial" panose="020B0604020202020204" pitchFamily="34" charset="0"/>
              <a:buNone/>
              <a:tabLst/>
              <a:defRPr/>
            </a:lvl1pPr>
          </a:lstStyle>
          <a:p>
            <a:pPr marL="0" marR="0" lvl="0" indent="0" algn="l" defTabSz="1371417" rtl="0" eaLnBrk="1" fontAlgn="auto" latinLnBrk="0" hangingPunct="1">
              <a:lnSpc>
                <a:spcPct val="160000"/>
              </a:lnSpc>
              <a:spcBef>
                <a:spcPts val="0"/>
              </a:spcBef>
              <a:spcAft>
                <a:spcPts val="0"/>
              </a:spcAft>
              <a:buClrTx/>
              <a:buSzTx/>
              <a:buFont typeface="Arial" panose="020B0604020202020204" pitchFamily="34" charset="0"/>
              <a:buNone/>
              <a:tabLst/>
              <a:defRPr/>
            </a:pPr>
            <a:r>
              <a:rPr kumimoji="1" lang="en-US" altLang="ja-JP" dirty="0"/>
              <a:t>Click icon to add picture</a:t>
            </a:r>
            <a:endParaRPr kumimoji="1" lang="ja-JP" altLang="en-US" dirty="0"/>
          </a:p>
        </p:txBody>
      </p:sp>
      <p:sp>
        <p:nvSpPr>
          <p:cNvPr id="8" name="Picture Placeholder 6"/>
          <p:cNvSpPr>
            <a:spLocks noGrp="1"/>
          </p:cNvSpPr>
          <p:nvPr>
            <p:ph type="pic" sz="quarter" idx="16"/>
          </p:nvPr>
        </p:nvSpPr>
        <p:spPr>
          <a:xfrm>
            <a:off x="12191040" y="0"/>
            <a:ext cx="3049200" cy="5141913"/>
          </a:xfrm>
          <a:prstGeom prst="rect">
            <a:avLst/>
          </a:prstGeom>
          <a:solidFill>
            <a:schemeClr val="accent5">
              <a:lumMod val="40000"/>
              <a:lumOff val="60000"/>
            </a:schemeClr>
          </a:solidFill>
        </p:spPr>
        <p:txBody>
          <a:bodyPr/>
          <a:lstStyle>
            <a:lvl1pPr marL="0" marR="0" indent="0" algn="l" defTabSz="1371417" rtl="0" eaLnBrk="1" fontAlgn="auto" latinLnBrk="0" hangingPunct="1">
              <a:lnSpc>
                <a:spcPct val="160000"/>
              </a:lnSpc>
              <a:spcBef>
                <a:spcPts val="0"/>
              </a:spcBef>
              <a:spcAft>
                <a:spcPts val="0"/>
              </a:spcAft>
              <a:buClrTx/>
              <a:buSzTx/>
              <a:buFont typeface="Arial" panose="020B0604020202020204" pitchFamily="34" charset="0"/>
              <a:buNone/>
              <a:tabLst/>
              <a:defRPr/>
            </a:lvl1pPr>
          </a:lstStyle>
          <a:p>
            <a:pPr marL="0" marR="0" lvl="0" indent="0" algn="l" defTabSz="1371417" rtl="0" eaLnBrk="1" fontAlgn="auto" latinLnBrk="0" hangingPunct="1">
              <a:lnSpc>
                <a:spcPct val="160000"/>
              </a:lnSpc>
              <a:spcBef>
                <a:spcPts val="0"/>
              </a:spcBef>
              <a:spcAft>
                <a:spcPts val="0"/>
              </a:spcAft>
              <a:buClrTx/>
              <a:buSzTx/>
              <a:buFont typeface="Arial" panose="020B0604020202020204" pitchFamily="34" charset="0"/>
              <a:buNone/>
              <a:tabLst/>
              <a:defRPr/>
            </a:pPr>
            <a:r>
              <a:rPr kumimoji="1" lang="en-US" altLang="ja-JP" dirty="0"/>
              <a:t>Click icon to add picture</a:t>
            </a:r>
            <a:endParaRPr kumimoji="1" lang="ja-JP" altLang="en-US" dirty="0"/>
          </a:p>
        </p:txBody>
      </p:sp>
      <p:sp>
        <p:nvSpPr>
          <p:cNvPr id="10" name="Picture Placeholder 6"/>
          <p:cNvSpPr>
            <a:spLocks noGrp="1"/>
          </p:cNvSpPr>
          <p:nvPr>
            <p:ph type="pic" sz="quarter" idx="18"/>
          </p:nvPr>
        </p:nvSpPr>
        <p:spPr>
          <a:xfrm>
            <a:off x="15238800" y="0"/>
            <a:ext cx="3049200" cy="5141913"/>
          </a:xfrm>
          <a:prstGeom prst="rect">
            <a:avLst/>
          </a:prstGeom>
          <a:solidFill>
            <a:schemeClr val="accent5">
              <a:lumMod val="40000"/>
              <a:lumOff val="60000"/>
            </a:schemeClr>
          </a:solidFill>
        </p:spPr>
        <p:txBody>
          <a:bodyPr/>
          <a:lstStyle>
            <a:lvl1pPr marL="0" marR="0" indent="0" algn="l" defTabSz="1371417" rtl="0" eaLnBrk="1" fontAlgn="auto" latinLnBrk="0" hangingPunct="1">
              <a:lnSpc>
                <a:spcPct val="160000"/>
              </a:lnSpc>
              <a:spcBef>
                <a:spcPts val="0"/>
              </a:spcBef>
              <a:spcAft>
                <a:spcPts val="0"/>
              </a:spcAft>
              <a:buClrTx/>
              <a:buSzTx/>
              <a:buFont typeface="Arial" panose="020B0604020202020204" pitchFamily="34" charset="0"/>
              <a:buNone/>
              <a:tabLst/>
              <a:defRPr/>
            </a:lvl1pPr>
          </a:lstStyle>
          <a:p>
            <a:pPr marL="0" marR="0" lvl="0" indent="0" algn="l" defTabSz="1371417" rtl="0" eaLnBrk="1" fontAlgn="auto" latinLnBrk="0" hangingPunct="1">
              <a:lnSpc>
                <a:spcPct val="160000"/>
              </a:lnSpc>
              <a:spcBef>
                <a:spcPts val="0"/>
              </a:spcBef>
              <a:spcAft>
                <a:spcPts val="0"/>
              </a:spcAft>
              <a:buClrTx/>
              <a:buSzTx/>
              <a:buFont typeface="Arial" panose="020B0604020202020204" pitchFamily="34" charset="0"/>
              <a:buNone/>
              <a:tabLst/>
              <a:defRPr/>
            </a:pPr>
            <a:r>
              <a:rPr kumimoji="1" lang="en-US" altLang="ja-JP" dirty="0"/>
              <a:t>Click icon to add picture</a:t>
            </a:r>
            <a:endParaRPr kumimoji="1" lang="ja-JP" altLang="en-US" dirty="0"/>
          </a:p>
        </p:txBody>
      </p:sp>
      <p:sp>
        <p:nvSpPr>
          <p:cNvPr id="11" name="Picture Placeholder 6"/>
          <p:cNvSpPr>
            <a:spLocks noGrp="1"/>
          </p:cNvSpPr>
          <p:nvPr>
            <p:ph type="pic" sz="quarter" idx="19"/>
          </p:nvPr>
        </p:nvSpPr>
        <p:spPr>
          <a:xfrm>
            <a:off x="0" y="5141913"/>
            <a:ext cx="3049200" cy="5143500"/>
          </a:xfrm>
          <a:prstGeom prst="rect">
            <a:avLst/>
          </a:prstGeom>
          <a:solidFill>
            <a:schemeClr val="accent5">
              <a:lumMod val="40000"/>
              <a:lumOff val="60000"/>
            </a:schemeClr>
          </a:solidFill>
        </p:spPr>
        <p:txBody>
          <a:bodyPr/>
          <a:lstStyle>
            <a:lvl1pPr marL="0" marR="0" indent="0" algn="l" defTabSz="1371417" rtl="0" eaLnBrk="1" fontAlgn="auto" latinLnBrk="0" hangingPunct="1">
              <a:lnSpc>
                <a:spcPct val="160000"/>
              </a:lnSpc>
              <a:spcBef>
                <a:spcPts val="0"/>
              </a:spcBef>
              <a:spcAft>
                <a:spcPts val="0"/>
              </a:spcAft>
              <a:buClrTx/>
              <a:buSzTx/>
              <a:buFont typeface="Arial" panose="020B0604020202020204" pitchFamily="34" charset="0"/>
              <a:buNone/>
              <a:tabLst/>
              <a:defRPr/>
            </a:lvl1pPr>
          </a:lstStyle>
          <a:p>
            <a:pPr marL="0" marR="0" lvl="0" indent="0" algn="l" defTabSz="1371417" rtl="0" eaLnBrk="1" fontAlgn="auto" latinLnBrk="0" hangingPunct="1">
              <a:lnSpc>
                <a:spcPct val="160000"/>
              </a:lnSpc>
              <a:spcBef>
                <a:spcPts val="0"/>
              </a:spcBef>
              <a:spcAft>
                <a:spcPts val="0"/>
              </a:spcAft>
              <a:buClrTx/>
              <a:buSzTx/>
              <a:buFont typeface="Arial" panose="020B0604020202020204" pitchFamily="34" charset="0"/>
              <a:buNone/>
              <a:tabLst/>
              <a:defRPr/>
            </a:pPr>
            <a:r>
              <a:rPr kumimoji="1" lang="en-US" altLang="ja-JP" dirty="0"/>
              <a:t>Click icon to add picture</a:t>
            </a:r>
            <a:endParaRPr kumimoji="1" lang="ja-JP" altLang="en-US" dirty="0"/>
          </a:p>
        </p:txBody>
      </p:sp>
      <p:sp>
        <p:nvSpPr>
          <p:cNvPr id="12" name="Picture Placeholder 6"/>
          <p:cNvSpPr>
            <a:spLocks noGrp="1"/>
          </p:cNvSpPr>
          <p:nvPr>
            <p:ph type="pic" sz="quarter" idx="20"/>
          </p:nvPr>
        </p:nvSpPr>
        <p:spPr>
          <a:xfrm>
            <a:off x="3047760" y="5141913"/>
            <a:ext cx="3049200" cy="5143500"/>
          </a:xfrm>
          <a:prstGeom prst="rect">
            <a:avLst/>
          </a:prstGeom>
          <a:solidFill>
            <a:schemeClr val="accent5">
              <a:lumMod val="40000"/>
              <a:lumOff val="60000"/>
            </a:schemeClr>
          </a:solidFill>
        </p:spPr>
        <p:txBody>
          <a:bodyPr/>
          <a:lstStyle>
            <a:lvl1pPr marL="0" marR="0" indent="0" algn="l" defTabSz="1371417" rtl="0" eaLnBrk="1" fontAlgn="auto" latinLnBrk="0" hangingPunct="1">
              <a:lnSpc>
                <a:spcPct val="160000"/>
              </a:lnSpc>
              <a:spcBef>
                <a:spcPts val="0"/>
              </a:spcBef>
              <a:spcAft>
                <a:spcPts val="0"/>
              </a:spcAft>
              <a:buClrTx/>
              <a:buSzTx/>
              <a:buFont typeface="Arial" panose="020B0604020202020204" pitchFamily="34" charset="0"/>
              <a:buNone/>
              <a:tabLst/>
              <a:defRPr/>
            </a:lvl1pPr>
          </a:lstStyle>
          <a:p>
            <a:pPr marL="0" marR="0" lvl="0" indent="0" algn="l" defTabSz="1371417" rtl="0" eaLnBrk="1" fontAlgn="auto" latinLnBrk="0" hangingPunct="1">
              <a:lnSpc>
                <a:spcPct val="160000"/>
              </a:lnSpc>
              <a:spcBef>
                <a:spcPts val="0"/>
              </a:spcBef>
              <a:spcAft>
                <a:spcPts val="0"/>
              </a:spcAft>
              <a:buClrTx/>
              <a:buSzTx/>
              <a:buFont typeface="Arial" panose="020B0604020202020204" pitchFamily="34" charset="0"/>
              <a:buNone/>
              <a:tabLst/>
              <a:defRPr/>
            </a:pPr>
            <a:r>
              <a:rPr kumimoji="1" lang="en-US" altLang="ja-JP" dirty="0"/>
              <a:t>Click icon to add picture</a:t>
            </a:r>
            <a:endParaRPr kumimoji="1" lang="ja-JP" altLang="en-US" dirty="0"/>
          </a:p>
        </p:txBody>
      </p:sp>
      <p:sp>
        <p:nvSpPr>
          <p:cNvPr id="14" name="Picture Placeholder 6"/>
          <p:cNvSpPr>
            <a:spLocks noGrp="1"/>
          </p:cNvSpPr>
          <p:nvPr>
            <p:ph type="pic" sz="quarter" idx="22"/>
          </p:nvPr>
        </p:nvSpPr>
        <p:spPr>
          <a:xfrm>
            <a:off x="12191040" y="5141913"/>
            <a:ext cx="3049200" cy="5143500"/>
          </a:xfrm>
          <a:prstGeom prst="rect">
            <a:avLst/>
          </a:prstGeom>
          <a:solidFill>
            <a:schemeClr val="accent5">
              <a:lumMod val="40000"/>
              <a:lumOff val="60000"/>
            </a:schemeClr>
          </a:solidFill>
        </p:spPr>
        <p:txBody>
          <a:bodyPr/>
          <a:lstStyle>
            <a:lvl1pPr marL="0" marR="0" indent="0" algn="l" defTabSz="1371417" rtl="0" eaLnBrk="1" fontAlgn="auto" latinLnBrk="0" hangingPunct="1">
              <a:lnSpc>
                <a:spcPct val="160000"/>
              </a:lnSpc>
              <a:spcBef>
                <a:spcPts val="0"/>
              </a:spcBef>
              <a:spcAft>
                <a:spcPts val="0"/>
              </a:spcAft>
              <a:buClrTx/>
              <a:buSzTx/>
              <a:buFont typeface="Arial" panose="020B0604020202020204" pitchFamily="34" charset="0"/>
              <a:buNone/>
              <a:tabLst/>
              <a:defRPr/>
            </a:lvl1pPr>
          </a:lstStyle>
          <a:p>
            <a:pPr marL="0" marR="0" lvl="0" indent="0" algn="l" defTabSz="1371417" rtl="0" eaLnBrk="1" fontAlgn="auto" latinLnBrk="0" hangingPunct="1">
              <a:lnSpc>
                <a:spcPct val="160000"/>
              </a:lnSpc>
              <a:spcBef>
                <a:spcPts val="0"/>
              </a:spcBef>
              <a:spcAft>
                <a:spcPts val="0"/>
              </a:spcAft>
              <a:buClrTx/>
              <a:buSzTx/>
              <a:buFont typeface="Arial" panose="020B0604020202020204" pitchFamily="34" charset="0"/>
              <a:buNone/>
              <a:tabLst/>
              <a:defRPr/>
            </a:pPr>
            <a:r>
              <a:rPr kumimoji="1" lang="en-US" altLang="ja-JP" dirty="0"/>
              <a:t>Click icon to add picture</a:t>
            </a:r>
            <a:endParaRPr kumimoji="1" lang="ja-JP" altLang="en-US" dirty="0"/>
          </a:p>
        </p:txBody>
      </p:sp>
      <p:sp>
        <p:nvSpPr>
          <p:cNvPr id="16" name="Picture Placeholder 6"/>
          <p:cNvSpPr>
            <a:spLocks noGrp="1"/>
          </p:cNvSpPr>
          <p:nvPr>
            <p:ph type="pic" sz="quarter" idx="24"/>
          </p:nvPr>
        </p:nvSpPr>
        <p:spPr>
          <a:xfrm>
            <a:off x="15238800" y="5141913"/>
            <a:ext cx="3049200" cy="5143500"/>
          </a:xfrm>
          <a:prstGeom prst="rect">
            <a:avLst/>
          </a:prstGeom>
          <a:solidFill>
            <a:schemeClr val="accent5">
              <a:lumMod val="40000"/>
              <a:lumOff val="60000"/>
            </a:schemeClr>
          </a:solidFill>
        </p:spPr>
        <p:txBody>
          <a:bodyPr/>
          <a:lstStyle>
            <a:lvl1pPr marL="0" marR="0" indent="0" algn="l" defTabSz="1371417" rtl="0" eaLnBrk="1" fontAlgn="auto" latinLnBrk="0" hangingPunct="1">
              <a:lnSpc>
                <a:spcPct val="160000"/>
              </a:lnSpc>
              <a:spcBef>
                <a:spcPts val="0"/>
              </a:spcBef>
              <a:spcAft>
                <a:spcPts val="0"/>
              </a:spcAft>
              <a:buClrTx/>
              <a:buSzTx/>
              <a:buFont typeface="Arial" panose="020B0604020202020204" pitchFamily="34" charset="0"/>
              <a:buNone/>
              <a:tabLst/>
              <a:defRPr/>
            </a:lvl1pPr>
          </a:lstStyle>
          <a:p>
            <a:pPr marL="0" marR="0" lvl="0" indent="0" algn="l" defTabSz="1371417" rtl="0" eaLnBrk="1" fontAlgn="auto" latinLnBrk="0" hangingPunct="1">
              <a:lnSpc>
                <a:spcPct val="160000"/>
              </a:lnSpc>
              <a:spcBef>
                <a:spcPts val="0"/>
              </a:spcBef>
              <a:spcAft>
                <a:spcPts val="0"/>
              </a:spcAft>
              <a:buClrTx/>
              <a:buSzTx/>
              <a:buFont typeface="Arial" panose="020B0604020202020204" pitchFamily="34" charset="0"/>
              <a:buNone/>
              <a:tabLst/>
              <a:defRPr/>
            </a:pPr>
            <a:r>
              <a:rPr kumimoji="1" lang="en-US" altLang="ja-JP" dirty="0"/>
              <a:t>Click icon to add picture</a:t>
            </a:r>
            <a:endParaRPr kumimoji="1" lang="ja-JP" altLang="en-US" dirty="0"/>
          </a:p>
        </p:txBody>
      </p:sp>
      <p:sp>
        <p:nvSpPr>
          <p:cNvPr id="17" name="Title 1"/>
          <p:cNvSpPr>
            <a:spLocks noGrp="1"/>
          </p:cNvSpPr>
          <p:nvPr>
            <p:ph type="title" hasCustomPrompt="1"/>
          </p:nvPr>
        </p:nvSpPr>
        <p:spPr>
          <a:xfrm>
            <a:off x="7127875" y="1398589"/>
            <a:ext cx="4032250" cy="3648420"/>
          </a:xfrm>
        </p:spPr>
        <p:txBody>
          <a:bodyPr anchor="b"/>
          <a:lstStyle>
            <a:lvl1pPr algn="l">
              <a:defRPr>
                <a:solidFill>
                  <a:schemeClr val="bg1"/>
                </a:solidFill>
              </a:defRPr>
            </a:lvl1pPr>
          </a:lstStyle>
          <a:p>
            <a:r>
              <a:rPr kumimoji="1" lang="en-US" altLang="ja-JP" dirty="0"/>
              <a:t>Slide title</a:t>
            </a:r>
            <a:br>
              <a:rPr kumimoji="1" lang="en-US" altLang="ja-JP" dirty="0"/>
            </a:br>
            <a:r>
              <a:rPr kumimoji="1" lang="en-US" altLang="ja-JP" dirty="0"/>
              <a:t>goes here</a:t>
            </a:r>
            <a:endParaRPr kumimoji="1" lang="ja-JP" altLang="en-US" dirty="0"/>
          </a:p>
        </p:txBody>
      </p:sp>
      <p:sp>
        <p:nvSpPr>
          <p:cNvPr id="18" name="Text Placeholder 5"/>
          <p:cNvSpPr>
            <a:spLocks noGrp="1"/>
          </p:cNvSpPr>
          <p:nvPr>
            <p:ph type="body" sz="quarter" idx="12" hasCustomPrompt="1"/>
          </p:nvPr>
        </p:nvSpPr>
        <p:spPr>
          <a:xfrm>
            <a:off x="7146925" y="5360987"/>
            <a:ext cx="4032250" cy="3525837"/>
          </a:xfrm>
        </p:spPr>
        <p:txBody>
          <a:bodyPr anchor="t"/>
          <a:lstStyle>
            <a:lvl1pPr marL="0" indent="0" algn="just">
              <a:spcBef>
                <a:spcPts val="0"/>
              </a:spcBef>
              <a:buFontTx/>
              <a:buNone/>
              <a:defRPr>
                <a:solidFill>
                  <a:schemeClr val="bg2"/>
                </a:solidFill>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3742711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500"/>
                                        <p:tgtEl>
                                          <p:spTgt spid="16"/>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500"/>
                                        <p:tgtEl>
                                          <p:spTgt spid="12"/>
                                        </p:tgtEl>
                                      </p:cBhvr>
                                    </p:animEffect>
                                  </p:childTnLst>
                                </p:cTn>
                              </p:par>
                            </p:childTnLst>
                          </p:cTn>
                        </p:par>
                        <p:par>
                          <p:cTn id="36" fill="hold">
                            <p:stCondLst>
                              <p:cond delay="4000"/>
                            </p:stCondLst>
                            <p:childTnLst>
                              <p:par>
                                <p:cTn id="37" presetID="2" presetClass="entr" presetSubtype="1" decel="100000" fill="hold" grpId="0" nodeType="afterEffect">
                                  <p:stCondLst>
                                    <p:cond delay="0"/>
                                  </p:stCondLst>
                                  <p:iterate type="wd">
                                    <p:tmPct val="10000"/>
                                  </p:iterate>
                                  <p:childTnLst>
                                    <p:set>
                                      <p:cBhvr>
                                        <p:cTn id="38" dur="1" fill="hold">
                                          <p:stCondLst>
                                            <p:cond delay="0"/>
                                          </p:stCondLst>
                                        </p:cTn>
                                        <p:tgtEl>
                                          <p:spTgt spid="17"/>
                                        </p:tgtEl>
                                        <p:attrNameLst>
                                          <p:attrName>style.visibility</p:attrName>
                                        </p:attrNameLst>
                                      </p:cBhvr>
                                      <p:to>
                                        <p:strVal val="visible"/>
                                      </p:to>
                                    </p:set>
                                    <p:anim calcmode="lin" valueType="num">
                                      <p:cBhvr additive="base">
                                        <p:cTn id="39" dur="1000" fill="hold"/>
                                        <p:tgtEl>
                                          <p:spTgt spid="17"/>
                                        </p:tgtEl>
                                        <p:attrNameLst>
                                          <p:attrName>ppt_x</p:attrName>
                                        </p:attrNameLst>
                                      </p:cBhvr>
                                      <p:tavLst>
                                        <p:tav tm="0">
                                          <p:val>
                                            <p:strVal val="#ppt_x"/>
                                          </p:val>
                                        </p:tav>
                                        <p:tav tm="100000">
                                          <p:val>
                                            <p:strVal val="#ppt_x"/>
                                          </p:val>
                                        </p:tav>
                                      </p:tavLst>
                                    </p:anim>
                                    <p:anim calcmode="lin" valueType="num">
                                      <p:cBhvr additive="base">
                                        <p:cTn id="40" dur="1000" fill="hold"/>
                                        <p:tgtEl>
                                          <p:spTgt spid="17"/>
                                        </p:tgtEl>
                                        <p:attrNameLst>
                                          <p:attrName>ppt_y</p:attrName>
                                        </p:attrNameLst>
                                      </p:cBhvr>
                                      <p:tavLst>
                                        <p:tav tm="0">
                                          <p:val>
                                            <p:strVal val="0-#ppt_h/2"/>
                                          </p:val>
                                        </p:tav>
                                        <p:tav tm="100000">
                                          <p:val>
                                            <p:strVal val="#ppt_y"/>
                                          </p:val>
                                        </p:tav>
                                      </p:tavLst>
                                    </p:anim>
                                  </p:childTnLst>
                                </p:cTn>
                              </p:par>
                            </p:childTnLst>
                          </p:cTn>
                        </p:par>
                        <p:par>
                          <p:cTn id="41" fill="hold">
                            <p:stCondLst>
                              <p:cond delay="5300"/>
                            </p:stCondLst>
                            <p:childTnLst>
                              <p:par>
                                <p:cTn id="42" presetID="10" presetClass="entr" presetSubtype="0" fill="hold" grpId="0" nodeType="afterEffect">
                                  <p:stCondLst>
                                    <p:cond delay="250"/>
                                  </p:stCondLst>
                                  <p:childTnLst>
                                    <p:set>
                                      <p:cBhvr>
                                        <p:cTn id="43" dur="1" fill="hold">
                                          <p:stCondLst>
                                            <p:cond delay="0"/>
                                          </p:stCondLst>
                                        </p:cTn>
                                        <p:tgtEl>
                                          <p:spTgt spid="18"/>
                                        </p:tgtEl>
                                        <p:attrNameLst>
                                          <p:attrName>style.visibility</p:attrName>
                                        </p:attrNameLst>
                                      </p:cBhvr>
                                      <p:to>
                                        <p:strVal val="visible"/>
                                      </p:to>
                                    </p:set>
                                    <p:animEffect transition="in" filter="fade">
                                      <p:cBhvr>
                                        <p:cTn id="44"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8" grpId="0" animBg="1"/>
      <p:bldP spid="10" grpId="0" animBg="1"/>
      <p:bldP spid="11" grpId="0" animBg="1"/>
      <p:bldP spid="12" grpId="0" animBg="1"/>
      <p:bldP spid="14" grpId="0" animBg="1"/>
      <p:bldP spid="16" grpId="0" animBg="1"/>
      <p:bldP spid="17" grpId="0"/>
      <p:bldP spid="18" grpId="0">
        <p:tmplLst>
          <p:tmpl>
            <p:tnLst>
              <p:par>
                <p:cTn presetID="10" presetClass="entr" presetSubtype="0" fill="hold" nodeType="afterEffect">
                  <p:stCondLst>
                    <p:cond delay="25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4 images and text">
    <p:bg>
      <p:bgPr>
        <a:solidFill>
          <a:schemeClr val="tx1"/>
        </a:solidFill>
        <a:effectLst/>
      </p:bgPr>
    </p:bg>
    <p:spTree>
      <p:nvGrpSpPr>
        <p:cNvPr id="1" name=""/>
        <p:cNvGrpSpPr/>
        <p:nvPr/>
      </p:nvGrpSpPr>
      <p:grpSpPr>
        <a:xfrm>
          <a:off x="0" y="0"/>
          <a:ext cx="0" cy="0"/>
          <a:chOff x="0" y="0"/>
          <a:chExt cx="0" cy="0"/>
        </a:xfrm>
      </p:grpSpPr>
      <p:sp>
        <p:nvSpPr>
          <p:cNvPr id="5" name="Footer Placeholder 2"/>
          <p:cNvSpPr>
            <a:spLocks noGrp="1"/>
          </p:cNvSpPr>
          <p:nvPr>
            <p:ph type="ftr" sz="quarter" idx="10"/>
          </p:nvPr>
        </p:nvSpPr>
        <p:spPr>
          <a:xfrm>
            <a:off x="458107" y="9616425"/>
            <a:ext cx="6087836" cy="547603"/>
          </a:xfrm>
        </p:spPr>
        <p:txBody>
          <a:bodyPr/>
          <a:lstStyle>
            <a:lvl1pPr algn="l">
              <a:defRPr/>
            </a:lvl1pPr>
          </a:lstStyle>
          <a:p>
            <a:r>
              <a:rPr kumimoji="1" lang="en-US" altLang="ja-JP"/>
              <a:t>The Power of PowerPoint - thepopp.com</a:t>
            </a:r>
            <a:endParaRPr kumimoji="1" lang="ja-JP" altLang="en-US" dirty="0"/>
          </a:p>
        </p:txBody>
      </p:sp>
      <p:sp>
        <p:nvSpPr>
          <p:cNvPr id="6" name="Slide Number Placeholder 3"/>
          <p:cNvSpPr>
            <a:spLocks noGrp="1"/>
          </p:cNvSpPr>
          <p:nvPr>
            <p:ph type="sldNum" sz="quarter" idx="11"/>
          </p:nvPr>
        </p:nvSpPr>
        <p:spPr>
          <a:xfrm>
            <a:off x="458107" y="8877368"/>
            <a:ext cx="1219200" cy="1012858"/>
          </a:xfrm>
        </p:spPr>
        <p:txBody>
          <a:bodyPr/>
          <a:lstStyle>
            <a:lvl1pPr algn="l">
              <a:defRPr>
                <a:solidFill>
                  <a:schemeClr val="tx2"/>
                </a:solidFill>
              </a:defRPr>
            </a:lvl1pPr>
          </a:lstStyle>
          <a:p>
            <a:fld id="{B54AD89C-DF1E-4948-B597-5DD47B34A9CA}" type="slidenum">
              <a:rPr kumimoji="1" lang="ja-JP" altLang="en-US" smtClean="0"/>
              <a:pPr/>
              <a:t>‹#›</a:t>
            </a:fld>
            <a:endParaRPr kumimoji="1" lang="ja-JP" altLang="en-US" dirty="0"/>
          </a:p>
        </p:txBody>
      </p:sp>
      <p:sp>
        <p:nvSpPr>
          <p:cNvPr id="7" name="Picture Placeholder 6"/>
          <p:cNvSpPr>
            <a:spLocks noGrp="1"/>
          </p:cNvSpPr>
          <p:nvPr>
            <p:ph type="pic" sz="quarter" idx="13"/>
          </p:nvPr>
        </p:nvSpPr>
        <p:spPr>
          <a:xfrm>
            <a:off x="9144001" y="-1"/>
            <a:ext cx="3816000" cy="4133851"/>
          </a:xfrm>
          <a:solidFill>
            <a:schemeClr val="accent5">
              <a:lumMod val="40000"/>
              <a:lumOff val="60000"/>
            </a:schemeClr>
          </a:solidFill>
        </p:spPr>
        <p:txBody>
          <a:bodyPr/>
          <a:lstStyle>
            <a:lvl1pPr marL="0" marR="0" indent="0" algn="l" defTabSz="1371417" rtl="0" eaLnBrk="1" fontAlgn="auto" latinLnBrk="0" hangingPunct="1">
              <a:lnSpc>
                <a:spcPct val="160000"/>
              </a:lnSpc>
              <a:spcBef>
                <a:spcPts val="0"/>
              </a:spcBef>
              <a:spcAft>
                <a:spcPts val="0"/>
              </a:spcAft>
              <a:buClrTx/>
              <a:buSzTx/>
              <a:buFont typeface="Arial" panose="020B0604020202020204" pitchFamily="34" charset="0"/>
              <a:buNone/>
              <a:tabLst/>
              <a:defRPr/>
            </a:lvl1pPr>
          </a:lstStyle>
          <a:p>
            <a:pPr marL="0" marR="0" lvl="0" indent="0" algn="l" defTabSz="1371417" rtl="0" eaLnBrk="1" fontAlgn="auto" latinLnBrk="0" hangingPunct="1">
              <a:lnSpc>
                <a:spcPct val="160000"/>
              </a:lnSpc>
              <a:spcBef>
                <a:spcPts val="0"/>
              </a:spcBef>
              <a:spcAft>
                <a:spcPts val="0"/>
              </a:spcAft>
              <a:buClrTx/>
              <a:buSzTx/>
              <a:buFont typeface="Arial" panose="020B0604020202020204" pitchFamily="34" charset="0"/>
              <a:buNone/>
              <a:tabLst/>
              <a:defRPr/>
            </a:pPr>
            <a:r>
              <a:rPr kumimoji="1" lang="en-US" altLang="ja-JP" dirty="0"/>
              <a:t>Click icon to add picture</a:t>
            </a:r>
            <a:endParaRPr kumimoji="1" lang="ja-JP" altLang="en-US" dirty="0"/>
          </a:p>
        </p:txBody>
      </p:sp>
      <p:sp>
        <p:nvSpPr>
          <p:cNvPr id="10" name="Picture Placeholder 6"/>
          <p:cNvSpPr>
            <a:spLocks noGrp="1"/>
          </p:cNvSpPr>
          <p:nvPr>
            <p:ph type="pic" sz="quarter" idx="15"/>
          </p:nvPr>
        </p:nvSpPr>
        <p:spPr>
          <a:xfrm>
            <a:off x="9144000" y="4232324"/>
            <a:ext cx="3816000" cy="6053089"/>
          </a:xfrm>
          <a:solidFill>
            <a:schemeClr val="accent5">
              <a:lumMod val="40000"/>
              <a:lumOff val="60000"/>
            </a:schemeClr>
          </a:solidFill>
        </p:spPr>
        <p:txBody>
          <a:bodyPr/>
          <a:lstStyle>
            <a:lvl1pPr marL="0" marR="0" indent="0" algn="l" defTabSz="1371417" rtl="0" eaLnBrk="1" fontAlgn="auto" latinLnBrk="0" hangingPunct="1">
              <a:lnSpc>
                <a:spcPct val="160000"/>
              </a:lnSpc>
              <a:spcBef>
                <a:spcPts val="0"/>
              </a:spcBef>
              <a:spcAft>
                <a:spcPts val="0"/>
              </a:spcAft>
              <a:buClrTx/>
              <a:buSzTx/>
              <a:buFont typeface="Arial" panose="020B0604020202020204" pitchFamily="34" charset="0"/>
              <a:buNone/>
              <a:tabLst/>
              <a:defRPr/>
            </a:lvl1pPr>
          </a:lstStyle>
          <a:p>
            <a:pPr marL="0" marR="0" lvl="0" indent="0" algn="l" defTabSz="1371417" rtl="0" eaLnBrk="1" fontAlgn="auto" latinLnBrk="0" hangingPunct="1">
              <a:lnSpc>
                <a:spcPct val="160000"/>
              </a:lnSpc>
              <a:spcBef>
                <a:spcPts val="0"/>
              </a:spcBef>
              <a:spcAft>
                <a:spcPts val="0"/>
              </a:spcAft>
              <a:buClrTx/>
              <a:buSzTx/>
              <a:buFont typeface="Arial" panose="020B0604020202020204" pitchFamily="34" charset="0"/>
              <a:buNone/>
              <a:tabLst/>
              <a:defRPr/>
            </a:pPr>
            <a:r>
              <a:rPr kumimoji="1" lang="en-US" altLang="ja-JP" dirty="0"/>
              <a:t>Click icon to add picture</a:t>
            </a:r>
            <a:endParaRPr kumimoji="1" lang="ja-JP" altLang="en-US" dirty="0"/>
          </a:p>
        </p:txBody>
      </p:sp>
      <p:sp>
        <p:nvSpPr>
          <p:cNvPr id="12" name="Picture Placeholder 6"/>
          <p:cNvSpPr>
            <a:spLocks noGrp="1"/>
          </p:cNvSpPr>
          <p:nvPr>
            <p:ph type="pic" sz="quarter" idx="16"/>
          </p:nvPr>
        </p:nvSpPr>
        <p:spPr>
          <a:xfrm>
            <a:off x="13068650" y="0"/>
            <a:ext cx="3816000" cy="6053089"/>
          </a:xfrm>
          <a:solidFill>
            <a:schemeClr val="accent5">
              <a:lumMod val="40000"/>
              <a:lumOff val="60000"/>
            </a:schemeClr>
          </a:solidFill>
        </p:spPr>
        <p:txBody>
          <a:bodyPr/>
          <a:lstStyle>
            <a:lvl1pPr marL="0" marR="0" indent="0" algn="l" defTabSz="1371417" rtl="0" eaLnBrk="1" fontAlgn="auto" latinLnBrk="0" hangingPunct="1">
              <a:lnSpc>
                <a:spcPct val="160000"/>
              </a:lnSpc>
              <a:spcBef>
                <a:spcPts val="0"/>
              </a:spcBef>
              <a:spcAft>
                <a:spcPts val="0"/>
              </a:spcAft>
              <a:buClrTx/>
              <a:buSzTx/>
              <a:buFont typeface="Arial" panose="020B0604020202020204" pitchFamily="34" charset="0"/>
              <a:buNone/>
              <a:tabLst/>
              <a:defRPr/>
            </a:lvl1pPr>
          </a:lstStyle>
          <a:p>
            <a:pPr marL="0" marR="0" lvl="0" indent="0" algn="l" defTabSz="1371417" rtl="0" eaLnBrk="1" fontAlgn="auto" latinLnBrk="0" hangingPunct="1">
              <a:lnSpc>
                <a:spcPct val="160000"/>
              </a:lnSpc>
              <a:spcBef>
                <a:spcPts val="0"/>
              </a:spcBef>
              <a:spcAft>
                <a:spcPts val="0"/>
              </a:spcAft>
              <a:buClrTx/>
              <a:buSzTx/>
              <a:buFont typeface="Arial" panose="020B0604020202020204" pitchFamily="34" charset="0"/>
              <a:buNone/>
              <a:tabLst/>
              <a:defRPr/>
            </a:pPr>
            <a:r>
              <a:rPr kumimoji="1" lang="en-US" altLang="ja-JP" dirty="0"/>
              <a:t>Click icon to add picture</a:t>
            </a:r>
            <a:endParaRPr kumimoji="1" lang="ja-JP" altLang="en-US" dirty="0"/>
          </a:p>
        </p:txBody>
      </p:sp>
      <p:sp>
        <p:nvSpPr>
          <p:cNvPr id="13" name="Picture Placeholder 6"/>
          <p:cNvSpPr>
            <a:spLocks noGrp="1"/>
          </p:cNvSpPr>
          <p:nvPr>
            <p:ph type="pic" sz="quarter" idx="17"/>
          </p:nvPr>
        </p:nvSpPr>
        <p:spPr>
          <a:xfrm>
            <a:off x="13068649" y="6151562"/>
            <a:ext cx="3816000" cy="4133851"/>
          </a:xfrm>
          <a:solidFill>
            <a:schemeClr val="accent5">
              <a:lumMod val="40000"/>
              <a:lumOff val="60000"/>
            </a:schemeClr>
          </a:solidFill>
        </p:spPr>
        <p:txBody>
          <a:bodyPr/>
          <a:lstStyle>
            <a:lvl1pPr marL="0" marR="0" indent="0" algn="l" defTabSz="1371417" rtl="0" eaLnBrk="1" fontAlgn="auto" latinLnBrk="0" hangingPunct="1">
              <a:lnSpc>
                <a:spcPct val="160000"/>
              </a:lnSpc>
              <a:spcBef>
                <a:spcPts val="0"/>
              </a:spcBef>
              <a:spcAft>
                <a:spcPts val="0"/>
              </a:spcAft>
              <a:buClrTx/>
              <a:buSzTx/>
              <a:buFont typeface="Arial" panose="020B0604020202020204" pitchFamily="34" charset="0"/>
              <a:buNone/>
              <a:tabLst/>
              <a:defRPr/>
            </a:lvl1pPr>
          </a:lstStyle>
          <a:p>
            <a:pPr marL="0" marR="0" lvl="0" indent="0" algn="l" defTabSz="1371417" rtl="0" eaLnBrk="1" fontAlgn="auto" latinLnBrk="0" hangingPunct="1">
              <a:lnSpc>
                <a:spcPct val="160000"/>
              </a:lnSpc>
              <a:spcBef>
                <a:spcPts val="0"/>
              </a:spcBef>
              <a:spcAft>
                <a:spcPts val="0"/>
              </a:spcAft>
              <a:buClrTx/>
              <a:buSzTx/>
              <a:buFont typeface="Arial" panose="020B0604020202020204" pitchFamily="34" charset="0"/>
              <a:buNone/>
              <a:tabLst/>
              <a:defRPr/>
            </a:pPr>
            <a:r>
              <a:rPr kumimoji="1" lang="en-US" altLang="ja-JP" dirty="0"/>
              <a:t>Click icon to add picture</a:t>
            </a:r>
            <a:endParaRPr kumimoji="1" lang="ja-JP" altLang="en-US" dirty="0"/>
          </a:p>
        </p:txBody>
      </p:sp>
      <p:sp>
        <p:nvSpPr>
          <p:cNvPr id="14" name="Title 1"/>
          <p:cNvSpPr>
            <a:spLocks noGrp="1"/>
          </p:cNvSpPr>
          <p:nvPr>
            <p:ph type="title" hasCustomPrompt="1"/>
          </p:nvPr>
        </p:nvSpPr>
        <p:spPr>
          <a:xfrm>
            <a:off x="1403350" y="1398589"/>
            <a:ext cx="6357257" cy="3648420"/>
          </a:xfrm>
        </p:spPr>
        <p:txBody>
          <a:bodyPr anchor="b"/>
          <a:lstStyle>
            <a:lvl1pPr algn="l">
              <a:defRPr>
                <a:solidFill>
                  <a:schemeClr val="bg1"/>
                </a:solidFill>
              </a:defRPr>
            </a:lvl1pPr>
          </a:lstStyle>
          <a:p>
            <a:r>
              <a:rPr kumimoji="1" lang="en-US" altLang="ja-JP" dirty="0"/>
              <a:t>Slide title</a:t>
            </a:r>
            <a:br>
              <a:rPr kumimoji="1" lang="en-US" altLang="ja-JP" dirty="0"/>
            </a:br>
            <a:r>
              <a:rPr kumimoji="1" lang="en-US" altLang="ja-JP" dirty="0"/>
              <a:t>goes here</a:t>
            </a:r>
            <a:endParaRPr kumimoji="1" lang="ja-JP" altLang="en-US" dirty="0"/>
          </a:p>
        </p:txBody>
      </p:sp>
      <p:cxnSp>
        <p:nvCxnSpPr>
          <p:cNvPr id="15" name="Straight Connector 14"/>
          <p:cNvCxnSpPr/>
          <p:nvPr userDrawn="1"/>
        </p:nvCxnSpPr>
        <p:spPr>
          <a:xfrm>
            <a:off x="1517651" y="5141913"/>
            <a:ext cx="7626349" cy="0"/>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16" name="Text Placeholder 5"/>
          <p:cNvSpPr>
            <a:spLocks noGrp="1"/>
          </p:cNvSpPr>
          <p:nvPr>
            <p:ph type="body" sz="quarter" idx="12" hasCustomPrompt="1"/>
          </p:nvPr>
        </p:nvSpPr>
        <p:spPr>
          <a:xfrm>
            <a:off x="1422400" y="5360988"/>
            <a:ext cx="6357257" cy="3022600"/>
          </a:xfrm>
        </p:spPr>
        <p:txBody>
          <a:bodyPr anchor="t"/>
          <a:lstStyle>
            <a:lvl1pPr marL="0" indent="0" algn="just">
              <a:spcBef>
                <a:spcPts val="0"/>
              </a:spcBef>
              <a:buFontTx/>
              <a:buNone/>
              <a:defRPr>
                <a:solidFill>
                  <a:schemeClr val="bg2"/>
                </a:solidFill>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1247659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childTnLst>
                          </p:cTn>
                        </p:par>
                        <p:par>
                          <p:cTn id="20" fill="hold">
                            <p:stCondLst>
                              <p:cond delay="2000"/>
                            </p:stCondLst>
                            <p:childTnLst>
                              <p:par>
                                <p:cTn id="21" presetID="22" presetClass="entr" presetSubtype="2" fill="hold" nodeType="after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wipe(right)">
                                      <p:cBhvr>
                                        <p:cTn id="23" dur="500"/>
                                        <p:tgtEl>
                                          <p:spTgt spid="15"/>
                                        </p:tgtEl>
                                      </p:cBhvr>
                                    </p:animEffect>
                                  </p:childTnLst>
                                </p:cTn>
                              </p:par>
                              <p:par>
                                <p:cTn id="24" presetID="2" presetClass="entr" presetSubtype="1" decel="100000" fill="hold" grpId="0" nodeType="withEffect">
                                  <p:stCondLst>
                                    <p:cond delay="250"/>
                                  </p:stCondLst>
                                  <p:iterate type="wd">
                                    <p:tmPct val="10000"/>
                                  </p:iterate>
                                  <p:childTnLst>
                                    <p:set>
                                      <p:cBhvr>
                                        <p:cTn id="25" dur="1" fill="hold">
                                          <p:stCondLst>
                                            <p:cond delay="0"/>
                                          </p:stCondLst>
                                        </p:cTn>
                                        <p:tgtEl>
                                          <p:spTgt spid="14"/>
                                        </p:tgtEl>
                                        <p:attrNameLst>
                                          <p:attrName>style.visibility</p:attrName>
                                        </p:attrNameLst>
                                      </p:cBhvr>
                                      <p:to>
                                        <p:strVal val="visible"/>
                                      </p:to>
                                    </p:set>
                                    <p:anim calcmode="lin" valueType="num">
                                      <p:cBhvr additive="base">
                                        <p:cTn id="26" dur="1000" fill="hold"/>
                                        <p:tgtEl>
                                          <p:spTgt spid="14"/>
                                        </p:tgtEl>
                                        <p:attrNameLst>
                                          <p:attrName>ppt_x</p:attrName>
                                        </p:attrNameLst>
                                      </p:cBhvr>
                                      <p:tavLst>
                                        <p:tav tm="0">
                                          <p:val>
                                            <p:strVal val="#ppt_x"/>
                                          </p:val>
                                        </p:tav>
                                        <p:tav tm="100000">
                                          <p:val>
                                            <p:strVal val="#ppt_x"/>
                                          </p:val>
                                        </p:tav>
                                      </p:tavLst>
                                    </p:anim>
                                    <p:anim calcmode="lin" valueType="num">
                                      <p:cBhvr additive="base">
                                        <p:cTn id="27" dur="1000" fill="hold"/>
                                        <p:tgtEl>
                                          <p:spTgt spid="14"/>
                                        </p:tgtEl>
                                        <p:attrNameLst>
                                          <p:attrName>ppt_y</p:attrName>
                                        </p:attrNameLst>
                                      </p:cBhvr>
                                      <p:tavLst>
                                        <p:tav tm="0">
                                          <p:val>
                                            <p:strVal val="0-#ppt_h/2"/>
                                          </p:val>
                                        </p:tav>
                                        <p:tav tm="100000">
                                          <p:val>
                                            <p:strVal val="#ppt_y"/>
                                          </p:val>
                                        </p:tav>
                                      </p:tavLst>
                                    </p:anim>
                                  </p:childTnLst>
                                </p:cTn>
                              </p:par>
                            </p:childTnLst>
                          </p:cTn>
                        </p:par>
                        <p:par>
                          <p:cTn id="28" fill="hold">
                            <p:stCondLst>
                              <p:cond delay="3550"/>
                            </p:stCondLst>
                            <p:childTnLst>
                              <p:par>
                                <p:cTn id="29" presetID="10" presetClass="entr" presetSubtype="0" fill="hold" grpId="0" nodeType="afterEffect">
                                  <p:stCondLst>
                                    <p:cond delay="250"/>
                                  </p:stCondLst>
                                  <p:childTnLst>
                                    <p:set>
                                      <p:cBhvr>
                                        <p:cTn id="30" dur="1" fill="hold">
                                          <p:stCondLst>
                                            <p:cond delay="0"/>
                                          </p:stCondLst>
                                        </p:cTn>
                                        <p:tgtEl>
                                          <p:spTgt spid="16"/>
                                        </p:tgtEl>
                                        <p:attrNameLst>
                                          <p:attrName>style.visibility</p:attrName>
                                        </p:attrNameLst>
                                      </p:cBhvr>
                                      <p:to>
                                        <p:strVal val="visible"/>
                                      </p:to>
                                    </p:set>
                                    <p:animEffect transition="in" filter="fade">
                                      <p:cBhvr>
                                        <p:cTn id="31"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P spid="12" grpId="0" animBg="1"/>
      <p:bldP spid="13" grpId="0" animBg="1"/>
      <p:bldP spid="14" grpId="0"/>
      <p:bldP spid="16" grpId="0">
        <p:tmplLst>
          <p:tmpl>
            <p:tnLst>
              <p:par>
                <p:cTn presetID="10" presetClass="entr" presetSubtype="0" fill="hold" nodeType="afterEffect">
                  <p:stCondLst>
                    <p:cond delay="25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2 images and text">
    <p:bg>
      <p:bgPr>
        <a:solidFill>
          <a:schemeClr val="tx1"/>
        </a:solidFill>
        <a:effectLst/>
      </p:bgPr>
    </p:bg>
    <p:spTree>
      <p:nvGrpSpPr>
        <p:cNvPr id="1" name=""/>
        <p:cNvGrpSpPr/>
        <p:nvPr/>
      </p:nvGrpSpPr>
      <p:grpSpPr>
        <a:xfrm>
          <a:off x="0" y="0"/>
          <a:ext cx="0" cy="0"/>
          <a:chOff x="0" y="0"/>
          <a:chExt cx="0" cy="0"/>
        </a:xfrm>
      </p:grpSpPr>
      <p:sp>
        <p:nvSpPr>
          <p:cNvPr id="23" name="Footer Placeholder 2"/>
          <p:cNvSpPr>
            <a:spLocks noGrp="1"/>
          </p:cNvSpPr>
          <p:nvPr>
            <p:ph type="ftr" sz="quarter" idx="10"/>
          </p:nvPr>
        </p:nvSpPr>
        <p:spPr>
          <a:xfrm>
            <a:off x="11169650" y="9616425"/>
            <a:ext cx="6781800" cy="547603"/>
          </a:xfrm>
        </p:spPr>
        <p:txBody>
          <a:bodyPr/>
          <a:lstStyle/>
          <a:p>
            <a:r>
              <a:rPr kumimoji="1" lang="en-US" altLang="ja-JP"/>
              <a:t>The Power of PowerPoint - thepopp.com</a:t>
            </a:r>
            <a:endParaRPr kumimoji="1" lang="ja-JP" altLang="en-US" dirty="0"/>
          </a:p>
        </p:txBody>
      </p:sp>
      <p:sp>
        <p:nvSpPr>
          <p:cNvPr id="24" name="Slide Number Placeholder 3"/>
          <p:cNvSpPr>
            <a:spLocks noGrp="1"/>
          </p:cNvSpPr>
          <p:nvPr>
            <p:ph type="sldNum" sz="quarter" idx="11"/>
          </p:nvPr>
        </p:nvSpPr>
        <p:spPr>
          <a:xfrm>
            <a:off x="16757650" y="8877368"/>
            <a:ext cx="1219200" cy="1012858"/>
          </a:xfrm>
        </p:spPr>
        <p:txBody>
          <a:bodyPr/>
          <a:lstStyle>
            <a:lvl1pPr>
              <a:defRPr>
                <a:solidFill>
                  <a:schemeClr val="tx2"/>
                </a:solidFill>
              </a:defRPr>
            </a:lvl1pPr>
          </a:lstStyle>
          <a:p>
            <a:fld id="{B54AD89C-DF1E-4948-B597-5DD47B34A9CA}" type="slidenum">
              <a:rPr kumimoji="1" lang="ja-JP" altLang="en-US" smtClean="0"/>
              <a:pPr/>
              <a:t>‹#›</a:t>
            </a:fld>
            <a:endParaRPr kumimoji="1" lang="ja-JP" altLang="en-US" dirty="0"/>
          </a:p>
        </p:txBody>
      </p:sp>
      <p:sp>
        <p:nvSpPr>
          <p:cNvPr id="26" name="Picture Placeholder 6"/>
          <p:cNvSpPr>
            <a:spLocks noGrp="1"/>
          </p:cNvSpPr>
          <p:nvPr>
            <p:ph type="pic" sz="quarter" idx="15"/>
          </p:nvPr>
        </p:nvSpPr>
        <p:spPr>
          <a:xfrm>
            <a:off x="1433439" y="0"/>
            <a:ext cx="3816000" cy="7015163"/>
          </a:xfrm>
          <a:solidFill>
            <a:schemeClr val="accent5">
              <a:lumMod val="40000"/>
              <a:lumOff val="60000"/>
            </a:schemeClr>
          </a:solidFill>
        </p:spPr>
        <p:txBody>
          <a:bodyPr/>
          <a:lstStyle>
            <a:lvl1pPr marL="0" marR="0" indent="0" algn="l" defTabSz="1371417" rtl="0" eaLnBrk="1" fontAlgn="auto" latinLnBrk="0" hangingPunct="1">
              <a:lnSpc>
                <a:spcPct val="160000"/>
              </a:lnSpc>
              <a:spcBef>
                <a:spcPts val="0"/>
              </a:spcBef>
              <a:spcAft>
                <a:spcPts val="0"/>
              </a:spcAft>
              <a:buClrTx/>
              <a:buSzTx/>
              <a:buFont typeface="Arial" panose="020B0604020202020204" pitchFamily="34" charset="0"/>
              <a:buNone/>
              <a:tabLst/>
              <a:defRPr/>
            </a:lvl1pPr>
          </a:lstStyle>
          <a:p>
            <a:pPr marL="0" marR="0" lvl="0" indent="0" algn="l" defTabSz="1371417" rtl="0" eaLnBrk="1" fontAlgn="auto" latinLnBrk="0" hangingPunct="1">
              <a:lnSpc>
                <a:spcPct val="160000"/>
              </a:lnSpc>
              <a:spcBef>
                <a:spcPts val="0"/>
              </a:spcBef>
              <a:spcAft>
                <a:spcPts val="0"/>
              </a:spcAft>
              <a:buClrTx/>
              <a:buSzTx/>
              <a:buFont typeface="Arial" panose="020B0604020202020204" pitchFamily="34" charset="0"/>
              <a:buNone/>
              <a:tabLst/>
              <a:defRPr/>
            </a:pPr>
            <a:r>
              <a:rPr kumimoji="1" lang="en-US" altLang="ja-JP" dirty="0"/>
              <a:t>Click icon to add picture</a:t>
            </a:r>
            <a:endParaRPr kumimoji="1" lang="ja-JP" altLang="en-US" dirty="0"/>
          </a:p>
        </p:txBody>
      </p:sp>
      <p:sp>
        <p:nvSpPr>
          <p:cNvPr id="27" name="Picture Placeholder 6"/>
          <p:cNvSpPr>
            <a:spLocks noGrp="1"/>
          </p:cNvSpPr>
          <p:nvPr>
            <p:ph type="pic" sz="quarter" idx="16"/>
          </p:nvPr>
        </p:nvSpPr>
        <p:spPr>
          <a:xfrm>
            <a:off x="5358089" y="3270250"/>
            <a:ext cx="3816000" cy="7015164"/>
          </a:xfrm>
          <a:solidFill>
            <a:schemeClr val="accent5">
              <a:lumMod val="40000"/>
              <a:lumOff val="60000"/>
            </a:schemeClr>
          </a:solidFill>
        </p:spPr>
        <p:txBody>
          <a:bodyPr/>
          <a:lstStyle>
            <a:lvl1pPr marL="0" marR="0" indent="0" algn="l" defTabSz="1371417" rtl="0" eaLnBrk="1" fontAlgn="auto" latinLnBrk="0" hangingPunct="1">
              <a:lnSpc>
                <a:spcPct val="160000"/>
              </a:lnSpc>
              <a:spcBef>
                <a:spcPts val="0"/>
              </a:spcBef>
              <a:spcAft>
                <a:spcPts val="0"/>
              </a:spcAft>
              <a:buClrTx/>
              <a:buSzTx/>
              <a:buFont typeface="Arial" panose="020B0604020202020204" pitchFamily="34" charset="0"/>
              <a:buNone/>
              <a:tabLst/>
              <a:defRPr/>
            </a:lvl1pPr>
          </a:lstStyle>
          <a:p>
            <a:pPr marL="0" marR="0" lvl="0" indent="0" algn="l" defTabSz="1371417" rtl="0" eaLnBrk="1" fontAlgn="auto" latinLnBrk="0" hangingPunct="1">
              <a:lnSpc>
                <a:spcPct val="160000"/>
              </a:lnSpc>
              <a:spcBef>
                <a:spcPts val="0"/>
              </a:spcBef>
              <a:spcAft>
                <a:spcPts val="0"/>
              </a:spcAft>
              <a:buClrTx/>
              <a:buSzTx/>
              <a:buFont typeface="Arial" panose="020B0604020202020204" pitchFamily="34" charset="0"/>
              <a:buNone/>
              <a:tabLst/>
              <a:defRPr/>
            </a:pPr>
            <a:r>
              <a:rPr kumimoji="1" lang="en-US" altLang="ja-JP" dirty="0"/>
              <a:t>Click icon to add picture</a:t>
            </a:r>
            <a:endParaRPr kumimoji="1" lang="ja-JP" altLang="en-US" dirty="0"/>
          </a:p>
        </p:txBody>
      </p:sp>
      <p:sp>
        <p:nvSpPr>
          <p:cNvPr id="28" name="Title 1"/>
          <p:cNvSpPr>
            <a:spLocks noGrp="1"/>
          </p:cNvSpPr>
          <p:nvPr>
            <p:ph type="title" hasCustomPrompt="1"/>
          </p:nvPr>
        </p:nvSpPr>
        <p:spPr>
          <a:xfrm>
            <a:off x="11169650" y="1398589"/>
            <a:ext cx="5695950" cy="3648420"/>
          </a:xfrm>
        </p:spPr>
        <p:txBody>
          <a:bodyPr anchor="b"/>
          <a:lstStyle>
            <a:lvl1pPr algn="l">
              <a:defRPr>
                <a:solidFill>
                  <a:schemeClr val="bg1"/>
                </a:solidFill>
              </a:defRPr>
            </a:lvl1pPr>
          </a:lstStyle>
          <a:p>
            <a:r>
              <a:rPr kumimoji="1" lang="en-US" altLang="ja-JP" dirty="0"/>
              <a:t>Slide title</a:t>
            </a:r>
            <a:br>
              <a:rPr kumimoji="1" lang="en-US" altLang="ja-JP" dirty="0"/>
            </a:br>
            <a:r>
              <a:rPr kumimoji="1" lang="en-US" altLang="ja-JP" dirty="0"/>
              <a:t>goes here</a:t>
            </a:r>
            <a:endParaRPr kumimoji="1" lang="ja-JP" altLang="en-US" dirty="0"/>
          </a:p>
        </p:txBody>
      </p:sp>
      <p:cxnSp>
        <p:nvCxnSpPr>
          <p:cNvPr id="29" name="Straight Connector 28"/>
          <p:cNvCxnSpPr/>
          <p:nvPr userDrawn="1"/>
        </p:nvCxnSpPr>
        <p:spPr>
          <a:xfrm>
            <a:off x="11283951" y="5141913"/>
            <a:ext cx="7004049" cy="0"/>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30" name="Text Placeholder 5"/>
          <p:cNvSpPr>
            <a:spLocks noGrp="1"/>
          </p:cNvSpPr>
          <p:nvPr>
            <p:ph type="body" sz="quarter" idx="12" hasCustomPrompt="1"/>
          </p:nvPr>
        </p:nvSpPr>
        <p:spPr>
          <a:xfrm>
            <a:off x="11188700" y="5360988"/>
            <a:ext cx="5695950" cy="3022600"/>
          </a:xfrm>
        </p:spPr>
        <p:txBody>
          <a:bodyPr anchor="t"/>
          <a:lstStyle>
            <a:lvl1pPr marL="0" indent="0" algn="just">
              <a:spcBef>
                <a:spcPts val="0"/>
              </a:spcBef>
              <a:buFontTx/>
              <a:buNone/>
              <a:defRPr>
                <a:solidFill>
                  <a:schemeClr val="bg2"/>
                </a:solidFill>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Text goes here</a:t>
            </a:r>
            <a:endParaRPr kumimoji="1" lang="ja-JP" altLang="en-US" dirty="0"/>
          </a:p>
        </p:txBody>
      </p:sp>
      <p:sp>
        <p:nvSpPr>
          <p:cNvPr id="9" name="Text Placeholder 5"/>
          <p:cNvSpPr>
            <a:spLocks noGrp="1"/>
          </p:cNvSpPr>
          <p:nvPr>
            <p:ph type="body" sz="quarter" idx="14" hasCustomPrompt="1"/>
          </p:nvPr>
        </p:nvSpPr>
        <p:spPr>
          <a:xfrm>
            <a:off x="1433440" y="7182615"/>
            <a:ext cx="3816000" cy="644299"/>
          </a:xfrm>
        </p:spPr>
        <p:txBody>
          <a:bodyPr anchor="t">
            <a:noAutofit/>
          </a:bodyPr>
          <a:lstStyle>
            <a:lvl1pPr marL="0" indent="0" algn="just">
              <a:lnSpc>
                <a:spcPct val="100000"/>
              </a:lnSpc>
              <a:spcBef>
                <a:spcPts val="0"/>
              </a:spcBef>
              <a:buFontTx/>
              <a:buNone/>
              <a:defRPr sz="2800">
                <a:solidFill>
                  <a:schemeClr val="bg1"/>
                </a:solidFill>
                <a:latin typeface="+mj-lt"/>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Heading goes here</a:t>
            </a:r>
            <a:endParaRPr kumimoji="1" lang="ja-JP" altLang="en-US" dirty="0"/>
          </a:p>
        </p:txBody>
      </p:sp>
      <p:sp>
        <p:nvSpPr>
          <p:cNvPr id="10" name="Text Placeholder 5"/>
          <p:cNvSpPr>
            <a:spLocks noGrp="1"/>
          </p:cNvSpPr>
          <p:nvPr>
            <p:ph type="body" sz="quarter" idx="17" hasCustomPrompt="1"/>
          </p:nvPr>
        </p:nvSpPr>
        <p:spPr>
          <a:xfrm>
            <a:off x="5358089" y="2428907"/>
            <a:ext cx="3816000" cy="644299"/>
          </a:xfrm>
        </p:spPr>
        <p:txBody>
          <a:bodyPr anchor="b">
            <a:noAutofit/>
          </a:bodyPr>
          <a:lstStyle>
            <a:lvl1pPr marL="0" indent="0" algn="r">
              <a:lnSpc>
                <a:spcPct val="100000"/>
              </a:lnSpc>
              <a:spcBef>
                <a:spcPts val="0"/>
              </a:spcBef>
              <a:buFontTx/>
              <a:buNone/>
              <a:defRPr sz="2800">
                <a:solidFill>
                  <a:schemeClr val="bg1"/>
                </a:solidFill>
                <a:latin typeface="+mj-lt"/>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Heading goes here</a:t>
            </a:r>
            <a:endParaRPr kumimoji="1" lang="ja-JP" altLang="en-US" dirty="0"/>
          </a:p>
        </p:txBody>
      </p:sp>
    </p:spTree>
    <p:extLst>
      <p:ext uri="{BB962C8B-B14F-4D97-AF65-F5344CB8AC3E}">
        <p14:creationId xmlns:p14="http://schemas.microsoft.com/office/powerpoint/2010/main" val="3203937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par>
                          <p:cTn id="12" fill="hold">
                            <p:stCondLst>
                              <p:cond delay="1000"/>
                            </p:stCondLst>
                            <p:childTnLst>
                              <p:par>
                                <p:cTn id="13" presetID="10" presetClass="entr" presetSubtype="0" fill="hold" grpId="0" nodeType="afterEffect">
                                  <p:stCondLst>
                                    <p:cond delay="250"/>
                                  </p:stCondLst>
                                  <p:childTnLst>
                                    <p:set>
                                      <p:cBhvr>
                                        <p:cTn id="14" dur="1" fill="hold">
                                          <p:stCondLst>
                                            <p:cond delay="0"/>
                                          </p:stCondLst>
                                        </p:cTn>
                                        <p:tgtEl>
                                          <p:spTgt spid="27"/>
                                        </p:tgtEl>
                                        <p:attrNameLst>
                                          <p:attrName>style.visibility</p:attrName>
                                        </p:attrNameLst>
                                      </p:cBhvr>
                                      <p:to>
                                        <p:strVal val="visible"/>
                                      </p:to>
                                    </p:set>
                                    <p:animEffect transition="in" filter="fade">
                                      <p:cBhvr>
                                        <p:cTn id="15" dur="500"/>
                                        <p:tgtEl>
                                          <p:spTgt spid="27"/>
                                        </p:tgtEl>
                                      </p:cBhvr>
                                    </p:animEffect>
                                  </p:childTnLst>
                                </p:cTn>
                              </p:par>
                            </p:childTnLst>
                          </p:cTn>
                        </p:par>
                        <p:par>
                          <p:cTn id="16" fill="hold">
                            <p:stCondLst>
                              <p:cond delay="1750"/>
                            </p:stCondLst>
                            <p:childTnLst>
                              <p:par>
                                <p:cTn id="17" presetID="10" presetClass="entr" presetSubtype="0" fill="hold" grpId="0"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childTnLst>
                          </p:cTn>
                        </p:par>
                        <p:par>
                          <p:cTn id="20" fill="hold">
                            <p:stCondLst>
                              <p:cond delay="2250"/>
                            </p:stCondLst>
                            <p:childTnLst>
                              <p:par>
                                <p:cTn id="21" presetID="22" presetClass="entr" presetSubtype="2" fill="hold" nodeType="afterEffect">
                                  <p:stCondLst>
                                    <p:cond delay="0"/>
                                  </p:stCondLst>
                                  <p:childTnLst>
                                    <p:set>
                                      <p:cBhvr>
                                        <p:cTn id="22" dur="1" fill="hold">
                                          <p:stCondLst>
                                            <p:cond delay="0"/>
                                          </p:stCondLst>
                                        </p:cTn>
                                        <p:tgtEl>
                                          <p:spTgt spid="29"/>
                                        </p:tgtEl>
                                        <p:attrNameLst>
                                          <p:attrName>style.visibility</p:attrName>
                                        </p:attrNameLst>
                                      </p:cBhvr>
                                      <p:to>
                                        <p:strVal val="visible"/>
                                      </p:to>
                                    </p:set>
                                    <p:animEffect transition="in" filter="wipe(right)">
                                      <p:cBhvr>
                                        <p:cTn id="23" dur="500"/>
                                        <p:tgtEl>
                                          <p:spTgt spid="29"/>
                                        </p:tgtEl>
                                      </p:cBhvr>
                                    </p:animEffect>
                                  </p:childTnLst>
                                </p:cTn>
                              </p:par>
                              <p:par>
                                <p:cTn id="24" presetID="2" presetClass="entr" presetSubtype="1" decel="100000" fill="hold" grpId="0" nodeType="withEffect">
                                  <p:stCondLst>
                                    <p:cond delay="250"/>
                                  </p:stCondLst>
                                  <p:iterate type="wd">
                                    <p:tmPct val="10000"/>
                                  </p:iterate>
                                  <p:childTnLst>
                                    <p:set>
                                      <p:cBhvr>
                                        <p:cTn id="25" dur="1" fill="hold">
                                          <p:stCondLst>
                                            <p:cond delay="0"/>
                                          </p:stCondLst>
                                        </p:cTn>
                                        <p:tgtEl>
                                          <p:spTgt spid="28"/>
                                        </p:tgtEl>
                                        <p:attrNameLst>
                                          <p:attrName>style.visibility</p:attrName>
                                        </p:attrNameLst>
                                      </p:cBhvr>
                                      <p:to>
                                        <p:strVal val="visible"/>
                                      </p:to>
                                    </p:set>
                                    <p:anim calcmode="lin" valueType="num">
                                      <p:cBhvr additive="base">
                                        <p:cTn id="26" dur="1000" fill="hold"/>
                                        <p:tgtEl>
                                          <p:spTgt spid="28"/>
                                        </p:tgtEl>
                                        <p:attrNameLst>
                                          <p:attrName>ppt_x</p:attrName>
                                        </p:attrNameLst>
                                      </p:cBhvr>
                                      <p:tavLst>
                                        <p:tav tm="0">
                                          <p:val>
                                            <p:strVal val="#ppt_x"/>
                                          </p:val>
                                        </p:tav>
                                        <p:tav tm="100000">
                                          <p:val>
                                            <p:strVal val="#ppt_x"/>
                                          </p:val>
                                        </p:tav>
                                      </p:tavLst>
                                    </p:anim>
                                    <p:anim calcmode="lin" valueType="num">
                                      <p:cBhvr additive="base">
                                        <p:cTn id="27" dur="1000" fill="hold"/>
                                        <p:tgtEl>
                                          <p:spTgt spid="28"/>
                                        </p:tgtEl>
                                        <p:attrNameLst>
                                          <p:attrName>ppt_y</p:attrName>
                                        </p:attrNameLst>
                                      </p:cBhvr>
                                      <p:tavLst>
                                        <p:tav tm="0">
                                          <p:val>
                                            <p:strVal val="0-#ppt_h/2"/>
                                          </p:val>
                                        </p:tav>
                                        <p:tav tm="100000">
                                          <p:val>
                                            <p:strVal val="#ppt_y"/>
                                          </p:val>
                                        </p:tav>
                                      </p:tavLst>
                                    </p:anim>
                                  </p:childTnLst>
                                </p:cTn>
                              </p:par>
                            </p:childTnLst>
                          </p:cTn>
                        </p:par>
                        <p:par>
                          <p:cTn id="28" fill="hold">
                            <p:stCondLst>
                              <p:cond delay="3800"/>
                            </p:stCondLst>
                            <p:childTnLst>
                              <p:par>
                                <p:cTn id="29" presetID="10" presetClass="entr" presetSubtype="0" fill="hold" grpId="0" nodeType="afterEffect">
                                  <p:stCondLst>
                                    <p:cond delay="250"/>
                                  </p:stCondLst>
                                  <p:childTnLst>
                                    <p:set>
                                      <p:cBhvr>
                                        <p:cTn id="30" dur="1" fill="hold">
                                          <p:stCondLst>
                                            <p:cond delay="0"/>
                                          </p:stCondLst>
                                        </p:cTn>
                                        <p:tgtEl>
                                          <p:spTgt spid="30"/>
                                        </p:tgtEl>
                                        <p:attrNameLst>
                                          <p:attrName>style.visibility</p:attrName>
                                        </p:attrNameLst>
                                      </p:cBhvr>
                                      <p:to>
                                        <p:strVal val="visible"/>
                                      </p:to>
                                    </p:set>
                                    <p:animEffect transition="in" filter="fade">
                                      <p:cBhvr>
                                        <p:cTn id="31"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28" grpId="0"/>
      <p:bldP spid="30" grpId="0">
        <p:tmplLst>
          <p:tmpl>
            <p:tnLst>
              <p:par>
                <p:cTn presetID="10" presetClass="entr" presetSubtype="0" fill="hold" nodeType="afterEffect">
                  <p:stCondLst>
                    <p:cond delay="250"/>
                  </p:stCondLst>
                  <p:childTnLst>
                    <p:set>
                      <p:cBhvr>
                        <p:cTn dur="1" fill="hold">
                          <p:stCondLst>
                            <p:cond delay="0"/>
                          </p:stCondLst>
                        </p:cTn>
                        <p:tgtEl>
                          <p:spTgt spid="30"/>
                        </p:tgtEl>
                        <p:attrNameLst>
                          <p:attrName>style.visibility</p:attrName>
                        </p:attrNameLst>
                      </p:cBhvr>
                      <p:to>
                        <p:strVal val="visible"/>
                      </p:to>
                    </p:set>
                    <p:animEffect transition="in" filter="fade">
                      <p:cBhvr>
                        <p:cTn dur="500"/>
                        <p:tgtEl>
                          <p:spTgt spid="30"/>
                        </p:tgtEl>
                      </p:cBhvr>
                    </p:animEffect>
                  </p:childTnLst>
                </p:cTn>
              </p:par>
            </p:tnLst>
          </p:tmpl>
        </p:tmplLst>
      </p:bldP>
      <p:bldP spid="9" grpId="0">
        <p:tmplLst>
          <p:tmpl>
            <p:tnLst>
              <p:par>
                <p:cTn presetID="10" presetClass="entr" presetSubtype="0" fill="hold" nodeType="after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P spid="10" grpId="0">
        <p:tmplLst>
          <p:tmpl>
            <p:tnLst>
              <p:par>
                <p:cTn presetID="10" presetClass="entr" presetSubtype="0" fill="hold" nodeType="after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2 columns">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kumimoji="1" lang="en-US" altLang="ja-JP"/>
              <a:t>The Power of PowerPoint - thepopp.com</a:t>
            </a:r>
            <a:endParaRPr kumimoji="1" lang="ja-JP" altLang="en-US" dirty="0"/>
          </a:p>
        </p:txBody>
      </p:sp>
      <p:sp>
        <p:nvSpPr>
          <p:cNvPr id="4" name="Slide Number Placeholder 3"/>
          <p:cNvSpPr>
            <a:spLocks noGrp="1"/>
          </p:cNvSpPr>
          <p:nvPr>
            <p:ph type="sldNum" sz="quarter" idx="11"/>
          </p:nvPr>
        </p:nvSpPr>
        <p:spPr/>
        <p:txBody>
          <a:bodyPr/>
          <a:lstStyle/>
          <a:p>
            <a:fld id="{B54AD89C-DF1E-4948-B597-5DD47B34A9CA}" type="slidenum">
              <a:rPr kumimoji="1" lang="ja-JP" altLang="en-US" smtClean="0"/>
              <a:pPr/>
              <a:t>‹#›</a:t>
            </a:fld>
            <a:endParaRPr kumimoji="1" lang="ja-JP" altLang="en-US" dirty="0"/>
          </a:p>
        </p:txBody>
      </p:sp>
      <p:sp>
        <p:nvSpPr>
          <p:cNvPr id="5" name="Title 1"/>
          <p:cNvSpPr>
            <a:spLocks noGrp="1"/>
          </p:cNvSpPr>
          <p:nvPr>
            <p:ph type="title" hasCustomPrompt="1"/>
          </p:nvPr>
        </p:nvSpPr>
        <p:spPr>
          <a:xfrm>
            <a:off x="1403350" y="3633535"/>
            <a:ext cx="5724525" cy="3018343"/>
          </a:xfrm>
        </p:spPr>
        <p:txBody>
          <a:bodyPr anchor="ctr"/>
          <a:lstStyle>
            <a:lvl1pPr algn="r">
              <a:defRPr/>
            </a:lvl1pPr>
          </a:lstStyle>
          <a:p>
            <a:r>
              <a:rPr kumimoji="1" lang="en-US" altLang="ja-JP" dirty="0"/>
              <a:t>Slide title</a:t>
            </a:r>
            <a:br>
              <a:rPr kumimoji="1" lang="en-US" altLang="ja-JP" dirty="0"/>
            </a:br>
            <a:r>
              <a:rPr kumimoji="1" lang="en-US" altLang="ja-JP" dirty="0"/>
              <a:t>goes here</a:t>
            </a:r>
            <a:endParaRPr kumimoji="1" lang="ja-JP" altLang="en-US" dirty="0"/>
          </a:p>
        </p:txBody>
      </p:sp>
      <p:sp>
        <p:nvSpPr>
          <p:cNvPr id="6" name="Text Placeholder 5"/>
          <p:cNvSpPr>
            <a:spLocks noGrp="1"/>
          </p:cNvSpPr>
          <p:nvPr>
            <p:ph type="body" sz="quarter" idx="12" hasCustomPrompt="1"/>
          </p:nvPr>
        </p:nvSpPr>
        <p:spPr>
          <a:xfrm>
            <a:off x="9144000" y="2545889"/>
            <a:ext cx="6121400" cy="2420006"/>
          </a:xfrm>
        </p:spPr>
        <p:txBody>
          <a:bodyPr anchor="t"/>
          <a:lstStyle>
            <a:lvl1pPr marL="0" indent="0" algn="l">
              <a:spcBef>
                <a:spcPts val="0"/>
              </a:spcBef>
              <a:buFontTx/>
              <a:buNone/>
              <a:defRPr>
                <a:solidFill>
                  <a:schemeClr val="tx2"/>
                </a:solidFill>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Text goes here</a:t>
            </a:r>
            <a:endParaRPr kumimoji="1" lang="ja-JP" altLang="en-US" dirty="0"/>
          </a:p>
        </p:txBody>
      </p:sp>
      <p:sp>
        <p:nvSpPr>
          <p:cNvPr id="7" name="Text Placeholder 5"/>
          <p:cNvSpPr>
            <a:spLocks noGrp="1"/>
          </p:cNvSpPr>
          <p:nvPr>
            <p:ph type="body" sz="quarter" idx="14" hasCustomPrompt="1"/>
          </p:nvPr>
        </p:nvSpPr>
        <p:spPr>
          <a:xfrm>
            <a:off x="9144000" y="1886652"/>
            <a:ext cx="6121400" cy="586241"/>
          </a:xfrm>
        </p:spPr>
        <p:txBody>
          <a:bodyPr anchor="b">
            <a:normAutofit/>
          </a:bodyPr>
          <a:lstStyle>
            <a:lvl1pPr marL="0" indent="0" algn="l">
              <a:lnSpc>
                <a:spcPct val="100000"/>
              </a:lnSpc>
              <a:spcBef>
                <a:spcPts val="0"/>
              </a:spcBef>
              <a:buFontTx/>
              <a:buNone/>
              <a:defRPr sz="2800">
                <a:solidFill>
                  <a:schemeClr val="tx2"/>
                </a:solidFill>
                <a:latin typeface="+mj-lt"/>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Heading goes here</a:t>
            </a:r>
            <a:endParaRPr kumimoji="1" lang="ja-JP" altLang="en-US" dirty="0"/>
          </a:p>
        </p:txBody>
      </p:sp>
      <p:sp>
        <p:nvSpPr>
          <p:cNvPr id="12" name="Text Placeholder 5"/>
          <p:cNvSpPr>
            <a:spLocks noGrp="1"/>
          </p:cNvSpPr>
          <p:nvPr>
            <p:ph type="body" sz="quarter" idx="15" hasCustomPrompt="1"/>
          </p:nvPr>
        </p:nvSpPr>
        <p:spPr>
          <a:xfrm>
            <a:off x="9144000" y="6025858"/>
            <a:ext cx="6121400" cy="2420006"/>
          </a:xfrm>
        </p:spPr>
        <p:txBody>
          <a:bodyPr anchor="t"/>
          <a:lstStyle>
            <a:lvl1pPr marL="0" indent="0" algn="l">
              <a:spcBef>
                <a:spcPts val="0"/>
              </a:spcBef>
              <a:buFontTx/>
              <a:buNone/>
              <a:defRPr>
                <a:solidFill>
                  <a:schemeClr val="tx2"/>
                </a:solidFill>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Text goes here</a:t>
            </a:r>
            <a:endParaRPr kumimoji="1" lang="ja-JP" altLang="en-US" dirty="0"/>
          </a:p>
        </p:txBody>
      </p:sp>
      <p:sp>
        <p:nvSpPr>
          <p:cNvPr id="13" name="Text Placeholder 5"/>
          <p:cNvSpPr>
            <a:spLocks noGrp="1"/>
          </p:cNvSpPr>
          <p:nvPr>
            <p:ph type="body" sz="quarter" idx="16" hasCustomPrompt="1"/>
          </p:nvPr>
        </p:nvSpPr>
        <p:spPr>
          <a:xfrm>
            <a:off x="9144000" y="5366621"/>
            <a:ext cx="6121400" cy="586241"/>
          </a:xfrm>
        </p:spPr>
        <p:txBody>
          <a:bodyPr anchor="b">
            <a:normAutofit/>
          </a:bodyPr>
          <a:lstStyle>
            <a:lvl1pPr marL="0" indent="0" algn="l">
              <a:lnSpc>
                <a:spcPct val="100000"/>
              </a:lnSpc>
              <a:spcBef>
                <a:spcPts val="0"/>
              </a:spcBef>
              <a:buFontTx/>
              <a:buNone/>
              <a:defRPr sz="2800">
                <a:solidFill>
                  <a:schemeClr val="tx2"/>
                </a:solidFill>
                <a:latin typeface="+mj-lt"/>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Heading goes here</a:t>
            </a:r>
            <a:endParaRPr kumimoji="1" lang="ja-JP" altLang="en-US" dirty="0"/>
          </a:p>
        </p:txBody>
      </p:sp>
    </p:spTree>
    <p:extLst>
      <p:ext uri="{BB962C8B-B14F-4D97-AF65-F5344CB8AC3E}">
        <p14:creationId xmlns:p14="http://schemas.microsoft.com/office/powerpoint/2010/main" val="328663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250"/>
                                  </p:stCondLst>
                                  <p:iterate type="wd">
                                    <p:tmPct val="10000"/>
                                  </p:iterate>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ppt_x"/>
                                          </p:val>
                                        </p:tav>
                                        <p:tav tm="100000">
                                          <p:val>
                                            <p:strVal val="#ppt_x"/>
                                          </p:val>
                                        </p:tav>
                                      </p:tavLst>
                                    </p:anim>
                                    <p:anim calcmode="lin" valueType="num">
                                      <p:cBhvr additive="base">
                                        <p:cTn id="8" dur="1000" fill="hold"/>
                                        <p:tgtEl>
                                          <p:spTgt spid="5"/>
                                        </p:tgtEl>
                                        <p:attrNameLst>
                                          <p:attrName>ppt_y</p:attrName>
                                        </p:attrNameLst>
                                      </p:cBhvr>
                                      <p:tavLst>
                                        <p:tav tm="0">
                                          <p:val>
                                            <p:strVal val="0-#ppt_h/2"/>
                                          </p:val>
                                        </p:tav>
                                        <p:tav tm="100000">
                                          <p:val>
                                            <p:strVal val="#ppt_y"/>
                                          </p:val>
                                        </p:tav>
                                      </p:tavLst>
                                    </p:anim>
                                  </p:childTnLst>
                                </p:cTn>
                              </p:par>
                            </p:childTnLst>
                          </p:cTn>
                        </p:par>
                        <p:par>
                          <p:cTn id="9" fill="hold">
                            <p:stCondLst>
                              <p:cond delay="1550"/>
                            </p:stCondLst>
                            <p:childTnLst>
                              <p:par>
                                <p:cTn id="10" presetID="22" presetClass="entr" presetSubtype="8" fill="hold" grpId="0" nodeType="afterEffect">
                                  <p:stCondLst>
                                    <p:cond delay="0"/>
                                  </p:stCondLst>
                                  <p:childTnLst>
                                    <p:set>
                                      <p:cBhvr>
                                        <p:cTn id="11" dur="1" fill="hold">
                                          <p:stCondLst>
                                            <p:cond delay="0"/>
                                          </p:stCondLst>
                                        </p:cTn>
                                        <p:tgtEl>
                                          <p:spTgt spid="7">
                                            <p:txEl>
                                              <p:pRg st="0" end="0"/>
                                            </p:txEl>
                                          </p:spTgt>
                                        </p:tgtEl>
                                        <p:attrNameLst>
                                          <p:attrName>style.visibility</p:attrName>
                                        </p:attrNameLst>
                                      </p:cBhvr>
                                      <p:to>
                                        <p:strVal val="visible"/>
                                      </p:to>
                                    </p:set>
                                    <p:animEffect transition="in" filter="wipe(left)">
                                      <p:cBhvr>
                                        <p:cTn id="12" dur="500"/>
                                        <p:tgtEl>
                                          <p:spTgt spid="7">
                                            <p:txEl>
                                              <p:pRg st="0" end="0"/>
                                            </p:txEl>
                                          </p:spTgt>
                                        </p:tgtEl>
                                      </p:cBhvr>
                                    </p:animEffect>
                                  </p:childTnLst>
                                </p:cTn>
                              </p:par>
                            </p:childTnLst>
                          </p:cTn>
                        </p:par>
                        <p:par>
                          <p:cTn id="13" fill="hold">
                            <p:stCondLst>
                              <p:cond delay="2050"/>
                            </p:stCondLst>
                            <p:childTnLst>
                              <p:par>
                                <p:cTn id="14" presetID="10" presetClass="entr" presetSubtype="0" fill="hold" grpId="0" nodeType="afterEffect">
                                  <p:stCondLst>
                                    <p:cond delay="25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par>
                          <p:cTn id="17" fill="hold">
                            <p:stCondLst>
                              <p:cond delay="2800"/>
                            </p:stCondLst>
                            <p:childTnLst>
                              <p:par>
                                <p:cTn id="18" presetID="22" presetClass="entr" presetSubtype="8" fill="hold" grpId="0" nodeType="afterEffect">
                                  <p:stCondLst>
                                    <p:cond delay="0"/>
                                  </p:stCondLst>
                                  <p:childTnLst>
                                    <p:set>
                                      <p:cBhvr>
                                        <p:cTn id="19" dur="1" fill="hold">
                                          <p:stCondLst>
                                            <p:cond delay="0"/>
                                          </p:stCondLst>
                                        </p:cTn>
                                        <p:tgtEl>
                                          <p:spTgt spid="13">
                                            <p:txEl>
                                              <p:pRg st="0" end="0"/>
                                            </p:txEl>
                                          </p:spTgt>
                                        </p:tgtEl>
                                        <p:attrNameLst>
                                          <p:attrName>style.visibility</p:attrName>
                                        </p:attrNameLst>
                                      </p:cBhvr>
                                      <p:to>
                                        <p:strVal val="visible"/>
                                      </p:to>
                                    </p:set>
                                    <p:animEffect transition="in" filter="wipe(left)">
                                      <p:cBhvr>
                                        <p:cTn id="20" dur="500"/>
                                        <p:tgtEl>
                                          <p:spTgt spid="13">
                                            <p:txEl>
                                              <p:pRg st="0" end="0"/>
                                            </p:txEl>
                                          </p:spTgt>
                                        </p:tgtEl>
                                      </p:cBhvr>
                                    </p:animEffect>
                                  </p:childTnLst>
                                </p:cTn>
                              </p:par>
                            </p:childTnLst>
                          </p:cTn>
                        </p:par>
                        <p:par>
                          <p:cTn id="21" fill="hold">
                            <p:stCondLst>
                              <p:cond delay="3300"/>
                            </p:stCondLst>
                            <p:childTnLst>
                              <p:par>
                                <p:cTn id="22" presetID="10" presetClass="entr" presetSubtype="0" fill="hold" grpId="0" nodeType="afterEffect">
                                  <p:stCondLst>
                                    <p:cond delay="25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tmplLst>
          <p:tmpl>
            <p:tnLst>
              <p:par>
                <p:cTn presetID="10" presetClass="entr" presetSubtype="0" fill="hold" nodeType="afterEffect">
                  <p:stCondLst>
                    <p:cond delay="25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P spid="7" grpId="0" build="p">
        <p:tmplLst>
          <p:tmpl lvl="1">
            <p:tnLst>
              <p:par>
                <p:cTn presetID="22" presetClass="entr" presetSubtype="8" fill="hold" nodeType="after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12" grpId="0">
        <p:tmplLst>
          <p:tmpl>
            <p:tnLst>
              <p:par>
                <p:cTn presetID="10" presetClass="entr" presetSubtype="0" fill="hold" nodeType="afterEffect">
                  <p:stCondLst>
                    <p:cond delay="25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3" grpId="0" build="p">
        <p:tmplLst>
          <p:tmpl lvl="1">
            <p:tnLst>
              <p:par>
                <p:cTn presetID="22" presetClass="entr" presetSubtype="8" fill="hold" nodeType="after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wipe(left)">
                      <p:cBhvr>
                        <p:cTn dur="500"/>
                        <p:tgtEl>
                          <p:spTgt spid="13"/>
                        </p:tgtEl>
                      </p:cBhvr>
                    </p:animEffect>
                  </p:childTnLst>
                </p:cTn>
              </p:par>
            </p:tnLst>
          </p:tmpl>
        </p:tmplLst>
      </p:bldP>
    </p:bld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3 columns">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kumimoji="1" lang="en-US" altLang="ja-JP"/>
              <a:t>The Power of PowerPoint - thepopp.com</a:t>
            </a:r>
            <a:endParaRPr kumimoji="1" lang="ja-JP" altLang="en-US" dirty="0"/>
          </a:p>
        </p:txBody>
      </p:sp>
      <p:sp>
        <p:nvSpPr>
          <p:cNvPr id="4" name="Slide Number Placeholder 3"/>
          <p:cNvSpPr>
            <a:spLocks noGrp="1"/>
          </p:cNvSpPr>
          <p:nvPr>
            <p:ph type="sldNum" sz="quarter" idx="11"/>
          </p:nvPr>
        </p:nvSpPr>
        <p:spPr/>
        <p:txBody>
          <a:bodyPr/>
          <a:lstStyle/>
          <a:p>
            <a:fld id="{B54AD89C-DF1E-4948-B597-5DD47B34A9CA}" type="slidenum">
              <a:rPr kumimoji="1" lang="ja-JP" altLang="en-US" smtClean="0"/>
              <a:pPr/>
              <a:t>‹#›</a:t>
            </a:fld>
            <a:endParaRPr kumimoji="1" lang="ja-JP" altLang="en-US" dirty="0"/>
          </a:p>
        </p:txBody>
      </p:sp>
      <p:sp>
        <p:nvSpPr>
          <p:cNvPr id="5" name="Title 1"/>
          <p:cNvSpPr>
            <a:spLocks noGrp="1"/>
          </p:cNvSpPr>
          <p:nvPr>
            <p:ph type="title" hasCustomPrompt="1"/>
          </p:nvPr>
        </p:nvSpPr>
        <p:spPr>
          <a:xfrm>
            <a:off x="1403350" y="3633535"/>
            <a:ext cx="5724525" cy="3018343"/>
          </a:xfrm>
        </p:spPr>
        <p:txBody>
          <a:bodyPr anchor="ctr"/>
          <a:lstStyle>
            <a:lvl1pPr algn="r">
              <a:defRPr/>
            </a:lvl1pPr>
          </a:lstStyle>
          <a:p>
            <a:r>
              <a:rPr kumimoji="1" lang="en-US" altLang="ja-JP" dirty="0"/>
              <a:t>Slide title</a:t>
            </a:r>
            <a:br>
              <a:rPr kumimoji="1" lang="en-US" altLang="ja-JP" dirty="0"/>
            </a:br>
            <a:r>
              <a:rPr kumimoji="1" lang="en-US" altLang="ja-JP" dirty="0"/>
              <a:t>goes here</a:t>
            </a:r>
            <a:endParaRPr kumimoji="1" lang="ja-JP" altLang="en-US" dirty="0"/>
          </a:p>
        </p:txBody>
      </p:sp>
      <p:sp>
        <p:nvSpPr>
          <p:cNvPr id="6" name="Text Placeholder 5"/>
          <p:cNvSpPr>
            <a:spLocks noGrp="1"/>
          </p:cNvSpPr>
          <p:nvPr>
            <p:ph type="body" sz="quarter" idx="12" hasCustomPrompt="1"/>
          </p:nvPr>
        </p:nvSpPr>
        <p:spPr>
          <a:xfrm>
            <a:off x="9144000" y="1997249"/>
            <a:ext cx="6121400" cy="1421200"/>
          </a:xfrm>
        </p:spPr>
        <p:txBody>
          <a:bodyPr anchor="t"/>
          <a:lstStyle>
            <a:lvl1pPr marL="0" indent="0" algn="l">
              <a:spcBef>
                <a:spcPts val="0"/>
              </a:spcBef>
              <a:buFontTx/>
              <a:buNone/>
              <a:defRPr>
                <a:solidFill>
                  <a:schemeClr val="tx2"/>
                </a:solidFill>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Text goes here</a:t>
            </a:r>
            <a:endParaRPr kumimoji="1" lang="ja-JP" altLang="en-US" dirty="0"/>
          </a:p>
        </p:txBody>
      </p:sp>
      <p:sp>
        <p:nvSpPr>
          <p:cNvPr id="7" name="Text Placeholder 5"/>
          <p:cNvSpPr>
            <a:spLocks noGrp="1"/>
          </p:cNvSpPr>
          <p:nvPr>
            <p:ph type="body" sz="quarter" idx="14" hasCustomPrompt="1"/>
          </p:nvPr>
        </p:nvSpPr>
        <p:spPr>
          <a:xfrm>
            <a:off x="9144000" y="1338012"/>
            <a:ext cx="6121400" cy="586241"/>
          </a:xfrm>
        </p:spPr>
        <p:txBody>
          <a:bodyPr anchor="b">
            <a:normAutofit/>
          </a:bodyPr>
          <a:lstStyle>
            <a:lvl1pPr marL="0" indent="0" algn="l">
              <a:lnSpc>
                <a:spcPct val="100000"/>
              </a:lnSpc>
              <a:spcBef>
                <a:spcPts val="0"/>
              </a:spcBef>
              <a:buFontTx/>
              <a:buNone/>
              <a:defRPr sz="2800">
                <a:solidFill>
                  <a:schemeClr val="tx2"/>
                </a:solidFill>
                <a:latin typeface="+mj-lt"/>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Heading goes here</a:t>
            </a:r>
            <a:endParaRPr kumimoji="1" lang="ja-JP" altLang="en-US" dirty="0"/>
          </a:p>
        </p:txBody>
      </p:sp>
      <p:sp>
        <p:nvSpPr>
          <p:cNvPr id="8" name="Text Placeholder 5"/>
          <p:cNvSpPr>
            <a:spLocks noGrp="1"/>
          </p:cNvSpPr>
          <p:nvPr>
            <p:ph type="body" sz="quarter" idx="15" hasCustomPrompt="1"/>
          </p:nvPr>
        </p:nvSpPr>
        <p:spPr>
          <a:xfrm>
            <a:off x="9144000" y="4731437"/>
            <a:ext cx="6121400" cy="1421200"/>
          </a:xfrm>
        </p:spPr>
        <p:txBody>
          <a:bodyPr anchor="t"/>
          <a:lstStyle>
            <a:lvl1pPr marL="0" indent="0" algn="l">
              <a:spcBef>
                <a:spcPts val="0"/>
              </a:spcBef>
              <a:buFontTx/>
              <a:buNone/>
              <a:defRPr>
                <a:solidFill>
                  <a:schemeClr val="tx2"/>
                </a:solidFill>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Text goes here</a:t>
            </a:r>
            <a:endParaRPr kumimoji="1" lang="ja-JP" altLang="en-US" dirty="0"/>
          </a:p>
        </p:txBody>
      </p:sp>
      <p:sp>
        <p:nvSpPr>
          <p:cNvPr id="9" name="Text Placeholder 5"/>
          <p:cNvSpPr>
            <a:spLocks noGrp="1"/>
          </p:cNvSpPr>
          <p:nvPr>
            <p:ph type="body" sz="quarter" idx="16" hasCustomPrompt="1"/>
          </p:nvPr>
        </p:nvSpPr>
        <p:spPr>
          <a:xfrm>
            <a:off x="9144000" y="4072200"/>
            <a:ext cx="6121400" cy="586241"/>
          </a:xfrm>
        </p:spPr>
        <p:txBody>
          <a:bodyPr anchor="b">
            <a:normAutofit/>
          </a:bodyPr>
          <a:lstStyle>
            <a:lvl1pPr marL="0" indent="0" algn="l">
              <a:lnSpc>
                <a:spcPct val="100000"/>
              </a:lnSpc>
              <a:spcBef>
                <a:spcPts val="0"/>
              </a:spcBef>
              <a:buFontTx/>
              <a:buNone/>
              <a:defRPr sz="2800">
                <a:solidFill>
                  <a:schemeClr val="tx2"/>
                </a:solidFill>
                <a:latin typeface="+mj-lt"/>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Heading goes here</a:t>
            </a:r>
            <a:endParaRPr kumimoji="1" lang="ja-JP" altLang="en-US" dirty="0"/>
          </a:p>
        </p:txBody>
      </p:sp>
      <p:sp>
        <p:nvSpPr>
          <p:cNvPr id="10" name="Text Placeholder 5"/>
          <p:cNvSpPr>
            <a:spLocks noGrp="1"/>
          </p:cNvSpPr>
          <p:nvPr>
            <p:ph type="body" sz="quarter" idx="17" hasCustomPrompt="1"/>
          </p:nvPr>
        </p:nvSpPr>
        <p:spPr>
          <a:xfrm>
            <a:off x="9144000" y="7465625"/>
            <a:ext cx="6121400" cy="1421200"/>
          </a:xfrm>
        </p:spPr>
        <p:txBody>
          <a:bodyPr anchor="t"/>
          <a:lstStyle>
            <a:lvl1pPr marL="0" indent="0" algn="l">
              <a:spcBef>
                <a:spcPts val="0"/>
              </a:spcBef>
              <a:buFontTx/>
              <a:buNone/>
              <a:defRPr>
                <a:solidFill>
                  <a:schemeClr val="tx2"/>
                </a:solidFill>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Text goes here</a:t>
            </a:r>
            <a:endParaRPr kumimoji="1" lang="ja-JP" altLang="en-US" dirty="0"/>
          </a:p>
        </p:txBody>
      </p:sp>
      <p:sp>
        <p:nvSpPr>
          <p:cNvPr id="11" name="Text Placeholder 5"/>
          <p:cNvSpPr>
            <a:spLocks noGrp="1"/>
          </p:cNvSpPr>
          <p:nvPr>
            <p:ph type="body" sz="quarter" idx="18" hasCustomPrompt="1"/>
          </p:nvPr>
        </p:nvSpPr>
        <p:spPr>
          <a:xfrm>
            <a:off x="9144000" y="6806388"/>
            <a:ext cx="6121400" cy="586241"/>
          </a:xfrm>
        </p:spPr>
        <p:txBody>
          <a:bodyPr anchor="b">
            <a:normAutofit/>
          </a:bodyPr>
          <a:lstStyle>
            <a:lvl1pPr marL="0" indent="0" algn="l">
              <a:lnSpc>
                <a:spcPct val="100000"/>
              </a:lnSpc>
              <a:spcBef>
                <a:spcPts val="0"/>
              </a:spcBef>
              <a:buFontTx/>
              <a:buNone/>
              <a:defRPr sz="2800">
                <a:solidFill>
                  <a:schemeClr val="tx2"/>
                </a:solidFill>
                <a:latin typeface="+mj-lt"/>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Heading goes here</a:t>
            </a:r>
            <a:endParaRPr kumimoji="1" lang="ja-JP" altLang="en-US" dirty="0"/>
          </a:p>
        </p:txBody>
      </p:sp>
    </p:spTree>
    <p:extLst>
      <p:ext uri="{BB962C8B-B14F-4D97-AF65-F5344CB8AC3E}">
        <p14:creationId xmlns:p14="http://schemas.microsoft.com/office/powerpoint/2010/main" val="15671516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250"/>
                                  </p:stCondLst>
                                  <p:iterate type="wd">
                                    <p:tmPct val="10000"/>
                                  </p:iterate>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ppt_x"/>
                                          </p:val>
                                        </p:tav>
                                        <p:tav tm="100000">
                                          <p:val>
                                            <p:strVal val="#ppt_x"/>
                                          </p:val>
                                        </p:tav>
                                      </p:tavLst>
                                    </p:anim>
                                    <p:anim calcmode="lin" valueType="num">
                                      <p:cBhvr additive="base">
                                        <p:cTn id="8" dur="1000" fill="hold"/>
                                        <p:tgtEl>
                                          <p:spTgt spid="5"/>
                                        </p:tgtEl>
                                        <p:attrNameLst>
                                          <p:attrName>ppt_y</p:attrName>
                                        </p:attrNameLst>
                                      </p:cBhvr>
                                      <p:tavLst>
                                        <p:tav tm="0">
                                          <p:val>
                                            <p:strVal val="0-#ppt_h/2"/>
                                          </p:val>
                                        </p:tav>
                                        <p:tav tm="100000">
                                          <p:val>
                                            <p:strVal val="#ppt_y"/>
                                          </p:val>
                                        </p:tav>
                                      </p:tavLst>
                                    </p:anim>
                                  </p:childTnLst>
                                </p:cTn>
                              </p:par>
                            </p:childTnLst>
                          </p:cTn>
                        </p:par>
                        <p:par>
                          <p:cTn id="9" fill="hold">
                            <p:stCondLst>
                              <p:cond delay="1550"/>
                            </p:stCondLst>
                            <p:childTnLst>
                              <p:par>
                                <p:cTn id="10" presetID="22" presetClass="entr" presetSubtype="8" fill="hold" grpId="0" nodeType="afterEffect">
                                  <p:stCondLst>
                                    <p:cond delay="0"/>
                                  </p:stCondLst>
                                  <p:childTnLst>
                                    <p:set>
                                      <p:cBhvr>
                                        <p:cTn id="11" dur="1" fill="hold">
                                          <p:stCondLst>
                                            <p:cond delay="0"/>
                                          </p:stCondLst>
                                        </p:cTn>
                                        <p:tgtEl>
                                          <p:spTgt spid="7">
                                            <p:txEl>
                                              <p:pRg st="0" end="0"/>
                                            </p:txEl>
                                          </p:spTgt>
                                        </p:tgtEl>
                                        <p:attrNameLst>
                                          <p:attrName>style.visibility</p:attrName>
                                        </p:attrNameLst>
                                      </p:cBhvr>
                                      <p:to>
                                        <p:strVal val="visible"/>
                                      </p:to>
                                    </p:set>
                                    <p:animEffect transition="in" filter="wipe(left)">
                                      <p:cBhvr>
                                        <p:cTn id="12" dur="500"/>
                                        <p:tgtEl>
                                          <p:spTgt spid="7">
                                            <p:txEl>
                                              <p:pRg st="0" end="0"/>
                                            </p:txEl>
                                          </p:spTgt>
                                        </p:tgtEl>
                                      </p:cBhvr>
                                    </p:animEffect>
                                  </p:childTnLst>
                                </p:cTn>
                              </p:par>
                            </p:childTnLst>
                          </p:cTn>
                        </p:par>
                        <p:par>
                          <p:cTn id="13" fill="hold">
                            <p:stCondLst>
                              <p:cond delay="2050"/>
                            </p:stCondLst>
                            <p:childTnLst>
                              <p:par>
                                <p:cTn id="14" presetID="10" presetClass="entr" presetSubtype="0" fill="hold" grpId="0" nodeType="afterEffect">
                                  <p:stCondLst>
                                    <p:cond delay="25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par>
                          <p:cTn id="17" fill="hold">
                            <p:stCondLst>
                              <p:cond delay="2800"/>
                            </p:stCondLst>
                            <p:childTnLst>
                              <p:par>
                                <p:cTn id="18" presetID="22" presetClass="entr" presetSubtype="8" fill="hold" grpId="0" nodeType="afterEffect">
                                  <p:stCondLst>
                                    <p:cond delay="0"/>
                                  </p:stCondLst>
                                  <p:childTnLst>
                                    <p:set>
                                      <p:cBhvr>
                                        <p:cTn id="19" dur="1" fill="hold">
                                          <p:stCondLst>
                                            <p:cond delay="0"/>
                                          </p:stCondLst>
                                        </p:cTn>
                                        <p:tgtEl>
                                          <p:spTgt spid="9">
                                            <p:txEl>
                                              <p:pRg st="0" end="0"/>
                                            </p:txEl>
                                          </p:spTgt>
                                        </p:tgtEl>
                                        <p:attrNameLst>
                                          <p:attrName>style.visibility</p:attrName>
                                        </p:attrNameLst>
                                      </p:cBhvr>
                                      <p:to>
                                        <p:strVal val="visible"/>
                                      </p:to>
                                    </p:set>
                                    <p:animEffect transition="in" filter="wipe(left)">
                                      <p:cBhvr>
                                        <p:cTn id="20" dur="500"/>
                                        <p:tgtEl>
                                          <p:spTgt spid="9">
                                            <p:txEl>
                                              <p:pRg st="0" end="0"/>
                                            </p:txEl>
                                          </p:spTgt>
                                        </p:tgtEl>
                                      </p:cBhvr>
                                    </p:animEffect>
                                  </p:childTnLst>
                                </p:cTn>
                              </p:par>
                            </p:childTnLst>
                          </p:cTn>
                        </p:par>
                        <p:par>
                          <p:cTn id="21" fill="hold">
                            <p:stCondLst>
                              <p:cond delay="3300"/>
                            </p:stCondLst>
                            <p:childTnLst>
                              <p:par>
                                <p:cTn id="22" presetID="10" presetClass="entr" presetSubtype="0" fill="hold" grpId="0" nodeType="afterEffect">
                                  <p:stCondLst>
                                    <p:cond delay="25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childTnLst>
                          </p:cTn>
                        </p:par>
                        <p:par>
                          <p:cTn id="25" fill="hold">
                            <p:stCondLst>
                              <p:cond delay="4050"/>
                            </p:stCondLst>
                            <p:childTnLst>
                              <p:par>
                                <p:cTn id="26" presetID="22" presetClass="entr" presetSubtype="8" fill="hold" grpId="0" nodeType="afterEffect">
                                  <p:stCondLst>
                                    <p:cond delay="0"/>
                                  </p:stCondLst>
                                  <p:childTnLst>
                                    <p:set>
                                      <p:cBhvr>
                                        <p:cTn id="27" dur="1" fill="hold">
                                          <p:stCondLst>
                                            <p:cond delay="0"/>
                                          </p:stCondLst>
                                        </p:cTn>
                                        <p:tgtEl>
                                          <p:spTgt spid="11">
                                            <p:txEl>
                                              <p:pRg st="0" end="0"/>
                                            </p:txEl>
                                          </p:spTgt>
                                        </p:tgtEl>
                                        <p:attrNameLst>
                                          <p:attrName>style.visibility</p:attrName>
                                        </p:attrNameLst>
                                      </p:cBhvr>
                                      <p:to>
                                        <p:strVal val="visible"/>
                                      </p:to>
                                    </p:set>
                                    <p:animEffect transition="in" filter="wipe(left)">
                                      <p:cBhvr>
                                        <p:cTn id="28" dur="500"/>
                                        <p:tgtEl>
                                          <p:spTgt spid="11">
                                            <p:txEl>
                                              <p:pRg st="0" end="0"/>
                                            </p:txEl>
                                          </p:spTgt>
                                        </p:tgtEl>
                                      </p:cBhvr>
                                    </p:animEffect>
                                  </p:childTnLst>
                                </p:cTn>
                              </p:par>
                            </p:childTnLst>
                          </p:cTn>
                        </p:par>
                        <p:par>
                          <p:cTn id="29" fill="hold">
                            <p:stCondLst>
                              <p:cond delay="4550"/>
                            </p:stCondLst>
                            <p:childTnLst>
                              <p:par>
                                <p:cTn id="30" presetID="10" presetClass="entr" presetSubtype="0" fill="hold" grpId="0" nodeType="afterEffect">
                                  <p:stCondLst>
                                    <p:cond delay="25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tmplLst>
          <p:tmpl>
            <p:tnLst>
              <p:par>
                <p:cTn presetID="10" presetClass="entr" presetSubtype="0" fill="hold" nodeType="afterEffect">
                  <p:stCondLst>
                    <p:cond delay="25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P spid="7" grpId="0" build="p">
        <p:tmplLst>
          <p:tmpl lvl="1">
            <p:tnLst>
              <p:par>
                <p:cTn presetID="22" presetClass="entr" presetSubtype="8" fill="hold" nodeType="after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p:tmplLst>
          <p:tmpl>
            <p:tnLst>
              <p:par>
                <p:cTn presetID="10" presetClass="entr" presetSubtype="0" fill="hold" nodeType="afterEffect">
                  <p:stCondLst>
                    <p:cond delay="25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Lst>
      </p:bldP>
      <p:bldP spid="9" grpId="0" build="p">
        <p:tmplLst>
          <p:tmpl lvl="1">
            <p:tnLst>
              <p:par>
                <p:cTn presetID="22" presetClass="entr" presetSubtype="8" fill="hold" nodeType="after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wipe(left)">
                      <p:cBhvr>
                        <p:cTn dur="500"/>
                        <p:tgtEl>
                          <p:spTgt spid="9"/>
                        </p:tgtEl>
                      </p:cBhvr>
                    </p:animEffect>
                  </p:childTnLst>
                </p:cTn>
              </p:par>
            </p:tnLst>
          </p:tmpl>
        </p:tmplLst>
      </p:bldP>
      <p:bldP spid="10" grpId="0">
        <p:tmplLst>
          <p:tmpl>
            <p:tnLst>
              <p:par>
                <p:cTn presetID="10" presetClass="entr" presetSubtype="0" fill="hold" nodeType="afterEffect">
                  <p:stCondLst>
                    <p:cond delay="25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build="p">
        <p:tmplLst>
          <p:tmpl lvl="1">
            <p:tnLst>
              <p:par>
                <p:cTn presetID="22" presetClass="entr" presetSubtype="8"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wipe(left)">
                      <p:cBhvr>
                        <p:cTn dur="500"/>
                        <p:tgtEl>
                          <p:spTgt spid="11"/>
                        </p:tgtEl>
                      </p:cBhvr>
                    </p:animEffect>
                  </p:childTnLst>
                </p:cTn>
              </p:par>
            </p:tnLst>
          </p:tmpl>
        </p:tmplLst>
      </p:bldP>
    </p:bld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3 columns and image">
    <p:spTree>
      <p:nvGrpSpPr>
        <p:cNvPr id="1" name=""/>
        <p:cNvGrpSpPr/>
        <p:nvPr/>
      </p:nvGrpSpPr>
      <p:grpSpPr>
        <a:xfrm>
          <a:off x="0" y="0"/>
          <a:ext cx="0" cy="0"/>
          <a:chOff x="0" y="0"/>
          <a:chExt cx="0" cy="0"/>
        </a:xfrm>
      </p:grpSpPr>
      <p:sp>
        <p:nvSpPr>
          <p:cNvPr id="13" name="Picture Placeholder 6"/>
          <p:cNvSpPr>
            <a:spLocks noGrp="1"/>
          </p:cNvSpPr>
          <p:nvPr>
            <p:ph type="pic" sz="quarter" idx="13"/>
          </p:nvPr>
        </p:nvSpPr>
        <p:spPr>
          <a:xfrm>
            <a:off x="5488440" y="-1"/>
            <a:ext cx="5655810" cy="10285413"/>
          </a:xfrm>
          <a:noFill/>
        </p:spPr>
        <p:txBody>
          <a:bodyPr/>
          <a:lstStyle>
            <a:lvl1pPr marL="0" marR="0" indent="0" algn="l" defTabSz="1371417" rtl="0" eaLnBrk="1" fontAlgn="auto" latinLnBrk="0" hangingPunct="1">
              <a:lnSpc>
                <a:spcPct val="160000"/>
              </a:lnSpc>
              <a:spcBef>
                <a:spcPts val="0"/>
              </a:spcBef>
              <a:spcAft>
                <a:spcPts val="0"/>
              </a:spcAft>
              <a:buClrTx/>
              <a:buSzTx/>
              <a:buFont typeface="Arial" panose="020B0604020202020204" pitchFamily="34" charset="0"/>
              <a:buNone/>
              <a:tabLst/>
              <a:defRPr/>
            </a:lvl1pPr>
          </a:lstStyle>
          <a:p>
            <a:pPr marL="0" marR="0" lvl="0" indent="0" algn="l" defTabSz="1371417" rtl="0" eaLnBrk="1" fontAlgn="auto" latinLnBrk="0" hangingPunct="1">
              <a:lnSpc>
                <a:spcPct val="160000"/>
              </a:lnSpc>
              <a:spcBef>
                <a:spcPts val="0"/>
              </a:spcBef>
              <a:spcAft>
                <a:spcPts val="0"/>
              </a:spcAft>
              <a:buClrTx/>
              <a:buSzTx/>
              <a:buFont typeface="Arial" panose="020B0604020202020204" pitchFamily="34" charset="0"/>
              <a:buNone/>
              <a:tabLst/>
              <a:defRPr/>
            </a:pPr>
            <a:r>
              <a:rPr kumimoji="1" lang="en-US" altLang="ja-JP" dirty="0"/>
              <a:t>Click icon to add picture</a:t>
            </a:r>
            <a:endParaRPr kumimoji="1" lang="ja-JP" altLang="en-US" dirty="0"/>
          </a:p>
        </p:txBody>
      </p:sp>
      <p:sp>
        <p:nvSpPr>
          <p:cNvPr id="3" name="Footer Placeholder 2"/>
          <p:cNvSpPr>
            <a:spLocks noGrp="1"/>
          </p:cNvSpPr>
          <p:nvPr>
            <p:ph type="ftr" sz="quarter" idx="10"/>
          </p:nvPr>
        </p:nvSpPr>
        <p:spPr/>
        <p:txBody>
          <a:bodyPr/>
          <a:lstStyle/>
          <a:p>
            <a:r>
              <a:rPr kumimoji="1" lang="en-US" altLang="ja-JP"/>
              <a:t>The Power of PowerPoint - thepopp.com</a:t>
            </a:r>
            <a:endParaRPr kumimoji="1" lang="ja-JP" altLang="en-US" dirty="0"/>
          </a:p>
        </p:txBody>
      </p:sp>
      <p:sp>
        <p:nvSpPr>
          <p:cNvPr id="4" name="Slide Number Placeholder 3"/>
          <p:cNvSpPr>
            <a:spLocks noGrp="1"/>
          </p:cNvSpPr>
          <p:nvPr>
            <p:ph type="sldNum" sz="quarter" idx="11"/>
          </p:nvPr>
        </p:nvSpPr>
        <p:spPr/>
        <p:txBody>
          <a:bodyPr/>
          <a:lstStyle/>
          <a:p>
            <a:fld id="{B54AD89C-DF1E-4948-B597-5DD47B34A9CA}" type="slidenum">
              <a:rPr kumimoji="1" lang="ja-JP" altLang="en-US" smtClean="0"/>
              <a:pPr/>
              <a:t>‹#›</a:t>
            </a:fld>
            <a:endParaRPr kumimoji="1" lang="ja-JP" altLang="en-US" dirty="0"/>
          </a:p>
        </p:txBody>
      </p:sp>
      <p:sp>
        <p:nvSpPr>
          <p:cNvPr id="6" name="Text Placeholder 5"/>
          <p:cNvSpPr>
            <a:spLocks noGrp="1"/>
          </p:cNvSpPr>
          <p:nvPr>
            <p:ph type="body" sz="quarter" idx="12" hasCustomPrompt="1"/>
          </p:nvPr>
        </p:nvSpPr>
        <p:spPr>
          <a:xfrm>
            <a:off x="11169650" y="1997249"/>
            <a:ext cx="5716954" cy="1421200"/>
          </a:xfrm>
        </p:spPr>
        <p:txBody>
          <a:bodyPr anchor="t"/>
          <a:lstStyle>
            <a:lvl1pPr marL="0" indent="0" algn="l">
              <a:spcBef>
                <a:spcPts val="0"/>
              </a:spcBef>
              <a:buFontTx/>
              <a:buNone/>
              <a:defRPr>
                <a:solidFill>
                  <a:schemeClr val="tx2"/>
                </a:solidFill>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Text goes here</a:t>
            </a:r>
            <a:endParaRPr kumimoji="1" lang="ja-JP" altLang="en-US" dirty="0"/>
          </a:p>
        </p:txBody>
      </p:sp>
      <p:sp>
        <p:nvSpPr>
          <p:cNvPr id="7" name="Text Placeholder 5"/>
          <p:cNvSpPr>
            <a:spLocks noGrp="1"/>
          </p:cNvSpPr>
          <p:nvPr>
            <p:ph type="body" sz="quarter" idx="14" hasCustomPrompt="1"/>
          </p:nvPr>
        </p:nvSpPr>
        <p:spPr>
          <a:xfrm>
            <a:off x="11169650" y="1338012"/>
            <a:ext cx="5716954" cy="586241"/>
          </a:xfrm>
        </p:spPr>
        <p:txBody>
          <a:bodyPr anchor="b">
            <a:normAutofit/>
          </a:bodyPr>
          <a:lstStyle>
            <a:lvl1pPr marL="0" indent="0" algn="l">
              <a:lnSpc>
                <a:spcPct val="100000"/>
              </a:lnSpc>
              <a:spcBef>
                <a:spcPts val="0"/>
              </a:spcBef>
              <a:buFontTx/>
              <a:buNone/>
              <a:defRPr sz="2800">
                <a:solidFill>
                  <a:schemeClr val="tx2"/>
                </a:solidFill>
                <a:latin typeface="+mj-lt"/>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Heading goes here</a:t>
            </a:r>
            <a:endParaRPr kumimoji="1" lang="ja-JP" altLang="en-US" dirty="0"/>
          </a:p>
        </p:txBody>
      </p:sp>
      <p:sp>
        <p:nvSpPr>
          <p:cNvPr id="8" name="Text Placeholder 5"/>
          <p:cNvSpPr>
            <a:spLocks noGrp="1"/>
          </p:cNvSpPr>
          <p:nvPr>
            <p:ph type="body" sz="quarter" idx="15" hasCustomPrompt="1"/>
          </p:nvPr>
        </p:nvSpPr>
        <p:spPr>
          <a:xfrm>
            <a:off x="11169650" y="4731437"/>
            <a:ext cx="5716954" cy="1421200"/>
          </a:xfrm>
        </p:spPr>
        <p:txBody>
          <a:bodyPr anchor="t"/>
          <a:lstStyle>
            <a:lvl1pPr marL="0" indent="0" algn="l">
              <a:spcBef>
                <a:spcPts val="0"/>
              </a:spcBef>
              <a:buFontTx/>
              <a:buNone/>
              <a:defRPr>
                <a:solidFill>
                  <a:schemeClr val="tx2"/>
                </a:solidFill>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Text goes here</a:t>
            </a:r>
            <a:endParaRPr kumimoji="1" lang="ja-JP" altLang="en-US" dirty="0"/>
          </a:p>
        </p:txBody>
      </p:sp>
      <p:sp>
        <p:nvSpPr>
          <p:cNvPr id="9" name="Text Placeholder 5"/>
          <p:cNvSpPr>
            <a:spLocks noGrp="1"/>
          </p:cNvSpPr>
          <p:nvPr>
            <p:ph type="body" sz="quarter" idx="16" hasCustomPrompt="1"/>
          </p:nvPr>
        </p:nvSpPr>
        <p:spPr>
          <a:xfrm>
            <a:off x="11169650" y="4072200"/>
            <a:ext cx="5716954" cy="586241"/>
          </a:xfrm>
        </p:spPr>
        <p:txBody>
          <a:bodyPr anchor="b">
            <a:normAutofit/>
          </a:bodyPr>
          <a:lstStyle>
            <a:lvl1pPr marL="0" indent="0" algn="l">
              <a:lnSpc>
                <a:spcPct val="100000"/>
              </a:lnSpc>
              <a:spcBef>
                <a:spcPts val="0"/>
              </a:spcBef>
              <a:buFontTx/>
              <a:buNone/>
              <a:defRPr sz="2800">
                <a:solidFill>
                  <a:schemeClr val="tx2"/>
                </a:solidFill>
                <a:latin typeface="+mj-lt"/>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Heading goes here</a:t>
            </a:r>
            <a:endParaRPr kumimoji="1" lang="ja-JP" altLang="en-US" dirty="0"/>
          </a:p>
        </p:txBody>
      </p:sp>
      <p:sp>
        <p:nvSpPr>
          <p:cNvPr id="10" name="Text Placeholder 5"/>
          <p:cNvSpPr>
            <a:spLocks noGrp="1"/>
          </p:cNvSpPr>
          <p:nvPr>
            <p:ph type="body" sz="quarter" idx="17" hasCustomPrompt="1"/>
          </p:nvPr>
        </p:nvSpPr>
        <p:spPr>
          <a:xfrm>
            <a:off x="11169650" y="7465625"/>
            <a:ext cx="5716954" cy="1421200"/>
          </a:xfrm>
        </p:spPr>
        <p:txBody>
          <a:bodyPr anchor="t"/>
          <a:lstStyle>
            <a:lvl1pPr marL="0" indent="0" algn="l">
              <a:spcBef>
                <a:spcPts val="0"/>
              </a:spcBef>
              <a:buFontTx/>
              <a:buNone/>
              <a:defRPr>
                <a:solidFill>
                  <a:schemeClr val="tx2"/>
                </a:solidFill>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Text goes here</a:t>
            </a:r>
            <a:endParaRPr kumimoji="1" lang="ja-JP" altLang="en-US" dirty="0"/>
          </a:p>
        </p:txBody>
      </p:sp>
      <p:sp>
        <p:nvSpPr>
          <p:cNvPr id="11" name="Text Placeholder 5"/>
          <p:cNvSpPr>
            <a:spLocks noGrp="1"/>
          </p:cNvSpPr>
          <p:nvPr>
            <p:ph type="body" sz="quarter" idx="18" hasCustomPrompt="1"/>
          </p:nvPr>
        </p:nvSpPr>
        <p:spPr>
          <a:xfrm>
            <a:off x="11169650" y="6806388"/>
            <a:ext cx="5716954" cy="586241"/>
          </a:xfrm>
        </p:spPr>
        <p:txBody>
          <a:bodyPr anchor="b">
            <a:normAutofit/>
          </a:bodyPr>
          <a:lstStyle>
            <a:lvl1pPr marL="0" indent="0" algn="l">
              <a:lnSpc>
                <a:spcPct val="100000"/>
              </a:lnSpc>
              <a:spcBef>
                <a:spcPts val="0"/>
              </a:spcBef>
              <a:buFontTx/>
              <a:buNone/>
              <a:defRPr sz="2800">
                <a:solidFill>
                  <a:schemeClr val="tx2"/>
                </a:solidFill>
                <a:latin typeface="+mj-lt"/>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Heading goes here</a:t>
            </a:r>
            <a:endParaRPr kumimoji="1" lang="ja-JP" altLang="en-US" dirty="0"/>
          </a:p>
        </p:txBody>
      </p:sp>
      <p:sp>
        <p:nvSpPr>
          <p:cNvPr id="12" name="Title 1"/>
          <p:cNvSpPr>
            <a:spLocks noGrp="1"/>
          </p:cNvSpPr>
          <p:nvPr>
            <p:ph type="title" hasCustomPrompt="1"/>
          </p:nvPr>
        </p:nvSpPr>
        <p:spPr>
          <a:xfrm>
            <a:off x="1403350" y="3633535"/>
            <a:ext cx="4525280" cy="3018343"/>
          </a:xfrm>
        </p:spPr>
        <p:txBody>
          <a:bodyPr anchor="ctr"/>
          <a:lstStyle>
            <a:lvl1pPr algn="l">
              <a:defRPr/>
            </a:lvl1pPr>
          </a:lstStyle>
          <a:p>
            <a:r>
              <a:rPr kumimoji="1" lang="en-US" altLang="ja-JP" dirty="0"/>
              <a:t>Slide title</a:t>
            </a:r>
            <a:br>
              <a:rPr kumimoji="1" lang="en-US" altLang="ja-JP" dirty="0"/>
            </a:br>
            <a:r>
              <a:rPr kumimoji="1" lang="en-US" altLang="ja-JP" dirty="0"/>
              <a:t>goes here</a:t>
            </a:r>
            <a:endParaRPr kumimoji="1" lang="ja-JP" altLang="en-US" dirty="0"/>
          </a:p>
        </p:txBody>
      </p:sp>
    </p:spTree>
    <p:extLst>
      <p:ext uri="{BB962C8B-B14F-4D97-AF65-F5344CB8AC3E}">
        <p14:creationId xmlns:p14="http://schemas.microsoft.com/office/powerpoint/2010/main" val="1980075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iterate type="wd">
                                    <p:tmPct val="10000"/>
                                  </p:iterate>
                                  <p:childTnLst>
                                    <p:set>
                                      <p:cBhvr>
                                        <p:cTn id="6" dur="1" fill="hold">
                                          <p:stCondLst>
                                            <p:cond delay="0"/>
                                          </p:stCondLst>
                                        </p:cTn>
                                        <p:tgtEl>
                                          <p:spTgt spid="12"/>
                                        </p:tgtEl>
                                        <p:attrNameLst>
                                          <p:attrName>style.visibility</p:attrName>
                                        </p:attrNameLst>
                                      </p:cBhvr>
                                      <p:to>
                                        <p:strVal val="visible"/>
                                      </p:to>
                                    </p:set>
                                    <p:anim calcmode="lin" valueType="num">
                                      <p:cBhvr additive="base">
                                        <p:cTn id="7" dur="1000" fill="hold"/>
                                        <p:tgtEl>
                                          <p:spTgt spid="12"/>
                                        </p:tgtEl>
                                        <p:attrNameLst>
                                          <p:attrName>ppt_x</p:attrName>
                                        </p:attrNameLst>
                                      </p:cBhvr>
                                      <p:tavLst>
                                        <p:tav tm="0">
                                          <p:val>
                                            <p:strVal val="#ppt_x"/>
                                          </p:val>
                                        </p:tav>
                                        <p:tav tm="100000">
                                          <p:val>
                                            <p:strVal val="#ppt_x"/>
                                          </p:val>
                                        </p:tav>
                                      </p:tavLst>
                                    </p:anim>
                                    <p:anim calcmode="lin" valueType="num">
                                      <p:cBhvr additive="base">
                                        <p:cTn id="8" dur="1000" fill="hold"/>
                                        <p:tgtEl>
                                          <p:spTgt spid="12"/>
                                        </p:tgtEl>
                                        <p:attrNameLst>
                                          <p:attrName>ppt_y</p:attrName>
                                        </p:attrNameLst>
                                      </p:cBhvr>
                                      <p:tavLst>
                                        <p:tav tm="0">
                                          <p:val>
                                            <p:strVal val="0-#ppt_h/2"/>
                                          </p:val>
                                        </p:tav>
                                        <p:tav tm="100000">
                                          <p:val>
                                            <p:strVal val="#ppt_y"/>
                                          </p:val>
                                        </p:tav>
                                      </p:tavLst>
                                    </p:anim>
                                  </p:childTnLst>
                                </p:cTn>
                              </p:par>
                            </p:childTnLst>
                          </p:cTn>
                        </p:par>
                        <p:par>
                          <p:cTn id="9" fill="hold">
                            <p:stCondLst>
                              <p:cond delay="1300"/>
                            </p:stCondLst>
                            <p:childTnLst>
                              <p:par>
                                <p:cTn id="10" presetID="10" presetClass="entr" presetSubtype="0" fill="hold" grpId="0" nodeType="afterEffect">
                                  <p:stCondLst>
                                    <p:cond delay="25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par>
                          <p:cTn id="13" fill="hold">
                            <p:stCondLst>
                              <p:cond delay="2050"/>
                            </p:stCondLst>
                            <p:childTnLst>
                              <p:par>
                                <p:cTn id="14" presetID="22" presetClass="entr" presetSubtype="8" fill="hold" grpId="0" nodeType="afterEffect">
                                  <p:stCondLst>
                                    <p:cond delay="250"/>
                                  </p:stCondLst>
                                  <p:childTnLst>
                                    <p:set>
                                      <p:cBhvr>
                                        <p:cTn id="15" dur="1" fill="hold">
                                          <p:stCondLst>
                                            <p:cond delay="0"/>
                                          </p:stCondLst>
                                        </p:cTn>
                                        <p:tgtEl>
                                          <p:spTgt spid="7">
                                            <p:txEl>
                                              <p:pRg st="0" end="0"/>
                                            </p:txEl>
                                          </p:spTgt>
                                        </p:tgtEl>
                                        <p:attrNameLst>
                                          <p:attrName>style.visibility</p:attrName>
                                        </p:attrNameLst>
                                      </p:cBhvr>
                                      <p:to>
                                        <p:strVal val="visible"/>
                                      </p:to>
                                    </p:set>
                                    <p:animEffect transition="in" filter="wipe(left)">
                                      <p:cBhvr>
                                        <p:cTn id="16" dur="500"/>
                                        <p:tgtEl>
                                          <p:spTgt spid="7">
                                            <p:txEl>
                                              <p:pRg st="0" end="0"/>
                                            </p:txEl>
                                          </p:spTgt>
                                        </p:tgtEl>
                                      </p:cBhvr>
                                    </p:animEffect>
                                  </p:childTnLst>
                                </p:cTn>
                              </p:par>
                            </p:childTnLst>
                          </p:cTn>
                        </p:par>
                        <p:par>
                          <p:cTn id="17" fill="hold">
                            <p:stCondLst>
                              <p:cond delay="2800"/>
                            </p:stCondLst>
                            <p:childTnLst>
                              <p:par>
                                <p:cTn id="18" presetID="10" presetClass="entr" presetSubtype="0" fill="hold" grpId="0" nodeType="afterEffect">
                                  <p:stCondLst>
                                    <p:cond delay="25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par>
                          <p:cTn id="21" fill="hold">
                            <p:stCondLst>
                              <p:cond delay="3550"/>
                            </p:stCondLst>
                            <p:childTnLst>
                              <p:par>
                                <p:cTn id="22" presetID="22" presetClass="entr" presetSubtype="8" fill="hold" grpId="0" nodeType="afterEffect">
                                  <p:stCondLst>
                                    <p:cond delay="0"/>
                                  </p:stCondLst>
                                  <p:childTnLst>
                                    <p:set>
                                      <p:cBhvr>
                                        <p:cTn id="23" dur="1" fill="hold">
                                          <p:stCondLst>
                                            <p:cond delay="0"/>
                                          </p:stCondLst>
                                        </p:cTn>
                                        <p:tgtEl>
                                          <p:spTgt spid="9">
                                            <p:txEl>
                                              <p:pRg st="0" end="0"/>
                                            </p:txEl>
                                          </p:spTgt>
                                        </p:tgtEl>
                                        <p:attrNameLst>
                                          <p:attrName>style.visibility</p:attrName>
                                        </p:attrNameLst>
                                      </p:cBhvr>
                                      <p:to>
                                        <p:strVal val="visible"/>
                                      </p:to>
                                    </p:set>
                                    <p:animEffect transition="in" filter="wipe(left)">
                                      <p:cBhvr>
                                        <p:cTn id="24" dur="500"/>
                                        <p:tgtEl>
                                          <p:spTgt spid="9">
                                            <p:txEl>
                                              <p:pRg st="0" end="0"/>
                                            </p:txEl>
                                          </p:spTgt>
                                        </p:tgtEl>
                                      </p:cBhvr>
                                    </p:animEffect>
                                  </p:childTnLst>
                                </p:cTn>
                              </p:par>
                            </p:childTnLst>
                          </p:cTn>
                        </p:par>
                        <p:par>
                          <p:cTn id="25" fill="hold">
                            <p:stCondLst>
                              <p:cond delay="4050"/>
                            </p:stCondLst>
                            <p:childTnLst>
                              <p:par>
                                <p:cTn id="26" presetID="10" presetClass="entr" presetSubtype="0" fill="hold" grpId="0" nodeType="afterEffect">
                                  <p:stCondLst>
                                    <p:cond delay="250"/>
                                  </p:stCondLst>
                                  <p:childTnLst>
                                    <p:set>
                                      <p:cBhvr>
                                        <p:cTn id="27" dur="1" fill="hold">
                                          <p:stCondLst>
                                            <p:cond delay="0"/>
                                          </p:stCondLst>
                                        </p:cTn>
                                        <p:tgtEl>
                                          <p:spTgt spid="8"/>
                                        </p:tgtEl>
                                        <p:attrNameLst>
                                          <p:attrName>style.visibility</p:attrName>
                                        </p:attrNameLst>
                                      </p:cBhvr>
                                      <p:to>
                                        <p:strVal val="visible"/>
                                      </p:to>
                                    </p:set>
                                    <p:animEffect transition="in" filter="fade">
                                      <p:cBhvr>
                                        <p:cTn id="28" dur="500"/>
                                        <p:tgtEl>
                                          <p:spTgt spid="8"/>
                                        </p:tgtEl>
                                      </p:cBhvr>
                                    </p:animEffect>
                                  </p:childTnLst>
                                </p:cTn>
                              </p:par>
                            </p:childTnLst>
                          </p:cTn>
                        </p:par>
                        <p:par>
                          <p:cTn id="29" fill="hold">
                            <p:stCondLst>
                              <p:cond delay="4800"/>
                            </p:stCondLst>
                            <p:childTnLst>
                              <p:par>
                                <p:cTn id="30" presetID="22" presetClass="entr" presetSubtype="8" fill="hold" grpId="0" nodeType="afterEffect">
                                  <p:stCondLst>
                                    <p:cond delay="0"/>
                                  </p:stCondLst>
                                  <p:childTnLst>
                                    <p:set>
                                      <p:cBhvr>
                                        <p:cTn id="31" dur="1" fill="hold">
                                          <p:stCondLst>
                                            <p:cond delay="0"/>
                                          </p:stCondLst>
                                        </p:cTn>
                                        <p:tgtEl>
                                          <p:spTgt spid="11">
                                            <p:txEl>
                                              <p:pRg st="0" end="0"/>
                                            </p:txEl>
                                          </p:spTgt>
                                        </p:tgtEl>
                                        <p:attrNameLst>
                                          <p:attrName>style.visibility</p:attrName>
                                        </p:attrNameLst>
                                      </p:cBhvr>
                                      <p:to>
                                        <p:strVal val="visible"/>
                                      </p:to>
                                    </p:set>
                                    <p:animEffect transition="in" filter="wipe(left)">
                                      <p:cBhvr>
                                        <p:cTn id="32" dur="500"/>
                                        <p:tgtEl>
                                          <p:spTgt spid="11">
                                            <p:txEl>
                                              <p:pRg st="0" end="0"/>
                                            </p:txEl>
                                          </p:spTgt>
                                        </p:tgtEl>
                                      </p:cBhvr>
                                    </p:animEffect>
                                  </p:childTnLst>
                                </p:cTn>
                              </p:par>
                            </p:childTnLst>
                          </p:cTn>
                        </p:par>
                        <p:par>
                          <p:cTn id="33" fill="hold">
                            <p:stCondLst>
                              <p:cond delay="5300"/>
                            </p:stCondLst>
                            <p:childTnLst>
                              <p:par>
                                <p:cTn id="34" presetID="10" presetClass="entr" presetSubtype="0" fill="hold" grpId="0" nodeType="afterEffect">
                                  <p:stCondLst>
                                    <p:cond delay="250"/>
                                  </p:stCondLst>
                                  <p:childTnLst>
                                    <p:set>
                                      <p:cBhvr>
                                        <p:cTn id="35" dur="1" fill="hold">
                                          <p:stCondLst>
                                            <p:cond delay="0"/>
                                          </p:stCondLst>
                                        </p:cTn>
                                        <p:tgtEl>
                                          <p:spTgt spid="10"/>
                                        </p:tgtEl>
                                        <p:attrNameLst>
                                          <p:attrName>style.visibility</p:attrName>
                                        </p:attrNameLst>
                                      </p:cBhvr>
                                      <p:to>
                                        <p:strVal val="visible"/>
                                      </p:to>
                                    </p:set>
                                    <p:animEffect transition="in" filter="fade">
                                      <p:cBhvr>
                                        <p:cTn id="3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6" grpId="0">
        <p:tmplLst>
          <p:tmpl>
            <p:tnLst>
              <p:par>
                <p:cTn presetID="10" presetClass="entr" presetSubtype="0" fill="hold" nodeType="afterEffect">
                  <p:stCondLst>
                    <p:cond delay="25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P spid="7" grpId="0" build="p">
        <p:tmplLst>
          <p:tmpl lvl="1">
            <p:tnLst>
              <p:par>
                <p:cTn presetID="22" presetClass="entr" presetSubtype="8" fill="hold" nodeType="afterEffect">
                  <p:stCondLst>
                    <p:cond delay="25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p:tmplLst>
          <p:tmpl>
            <p:tnLst>
              <p:par>
                <p:cTn presetID="10" presetClass="entr" presetSubtype="0" fill="hold" nodeType="afterEffect">
                  <p:stCondLst>
                    <p:cond delay="25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Lst>
      </p:bldP>
      <p:bldP spid="9" grpId="0" build="p">
        <p:tmplLst>
          <p:tmpl lvl="1">
            <p:tnLst>
              <p:par>
                <p:cTn presetID="22" presetClass="entr" presetSubtype="8" fill="hold" nodeType="after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wipe(left)">
                      <p:cBhvr>
                        <p:cTn dur="500"/>
                        <p:tgtEl>
                          <p:spTgt spid="9"/>
                        </p:tgtEl>
                      </p:cBhvr>
                    </p:animEffect>
                  </p:childTnLst>
                </p:cTn>
              </p:par>
            </p:tnLst>
          </p:tmpl>
        </p:tmplLst>
      </p:bldP>
      <p:bldP spid="10" grpId="0">
        <p:tmplLst>
          <p:tmpl>
            <p:tnLst>
              <p:par>
                <p:cTn presetID="10" presetClass="entr" presetSubtype="0" fill="hold" nodeType="afterEffect">
                  <p:stCondLst>
                    <p:cond delay="25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build="p">
        <p:tmplLst>
          <p:tmpl lvl="1">
            <p:tnLst>
              <p:par>
                <p:cTn presetID="22" presetClass="entr" presetSubtype="8"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wipe(left)">
                      <p:cBhvr>
                        <p:cTn dur="500"/>
                        <p:tgtEl>
                          <p:spTgt spid="11"/>
                        </p:tgtEl>
                      </p:cBhvr>
                    </p:animEffect>
                  </p:childTnLst>
                </p:cTn>
              </p:par>
            </p:tnLst>
          </p:tmpl>
        </p:tmplLst>
      </p:bldP>
      <p:bldP spid="12" grpId="0"/>
    </p:bld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3 columns 2">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kumimoji="1" lang="en-US" altLang="ja-JP"/>
              <a:t>The Power of PowerPoint - thepopp.com</a:t>
            </a:r>
            <a:endParaRPr kumimoji="1" lang="ja-JP" altLang="en-US" dirty="0"/>
          </a:p>
        </p:txBody>
      </p:sp>
      <p:sp>
        <p:nvSpPr>
          <p:cNvPr id="4" name="Slide Number Placeholder 3"/>
          <p:cNvSpPr>
            <a:spLocks noGrp="1"/>
          </p:cNvSpPr>
          <p:nvPr>
            <p:ph type="sldNum" sz="quarter" idx="11"/>
          </p:nvPr>
        </p:nvSpPr>
        <p:spPr/>
        <p:txBody>
          <a:bodyPr/>
          <a:lstStyle/>
          <a:p>
            <a:fld id="{B54AD89C-DF1E-4948-B597-5DD47B34A9CA}" type="slidenum">
              <a:rPr kumimoji="1" lang="ja-JP" altLang="en-US" smtClean="0"/>
              <a:pPr/>
              <a:t>‹#›</a:t>
            </a:fld>
            <a:endParaRPr kumimoji="1" lang="ja-JP" altLang="en-US" dirty="0"/>
          </a:p>
        </p:txBody>
      </p:sp>
      <p:sp>
        <p:nvSpPr>
          <p:cNvPr id="6" name="Text Placeholder 5"/>
          <p:cNvSpPr>
            <a:spLocks noGrp="1"/>
          </p:cNvSpPr>
          <p:nvPr>
            <p:ph type="body" sz="quarter" idx="12" hasCustomPrompt="1"/>
          </p:nvPr>
        </p:nvSpPr>
        <p:spPr>
          <a:xfrm>
            <a:off x="9144000" y="1997249"/>
            <a:ext cx="6121400" cy="1421200"/>
          </a:xfrm>
        </p:spPr>
        <p:txBody>
          <a:bodyPr anchor="t"/>
          <a:lstStyle>
            <a:lvl1pPr marL="0" indent="0" algn="l">
              <a:spcBef>
                <a:spcPts val="0"/>
              </a:spcBef>
              <a:buFontTx/>
              <a:buNone/>
              <a:defRPr>
                <a:solidFill>
                  <a:schemeClr val="tx2"/>
                </a:solidFill>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Text goes here</a:t>
            </a:r>
            <a:endParaRPr kumimoji="1" lang="ja-JP" altLang="en-US" dirty="0"/>
          </a:p>
        </p:txBody>
      </p:sp>
      <p:sp>
        <p:nvSpPr>
          <p:cNvPr id="7" name="Text Placeholder 5"/>
          <p:cNvSpPr>
            <a:spLocks noGrp="1"/>
          </p:cNvSpPr>
          <p:nvPr>
            <p:ph type="body" sz="quarter" idx="14" hasCustomPrompt="1"/>
          </p:nvPr>
        </p:nvSpPr>
        <p:spPr>
          <a:xfrm>
            <a:off x="9144000" y="1338012"/>
            <a:ext cx="6121400" cy="586241"/>
          </a:xfrm>
        </p:spPr>
        <p:txBody>
          <a:bodyPr anchor="b">
            <a:normAutofit/>
          </a:bodyPr>
          <a:lstStyle>
            <a:lvl1pPr marL="0" indent="0" algn="l">
              <a:lnSpc>
                <a:spcPct val="100000"/>
              </a:lnSpc>
              <a:spcBef>
                <a:spcPts val="0"/>
              </a:spcBef>
              <a:buFontTx/>
              <a:buNone/>
              <a:defRPr sz="2800">
                <a:solidFill>
                  <a:schemeClr val="tx2"/>
                </a:solidFill>
                <a:latin typeface="+mj-lt"/>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Heading goes here</a:t>
            </a:r>
            <a:endParaRPr kumimoji="1" lang="ja-JP" altLang="en-US" dirty="0"/>
          </a:p>
        </p:txBody>
      </p:sp>
      <p:sp>
        <p:nvSpPr>
          <p:cNvPr id="8" name="Text Placeholder 5"/>
          <p:cNvSpPr>
            <a:spLocks noGrp="1"/>
          </p:cNvSpPr>
          <p:nvPr>
            <p:ph type="body" sz="quarter" idx="15" hasCustomPrompt="1"/>
          </p:nvPr>
        </p:nvSpPr>
        <p:spPr>
          <a:xfrm>
            <a:off x="9144000" y="4731437"/>
            <a:ext cx="6121400" cy="1421200"/>
          </a:xfrm>
        </p:spPr>
        <p:txBody>
          <a:bodyPr anchor="t"/>
          <a:lstStyle>
            <a:lvl1pPr marL="0" indent="0" algn="l">
              <a:spcBef>
                <a:spcPts val="0"/>
              </a:spcBef>
              <a:buFontTx/>
              <a:buNone/>
              <a:defRPr>
                <a:solidFill>
                  <a:schemeClr val="tx2"/>
                </a:solidFill>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Text goes here</a:t>
            </a:r>
            <a:endParaRPr kumimoji="1" lang="ja-JP" altLang="en-US" dirty="0"/>
          </a:p>
        </p:txBody>
      </p:sp>
      <p:sp>
        <p:nvSpPr>
          <p:cNvPr id="9" name="Text Placeholder 5"/>
          <p:cNvSpPr>
            <a:spLocks noGrp="1"/>
          </p:cNvSpPr>
          <p:nvPr>
            <p:ph type="body" sz="quarter" idx="16" hasCustomPrompt="1"/>
          </p:nvPr>
        </p:nvSpPr>
        <p:spPr>
          <a:xfrm>
            <a:off x="9144000" y="4072200"/>
            <a:ext cx="6121400" cy="586241"/>
          </a:xfrm>
        </p:spPr>
        <p:txBody>
          <a:bodyPr anchor="b">
            <a:normAutofit/>
          </a:bodyPr>
          <a:lstStyle>
            <a:lvl1pPr marL="0" indent="0" algn="l">
              <a:lnSpc>
                <a:spcPct val="100000"/>
              </a:lnSpc>
              <a:spcBef>
                <a:spcPts val="0"/>
              </a:spcBef>
              <a:buFontTx/>
              <a:buNone/>
              <a:defRPr sz="2800">
                <a:solidFill>
                  <a:schemeClr val="tx2"/>
                </a:solidFill>
                <a:latin typeface="+mj-lt"/>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Heading goes here</a:t>
            </a:r>
            <a:endParaRPr kumimoji="1" lang="ja-JP" altLang="en-US" dirty="0"/>
          </a:p>
        </p:txBody>
      </p:sp>
      <p:sp>
        <p:nvSpPr>
          <p:cNvPr id="10" name="Text Placeholder 5"/>
          <p:cNvSpPr>
            <a:spLocks noGrp="1"/>
          </p:cNvSpPr>
          <p:nvPr>
            <p:ph type="body" sz="quarter" idx="17" hasCustomPrompt="1"/>
          </p:nvPr>
        </p:nvSpPr>
        <p:spPr>
          <a:xfrm>
            <a:off x="9144000" y="7465625"/>
            <a:ext cx="6121400" cy="1421200"/>
          </a:xfrm>
        </p:spPr>
        <p:txBody>
          <a:bodyPr anchor="t"/>
          <a:lstStyle>
            <a:lvl1pPr marL="0" indent="0" algn="l">
              <a:spcBef>
                <a:spcPts val="0"/>
              </a:spcBef>
              <a:buFontTx/>
              <a:buNone/>
              <a:defRPr>
                <a:solidFill>
                  <a:schemeClr val="tx2"/>
                </a:solidFill>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Text goes here</a:t>
            </a:r>
            <a:endParaRPr kumimoji="1" lang="ja-JP" altLang="en-US" dirty="0"/>
          </a:p>
        </p:txBody>
      </p:sp>
      <p:sp>
        <p:nvSpPr>
          <p:cNvPr id="11" name="Text Placeholder 5"/>
          <p:cNvSpPr>
            <a:spLocks noGrp="1"/>
          </p:cNvSpPr>
          <p:nvPr>
            <p:ph type="body" sz="quarter" idx="18" hasCustomPrompt="1"/>
          </p:nvPr>
        </p:nvSpPr>
        <p:spPr>
          <a:xfrm>
            <a:off x="9144000" y="6806388"/>
            <a:ext cx="6121400" cy="586241"/>
          </a:xfrm>
        </p:spPr>
        <p:txBody>
          <a:bodyPr anchor="b">
            <a:normAutofit/>
          </a:bodyPr>
          <a:lstStyle>
            <a:lvl1pPr marL="0" indent="0" algn="l">
              <a:lnSpc>
                <a:spcPct val="100000"/>
              </a:lnSpc>
              <a:spcBef>
                <a:spcPts val="0"/>
              </a:spcBef>
              <a:buFontTx/>
              <a:buNone/>
              <a:defRPr sz="2800">
                <a:solidFill>
                  <a:schemeClr val="tx2"/>
                </a:solidFill>
                <a:latin typeface="+mj-lt"/>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Heading goes here</a:t>
            </a:r>
            <a:endParaRPr kumimoji="1" lang="ja-JP" altLang="en-US" dirty="0"/>
          </a:p>
        </p:txBody>
      </p:sp>
      <p:sp>
        <p:nvSpPr>
          <p:cNvPr id="14" name="Rectangle 13"/>
          <p:cNvSpPr/>
          <p:nvPr userDrawn="1"/>
        </p:nvSpPr>
        <p:spPr>
          <a:xfrm>
            <a:off x="0" y="-1588"/>
            <a:ext cx="6510634" cy="1028620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kumimoji="1" lang="ja-JP" altLang="en-US"/>
          </a:p>
        </p:txBody>
      </p:sp>
      <p:sp>
        <p:nvSpPr>
          <p:cNvPr id="15" name="Title 1"/>
          <p:cNvSpPr>
            <a:spLocks noGrp="1"/>
          </p:cNvSpPr>
          <p:nvPr>
            <p:ph type="title" hasCustomPrompt="1"/>
          </p:nvPr>
        </p:nvSpPr>
        <p:spPr>
          <a:xfrm>
            <a:off x="588286" y="3633535"/>
            <a:ext cx="5334063" cy="3018343"/>
          </a:xfrm>
        </p:spPr>
        <p:txBody>
          <a:bodyPr anchor="ctr"/>
          <a:lstStyle>
            <a:lvl1pPr algn="ctr">
              <a:defRPr>
                <a:solidFill>
                  <a:schemeClr val="bg1"/>
                </a:solidFill>
              </a:defRPr>
            </a:lvl1pPr>
          </a:lstStyle>
          <a:p>
            <a:r>
              <a:rPr kumimoji="1" lang="en-US" altLang="ja-JP" dirty="0"/>
              <a:t>Slide title</a:t>
            </a:r>
            <a:br>
              <a:rPr kumimoji="1" lang="en-US" altLang="ja-JP" dirty="0"/>
            </a:br>
            <a:r>
              <a:rPr kumimoji="1" lang="en-US" altLang="ja-JP" dirty="0"/>
              <a:t>goes here</a:t>
            </a:r>
            <a:endParaRPr kumimoji="1" lang="ja-JP" altLang="en-US" dirty="0"/>
          </a:p>
        </p:txBody>
      </p:sp>
    </p:spTree>
    <p:extLst>
      <p:ext uri="{BB962C8B-B14F-4D97-AF65-F5344CB8AC3E}">
        <p14:creationId xmlns:p14="http://schemas.microsoft.com/office/powerpoint/2010/main" val="3677103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2" presetClass="entr" presetSubtype="1" decel="100000" fill="hold" grpId="0" nodeType="withEffect">
                                  <p:stCondLst>
                                    <p:cond delay="250"/>
                                  </p:stCondLst>
                                  <p:iterate type="wd">
                                    <p:tmPct val="10000"/>
                                  </p:iterate>
                                  <p:childTnLst>
                                    <p:set>
                                      <p:cBhvr>
                                        <p:cTn id="9" dur="1" fill="hold">
                                          <p:stCondLst>
                                            <p:cond delay="0"/>
                                          </p:stCondLst>
                                        </p:cTn>
                                        <p:tgtEl>
                                          <p:spTgt spid="15"/>
                                        </p:tgtEl>
                                        <p:attrNameLst>
                                          <p:attrName>style.visibility</p:attrName>
                                        </p:attrNameLst>
                                      </p:cBhvr>
                                      <p:to>
                                        <p:strVal val="visible"/>
                                      </p:to>
                                    </p:set>
                                    <p:anim calcmode="lin" valueType="num">
                                      <p:cBhvr additive="base">
                                        <p:cTn id="10" dur="1000" fill="hold"/>
                                        <p:tgtEl>
                                          <p:spTgt spid="15"/>
                                        </p:tgtEl>
                                        <p:attrNameLst>
                                          <p:attrName>ppt_x</p:attrName>
                                        </p:attrNameLst>
                                      </p:cBhvr>
                                      <p:tavLst>
                                        <p:tav tm="0">
                                          <p:val>
                                            <p:strVal val="#ppt_x"/>
                                          </p:val>
                                        </p:tav>
                                        <p:tav tm="100000">
                                          <p:val>
                                            <p:strVal val="#ppt_x"/>
                                          </p:val>
                                        </p:tav>
                                      </p:tavLst>
                                    </p:anim>
                                    <p:anim calcmode="lin" valueType="num">
                                      <p:cBhvr additive="base">
                                        <p:cTn id="11" dur="1000" fill="hold"/>
                                        <p:tgtEl>
                                          <p:spTgt spid="15"/>
                                        </p:tgtEl>
                                        <p:attrNameLst>
                                          <p:attrName>ppt_y</p:attrName>
                                        </p:attrNameLst>
                                      </p:cBhvr>
                                      <p:tavLst>
                                        <p:tav tm="0">
                                          <p:val>
                                            <p:strVal val="0-#ppt_h/2"/>
                                          </p:val>
                                        </p:tav>
                                        <p:tav tm="100000">
                                          <p:val>
                                            <p:strVal val="#ppt_y"/>
                                          </p:val>
                                        </p:tav>
                                      </p:tavLst>
                                    </p:anim>
                                  </p:childTnLst>
                                </p:cTn>
                              </p:par>
                            </p:childTnLst>
                          </p:cTn>
                        </p:par>
                        <p:par>
                          <p:cTn id="12" fill="hold">
                            <p:stCondLst>
                              <p:cond delay="1550"/>
                            </p:stCondLst>
                            <p:childTnLst>
                              <p:par>
                                <p:cTn id="13" presetID="22" presetClass="entr" presetSubtype="8" fill="hold" grpId="0" nodeType="afterEffect">
                                  <p:stCondLst>
                                    <p:cond delay="0"/>
                                  </p:stCondLst>
                                  <p:childTnLst>
                                    <p:set>
                                      <p:cBhvr>
                                        <p:cTn id="14" dur="1" fill="hold">
                                          <p:stCondLst>
                                            <p:cond delay="0"/>
                                          </p:stCondLst>
                                        </p:cTn>
                                        <p:tgtEl>
                                          <p:spTgt spid="7">
                                            <p:txEl>
                                              <p:pRg st="0" end="0"/>
                                            </p:txEl>
                                          </p:spTgt>
                                        </p:tgtEl>
                                        <p:attrNameLst>
                                          <p:attrName>style.visibility</p:attrName>
                                        </p:attrNameLst>
                                      </p:cBhvr>
                                      <p:to>
                                        <p:strVal val="visible"/>
                                      </p:to>
                                    </p:set>
                                    <p:animEffect transition="in" filter="wipe(left)">
                                      <p:cBhvr>
                                        <p:cTn id="15" dur="500"/>
                                        <p:tgtEl>
                                          <p:spTgt spid="7">
                                            <p:txEl>
                                              <p:pRg st="0" end="0"/>
                                            </p:txEl>
                                          </p:spTgt>
                                        </p:tgtEl>
                                      </p:cBhvr>
                                    </p:animEffect>
                                  </p:childTnLst>
                                </p:cTn>
                              </p:par>
                            </p:childTnLst>
                          </p:cTn>
                        </p:par>
                        <p:par>
                          <p:cTn id="16" fill="hold">
                            <p:stCondLst>
                              <p:cond delay="2050"/>
                            </p:stCondLst>
                            <p:childTnLst>
                              <p:par>
                                <p:cTn id="17" presetID="10" presetClass="entr" presetSubtype="0" fill="hold" grpId="0" nodeType="afterEffect">
                                  <p:stCondLst>
                                    <p:cond delay="25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par>
                          <p:cTn id="20" fill="hold">
                            <p:stCondLst>
                              <p:cond delay="2800"/>
                            </p:stCondLst>
                            <p:childTnLst>
                              <p:par>
                                <p:cTn id="21" presetID="22" presetClass="entr" presetSubtype="8" fill="hold" grpId="0" nodeType="afterEffect">
                                  <p:stCondLst>
                                    <p:cond delay="0"/>
                                  </p:stCondLst>
                                  <p:childTnLst>
                                    <p:set>
                                      <p:cBhvr>
                                        <p:cTn id="22" dur="1" fill="hold">
                                          <p:stCondLst>
                                            <p:cond delay="0"/>
                                          </p:stCondLst>
                                        </p:cTn>
                                        <p:tgtEl>
                                          <p:spTgt spid="9">
                                            <p:txEl>
                                              <p:pRg st="0" end="0"/>
                                            </p:txEl>
                                          </p:spTgt>
                                        </p:tgtEl>
                                        <p:attrNameLst>
                                          <p:attrName>style.visibility</p:attrName>
                                        </p:attrNameLst>
                                      </p:cBhvr>
                                      <p:to>
                                        <p:strVal val="visible"/>
                                      </p:to>
                                    </p:set>
                                    <p:animEffect transition="in" filter="wipe(left)">
                                      <p:cBhvr>
                                        <p:cTn id="23" dur="500"/>
                                        <p:tgtEl>
                                          <p:spTgt spid="9">
                                            <p:txEl>
                                              <p:pRg st="0" end="0"/>
                                            </p:txEl>
                                          </p:spTgt>
                                        </p:tgtEl>
                                      </p:cBhvr>
                                    </p:animEffect>
                                  </p:childTnLst>
                                </p:cTn>
                              </p:par>
                            </p:childTnLst>
                          </p:cTn>
                        </p:par>
                        <p:par>
                          <p:cTn id="24" fill="hold">
                            <p:stCondLst>
                              <p:cond delay="3300"/>
                            </p:stCondLst>
                            <p:childTnLst>
                              <p:par>
                                <p:cTn id="25" presetID="10" presetClass="entr" presetSubtype="0" fill="hold" grpId="0" nodeType="afterEffect">
                                  <p:stCondLst>
                                    <p:cond delay="25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par>
                          <p:cTn id="28" fill="hold">
                            <p:stCondLst>
                              <p:cond delay="4050"/>
                            </p:stCondLst>
                            <p:childTnLst>
                              <p:par>
                                <p:cTn id="29" presetID="22" presetClass="entr" presetSubtype="8" fill="hold" grpId="0" nodeType="afterEffect">
                                  <p:stCondLst>
                                    <p:cond delay="0"/>
                                  </p:stCondLst>
                                  <p:childTnLst>
                                    <p:set>
                                      <p:cBhvr>
                                        <p:cTn id="30" dur="1" fill="hold">
                                          <p:stCondLst>
                                            <p:cond delay="0"/>
                                          </p:stCondLst>
                                        </p:cTn>
                                        <p:tgtEl>
                                          <p:spTgt spid="11">
                                            <p:txEl>
                                              <p:pRg st="0" end="0"/>
                                            </p:txEl>
                                          </p:spTgt>
                                        </p:tgtEl>
                                        <p:attrNameLst>
                                          <p:attrName>style.visibility</p:attrName>
                                        </p:attrNameLst>
                                      </p:cBhvr>
                                      <p:to>
                                        <p:strVal val="visible"/>
                                      </p:to>
                                    </p:set>
                                    <p:animEffect transition="in" filter="wipe(left)">
                                      <p:cBhvr>
                                        <p:cTn id="31" dur="500"/>
                                        <p:tgtEl>
                                          <p:spTgt spid="11">
                                            <p:txEl>
                                              <p:pRg st="0" end="0"/>
                                            </p:txEl>
                                          </p:spTgt>
                                        </p:tgtEl>
                                      </p:cBhvr>
                                    </p:animEffect>
                                  </p:childTnLst>
                                </p:cTn>
                              </p:par>
                            </p:childTnLst>
                          </p:cTn>
                        </p:par>
                        <p:par>
                          <p:cTn id="32" fill="hold">
                            <p:stCondLst>
                              <p:cond delay="4550"/>
                            </p:stCondLst>
                            <p:childTnLst>
                              <p:par>
                                <p:cTn id="33" presetID="10" presetClass="entr" presetSubtype="0" fill="hold" grpId="0" nodeType="afterEffect">
                                  <p:stCondLst>
                                    <p:cond delay="250"/>
                                  </p:stCondLst>
                                  <p:childTnLst>
                                    <p:set>
                                      <p:cBhvr>
                                        <p:cTn id="34" dur="1" fill="hold">
                                          <p:stCondLst>
                                            <p:cond delay="0"/>
                                          </p:stCondLst>
                                        </p:cTn>
                                        <p:tgtEl>
                                          <p:spTgt spid="10"/>
                                        </p:tgtEl>
                                        <p:attrNameLst>
                                          <p:attrName>style.visibility</p:attrName>
                                        </p:attrNameLst>
                                      </p:cBhvr>
                                      <p:to>
                                        <p:strVal val="visible"/>
                                      </p:to>
                                    </p:set>
                                    <p:animEffect transition="in" filter="fade">
                                      <p:cBhvr>
                                        <p:cTn id="3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tmplLst>
          <p:tmpl>
            <p:tnLst>
              <p:par>
                <p:cTn presetID="10" presetClass="entr" presetSubtype="0" fill="hold" nodeType="afterEffect">
                  <p:stCondLst>
                    <p:cond delay="25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P spid="7" grpId="0" build="p">
        <p:tmplLst>
          <p:tmpl lvl="1">
            <p:tnLst>
              <p:par>
                <p:cTn presetID="22" presetClass="entr" presetSubtype="8" fill="hold" nodeType="after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p:tmplLst>
          <p:tmpl>
            <p:tnLst>
              <p:par>
                <p:cTn presetID="10" presetClass="entr" presetSubtype="0" fill="hold" nodeType="afterEffect">
                  <p:stCondLst>
                    <p:cond delay="25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Lst>
      </p:bldP>
      <p:bldP spid="9" grpId="0" build="p">
        <p:tmplLst>
          <p:tmpl lvl="1">
            <p:tnLst>
              <p:par>
                <p:cTn presetID="22" presetClass="entr" presetSubtype="8" fill="hold" nodeType="after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wipe(left)">
                      <p:cBhvr>
                        <p:cTn dur="500"/>
                        <p:tgtEl>
                          <p:spTgt spid="9"/>
                        </p:tgtEl>
                      </p:cBhvr>
                    </p:animEffect>
                  </p:childTnLst>
                </p:cTn>
              </p:par>
            </p:tnLst>
          </p:tmpl>
        </p:tmplLst>
      </p:bldP>
      <p:bldP spid="10" grpId="0">
        <p:tmplLst>
          <p:tmpl>
            <p:tnLst>
              <p:par>
                <p:cTn presetID="10" presetClass="entr" presetSubtype="0" fill="hold" nodeType="afterEffect">
                  <p:stCondLst>
                    <p:cond delay="25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build="p">
        <p:tmplLst>
          <p:tmpl lvl="1">
            <p:tnLst>
              <p:par>
                <p:cTn presetID="22" presetClass="entr" presetSubtype="8"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wipe(left)">
                      <p:cBhvr>
                        <p:cTn dur="500"/>
                        <p:tgtEl>
                          <p:spTgt spid="11"/>
                        </p:tgtEl>
                      </p:cBhvr>
                    </p:animEffect>
                  </p:childTnLst>
                </p:cTn>
              </p:par>
            </p:tnLst>
          </p:tmpl>
        </p:tmplLst>
      </p:bldP>
      <p:bldP spid="14" grpId="0" animBg="1"/>
      <p:bldP spid="15" grpId="0"/>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tx1"/>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3022600" y="3740262"/>
            <a:ext cx="12242800" cy="1232839"/>
          </a:xfrm>
        </p:spPr>
        <p:txBody>
          <a:bodyPr anchor="b"/>
          <a:lstStyle>
            <a:lvl1pPr algn="ctr">
              <a:defRPr>
                <a:solidFill>
                  <a:schemeClr val="bg1"/>
                </a:solidFill>
              </a:defRPr>
            </a:lvl1pPr>
          </a:lstStyle>
          <a:p>
            <a:r>
              <a:rPr kumimoji="1" lang="en-US" altLang="ja-JP" dirty="0"/>
              <a:t>Slide title goes here</a:t>
            </a:r>
            <a:endParaRPr kumimoji="1" lang="ja-JP" altLang="en-US" dirty="0"/>
          </a:p>
        </p:txBody>
      </p:sp>
      <p:sp>
        <p:nvSpPr>
          <p:cNvPr id="6" name="Text Placeholder 5"/>
          <p:cNvSpPr>
            <a:spLocks noGrp="1"/>
          </p:cNvSpPr>
          <p:nvPr>
            <p:ph type="body" sz="quarter" idx="12" hasCustomPrompt="1"/>
          </p:nvPr>
        </p:nvSpPr>
        <p:spPr>
          <a:xfrm>
            <a:off x="3022601" y="5141913"/>
            <a:ext cx="12242800" cy="896938"/>
          </a:xfrm>
        </p:spPr>
        <p:txBody>
          <a:bodyPr anchor="t"/>
          <a:lstStyle>
            <a:lvl1pPr marL="0" indent="0" algn="ctr">
              <a:spcBef>
                <a:spcPts val="0"/>
              </a:spcBef>
              <a:buFontTx/>
              <a:buNone/>
              <a:defRPr>
                <a:solidFill>
                  <a:schemeClr val="bg2"/>
                </a:solidFill>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Text goes here</a:t>
            </a:r>
            <a:endParaRPr kumimoji="1" lang="ja-JP" altLang="en-US" dirty="0"/>
          </a:p>
        </p:txBody>
      </p:sp>
      <p:sp>
        <p:nvSpPr>
          <p:cNvPr id="7" name="Text Placeholder 5"/>
          <p:cNvSpPr>
            <a:spLocks noGrp="1"/>
          </p:cNvSpPr>
          <p:nvPr>
            <p:ph type="body" sz="quarter" idx="13" hasCustomPrompt="1"/>
          </p:nvPr>
        </p:nvSpPr>
        <p:spPr>
          <a:xfrm>
            <a:off x="3022601" y="7015163"/>
            <a:ext cx="12242800" cy="1871662"/>
          </a:xfrm>
        </p:spPr>
        <p:txBody>
          <a:bodyPr anchor="b"/>
          <a:lstStyle>
            <a:lvl1pPr marL="0" indent="0" algn="ctr">
              <a:spcBef>
                <a:spcPts val="0"/>
              </a:spcBef>
              <a:buFontTx/>
              <a:buNone/>
              <a:defRPr>
                <a:solidFill>
                  <a:schemeClr val="bg2"/>
                </a:solidFill>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3040536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250"/>
                                  </p:stCondLst>
                                  <p:iterate type="wd">
                                    <p:tmPct val="10000"/>
                                  </p:iterate>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ppt_x"/>
                                          </p:val>
                                        </p:tav>
                                        <p:tav tm="100000">
                                          <p:val>
                                            <p:strVal val="#ppt_x"/>
                                          </p:val>
                                        </p:tav>
                                      </p:tavLst>
                                    </p:anim>
                                    <p:anim calcmode="lin" valueType="num">
                                      <p:cBhvr additive="base">
                                        <p:cTn id="8" dur="1000" fill="hold"/>
                                        <p:tgtEl>
                                          <p:spTgt spid="5"/>
                                        </p:tgtEl>
                                        <p:attrNameLst>
                                          <p:attrName>ppt_y</p:attrName>
                                        </p:attrNameLst>
                                      </p:cBhvr>
                                      <p:tavLst>
                                        <p:tav tm="0">
                                          <p:val>
                                            <p:strVal val="0-#ppt_h/2"/>
                                          </p:val>
                                        </p:tav>
                                        <p:tav tm="100000">
                                          <p:val>
                                            <p:strVal val="#ppt_y"/>
                                          </p:val>
                                        </p:tav>
                                      </p:tavLst>
                                    </p:anim>
                                  </p:childTnLst>
                                </p:cTn>
                              </p:par>
                            </p:childTnLst>
                          </p:cTn>
                        </p:par>
                        <p:par>
                          <p:cTn id="9" fill="hold">
                            <p:stCondLst>
                              <p:cond delay="1550"/>
                            </p:stCondLst>
                            <p:childTnLst>
                              <p:par>
                                <p:cTn id="10" presetID="10" presetClass="entr" presetSubtype="0" fill="hold" grpId="0" nodeType="afterEffect">
                                  <p:stCondLst>
                                    <p:cond delay="25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par>
                          <p:cTn id="13" fill="hold">
                            <p:stCondLst>
                              <p:cond delay="2300"/>
                            </p:stCondLst>
                            <p:childTnLst>
                              <p:par>
                                <p:cTn id="14" presetID="10" presetClass="entr" presetSubtype="0" fill="hold" grpId="0" nodeType="afterEffect">
                                  <p:stCondLst>
                                    <p:cond delay="25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tmplLst>
          <p:tmpl>
            <p:tnLst>
              <p:par>
                <p:cTn presetID="10" presetClass="entr" presetSubtype="0" fill="hold" nodeType="afterEffect">
                  <p:stCondLst>
                    <p:cond delay="25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P spid="7" grpId="0">
        <p:tmplLst>
          <p:tmpl>
            <p:tnLst>
              <p:par>
                <p:cTn presetID="10" presetClass="entr" presetSubtype="0" fill="hold" nodeType="afterEffect">
                  <p:stCondLst>
                    <p:cond delay="25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6 columns">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kumimoji="1" lang="en-US" altLang="ja-JP"/>
              <a:t>The Power of PowerPoint - thepopp.com</a:t>
            </a:r>
            <a:endParaRPr kumimoji="1" lang="ja-JP" altLang="en-US" dirty="0"/>
          </a:p>
        </p:txBody>
      </p:sp>
      <p:sp>
        <p:nvSpPr>
          <p:cNvPr id="4" name="Slide Number Placeholder 3"/>
          <p:cNvSpPr>
            <a:spLocks noGrp="1"/>
          </p:cNvSpPr>
          <p:nvPr>
            <p:ph type="sldNum" sz="quarter" idx="11"/>
          </p:nvPr>
        </p:nvSpPr>
        <p:spPr/>
        <p:txBody>
          <a:bodyPr/>
          <a:lstStyle/>
          <a:p>
            <a:fld id="{B54AD89C-DF1E-4948-B597-5DD47B34A9CA}" type="slidenum">
              <a:rPr kumimoji="1" lang="ja-JP" altLang="en-US" smtClean="0"/>
              <a:pPr/>
              <a:t>‹#›</a:t>
            </a:fld>
            <a:endParaRPr kumimoji="1" lang="ja-JP" altLang="en-US" dirty="0"/>
          </a:p>
        </p:txBody>
      </p:sp>
      <p:sp>
        <p:nvSpPr>
          <p:cNvPr id="6" name="Text Placeholder 5"/>
          <p:cNvSpPr>
            <a:spLocks noGrp="1"/>
          </p:cNvSpPr>
          <p:nvPr>
            <p:ph type="body" sz="quarter" idx="12" hasCustomPrompt="1"/>
          </p:nvPr>
        </p:nvSpPr>
        <p:spPr>
          <a:xfrm>
            <a:off x="6531403" y="1997249"/>
            <a:ext cx="4867324" cy="1421200"/>
          </a:xfrm>
        </p:spPr>
        <p:txBody>
          <a:bodyPr anchor="t"/>
          <a:lstStyle>
            <a:lvl1pPr marL="0" indent="0" algn="l">
              <a:spcBef>
                <a:spcPts val="0"/>
              </a:spcBef>
              <a:buFontTx/>
              <a:buNone/>
              <a:defRPr>
                <a:solidFill>
                  <a:schemeClr val="tx2"/>
                </a:solidFill>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Text goes here</a:t>
            </a:r>
            <a:endParaRPr kumimoji="1" lang="ja-JP" altLang="en-US" dirty="0"/>
          </a:p>
        </p:txBody>
      </p:sp>
      <p:sp>
        <p:nvSpPr>
          <p:cNvPr id="7" name="Text Placeholder 5"/>
          <p:cNvSpPr>
            <a:spLocks noGrp="1"/>
          </p:cNvSpPr>
          <p:nvPr>
            <p:ph type="body" sz="quarter" idx="14" hasCustomPrompt="1"/>
          </p:nvPr>
        </p:nvSpPr>
        <p:spPr>
          <a:xfrm>
            <a:off x="6531403" y="1338012"/>
            <a:ext cx="4867324" cy="586241"/>
          </a:xfrm>
        </p:spPr>
        <p:txBody>
          <a:bodyPr anchor="b">
            <a:normAutofit/>
          </a:bodyPr>
          <a:lstStyle>
            <a:lvl1pPr marL="0" indent="0" algn="l">
              <a:lnSpc>
                <a:spcPct val="100000"/>
              </a:lnSpc>
              <a:spcBef>
                <a:spcPts val="0"/>
              </a:spcBef>
              <a:buFontTx/>
              <a:buNone/>
              <a:defRPr sz="2800">
                <a:solidFill>
                  <a:schemeClr val="tx2"/>
                </a:solidFill>
                <a:latin typeface="+mj-lt"/>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Heading goes here</a:t>
            </a:r>
            <a:endParaRPr kumimoji="1" lang="ja-JP" altLang="en-US" dirty="0"/>
          </a:p>
        </p:txBody>
      </p:sp>
      <p:sp>
        <p:nvSpPr>
          <p:cNvPr id="8" name="Text Placeholder 5"/>
          <p:cNvSpPr>
            <a:spLocks noGrp="1"/>
          </p:cNvSpPr>
          <p:nvPr>
            <p:ph type="body" sz="quarter" idx="15" hasCustomPrompt="1"/>
          </p:nvPr>
        </p:nvSpPr>
        <p:spPr>
          <a:xfrm>
            <a:off x="6531403" y="4731437"/>
            <a:ext cx="4867324" cy="1421200"/>
          </a:xfrm>
        </p:spPr>
        <p:txBody>
          <a:bodyPr anchor="t"/>
          <a:lstStyle>
            <a:lvl1pPr marL="0" indent="0" algn="l">
              <a:spcBef>
                <a:spcPts val="0"/>
              </a:spcBef>
              <a:buFontTx/>
              <a:buNone/>
              <a:defRPr>
                <a:solidFill>
                  <a:schemeClr val="tx2"/>
                </a:solidFill>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Text goes here</a:t>
            </a:r>
            <a:endParaRPr kumimoji="1" lang="ja-JP" altLang="en-US" dirty="0"/>
          </a:p>
        </p:txBody>
      </p:sp>
      <p:sp>
        <p:nvSpPr>
          <p:cNvPr id="9" name="Text Placeholder 5"/>
          <p:cNvSpPr>
            <a:spLocks noGrp="1"/>
          </p:cNvSpPr>
          <p:nvPr>
            <p:ph type="body" sz="quarter" idx="16" hasCustomPrompt="1"/>
          </p:nvPr>
        </p:nvSpPr>
        <p:spPr>
          <a:xfrm>
            <a:off x="6531403" y="4072200"/>
            <a:ext cx="4867324" cy="586241"/>
          </a:xfrm>
        </p:spPr>
        <p:txBody>
          <a:bodyPr anchor="b">
            <a:normAutofit/>
          </a:bodyPr>
          <a:lstStyle>
            <a:lvl1pPr marL="0" indent="0" algn="l">
              <a:lnSpc>
                <a:spcPct val="100000"/>
              </a:lnSpc>
              <a:spcBef>
                <a:spcPts val="0"/>
              </a:spcBef>
              <a:buFontTx/>
              <a:buNone/>
              <a:defRPr sz="2800">
                <a:solidFill>
                  <a:schemeClr val="tx2"/>
                </a:solidFill>
                <a:latin typeface="+mj-lt"/>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Heading goes here</a:t>
            </a:r>
            <a:endParaRPr kumimoji="1" lang="ja-JP" altLang="en-US" dirty="0"/>
          </a:p>
        </p:txBody>
      </p:sp>
      <p:sp>
        <p:nvSpPr>
          <p:cNvPr id="10" name="Text Placeholder 5"/>
          <p:cNvSpPr>
            <a:spLocks noGrp="1"/>
          </p:cNvSpPr>
          <p:nvPr>
            <p:ph type="body" sz="quarter" idx="17" hasCustomPrompt="1"/>
          </p:nvPr>
        </p:nvSpPr>
        <p:spPr>
          <a:xfrm>
            <a:off x="6531403" y="7465625"/>
            <a:ext cx="4867324" cy="1421200"/>
          </a:xfrm>
        </p:spPr>
        <p:txBody>
          <a:bodyPr anchor="t"/>
          <a:lstStyle>
            <a:lvl1pPr marL="0" indent="0" algn="l">
              <a:spcBef>
                <a:spcPts val="0"/>
              </a:spcBef>
              <a:buFontTx/>
              <a:buNone/>
              <a:defRPr>
                <a:solidFill>
                  <a:schemeClr val="tx2"/>
                </a:solidFill>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Text goes here</a:t>
            </a:r>
            <a:endParaRPr kumimoji="1" lang="ja-JP" altLang="en-US" dirty="0"/>
          </a:p>
        </p:txBody>
      </p:sp>
      <p:sp>
        <p:nvSpPr>
          <p:cNvPr id="11" name="Text Placeholder 5"/>
          <p:cNvSpPr>
            <a:spLocks noGrp="1"/>
          </p:cNvSpPr>
          <p:nvPr>
            <p:ph type="body" sz="quarter" idx="18" hasCustomPrompt="1"/>
          </p:nvPr>
        </p:nvSpPr>
        <p:spPr>
          <a:xfrm>
            <a:off x="6531403" y="6806388"/>
            <a:ext cx="4867324" cy="586241"/>
          </a:xfrm>
        </p:spPr>
        <p:txBody>
          <a:bodyPr anchor="b">
            <a:normAutofit/>
          </a:bodyPr>
          <a:lstStyle>
            <a:lvl1pPr marL="0" indent="0" algn="l">
              <a:lnSpc>
                <a:spcPct val="100000"/>
              </a:lnSpc>
              <a:spcBef>
                <a:spcPts val="0"/>
              </a:spcBef>
              <a:buFontTx/>
              <a:buNone/>
              <a:defRPr sz="2800">
                <a:solidFill>
                  <a:schemeClr val="tx2"/>
                </a:solidFill>
                <a:latin typeface="+mj-lt"/>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Heading goes here</a:t>
            </a:r>
            <a:endParaRPr kumimoji="1" lang="ja-JP" altLang="en-US" dirty="0"/>
          </a:p>
        </p:txBody>
      </p:sp>
      <p:sp>
        <p:nvSpPr>
          <p:cNvPr id="12" name="Title 1"/>
          <p:cNvSpPr>
            <a:spLocks noGrp="1"/>
          </p:cNvSpPr>
          <p:nvPr>
            <p:ph type="title" hasCustomPrompt="1"/>
          </p:nvPr>
        </p:nvSpPr>
        <p:spPr>
          <a:xfrm>
            <a:off x="1403350" y="3633535"/>
            <a:ext cx="4525280" cy="3018343"/>
          </a:xfrm>
        </p:spPr>
        <p:txBody>
          <a:bodyPr anchor="ctr"/>
          <a:lstStyle>
            <a:lvl1pPr algn="l">
              <a:defRPr/>
            </a:lvl1pPr>
          </a:lstStyle>
          <a:p>
            <a:r>
              <a:rPr kumimoji="1" lang="en-US" altLang="ja-JP" dirty="0"/>
              <a:t>Slide title</a:t>
            </a:r>
            <a:br>
              <a:rPr kumimoji="1" lang="en-US" altLang="ja-JP" dirty="0"/>
            </a:br>
            <a:r>
              <a:rPr kumimoji="1" lang="en-US" altLang="ja-JP" dirty="0"/>
              <a:t>goes here</a:t>
            </a:r>
            <a:endParaRPr kumimoji="1" lang="ja-JP" altLang="en-US" dirty="0"/>
          </a:p>
        </p:txBody>
      </p:sp>
      <p:sp>
        <p:nvSpPr>
          <p:cNvPr id="13" name="Text Placeholder 5"/>
          <p:cNvSpPr>
            <a:spLocks noGrp="1"/>
          </p:cNvSpPr>
          <p:nvPr>
            <p:ph type="body" sz="quarter" idx="19" hasCustomPrompt="1"/>
          </p:nvPr>
        </p:nvSpPr>
        <p:spPr>
          <a:xfrm>
            <a:off x="12001500" y="1997249"/>
            <a:ext cx="4867324" cy="1421200"/>
          </a:xfrm>
        </p:spPr>
        <p:txBody>
          <a:bodyPr anchor="t"/>
          <a:lstStyle>
            <a:lvl1pPr marL="0" indent="0" algn="l">
              <a:spcBef>
                <a:spcPts val="0"/>
              </a:spcBef>
              <a:buFontTx/>
              <a:buNone/>
              <a:defRPr>
                <a:solidFill>
                  <a:schemeClr val="tx2"/>
                </a:solidFill>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Text goes here</a:t>
            </a:r>
            <a:endParaRPr kumimoji="1" lang="ja-JP" altLang="en-US" dirty="0"/>
          </a:p>
        </p:txBody>
      </p:sp>
      <p:sp>
        <p:nvSpPr>
          <p:cNvPr id="14" name="Text Placeholder 5"/>
          <p:cNvSpPr>
            <a:spLocks noGrp="1"/>
          </p:cNvSpPr>
          <p:nvPr>
            <p:ph type="body" sz="quarter" idx="20" hasCustomPrompt="1"/>
          </p:nvPr>
        </p:nvSpPr>
        <p:spPr>
          <a:xfrm>
            <a:off x="12001500" y="1338012"/>
            <a:ext cx="4867324" cy="586241"/>
          </a:xfrm>
        </p:spPr>
        <p:txBody>
          <a:bodyPr anchor="b">
            <a:normAutofit/>
          </a:bodyPr>
          <a:lstStyle>
            <a:lvl1pPr marL="0" indent="0" algn="l">
              <a:lnSpc>
                <a:spcPct val="100000"/>
              </a:lnSpc>
              <a:spcBef>
                <a:spcPts val="0"/>
              </a:spcBef>
              <a:buFontTx/>
              <a:buNone/>
              <a:defRPr sz="2800">
                <a:solidFill>
                  <a:schemeClr val="tx2"/>
                </a:solidFill>
                <a:latin typeface="+mj-lt"/>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Heading goes here</a:t>
            </a:r>
            <a:endParaRPr kumimoji="1" lang="ja-JP" altLang="en-US" dirty="0"/>
          </a:p>
        </p:txBody>
      </p:sp>
      <p:sp>
        <p:nvSpPr>
          <p:cNvPr id="15" name="Text Placeholder 5"/>
          <p:cNvSpPr>
            <a:spLocks noGrp="1"/>
          </p:cNvSpPr>
          <p:nvPr>
            <p:ph type="body" sz="quarter" idx="21" hasCustomPrompt="1"/>
          </p:nvPr>
        </p:nvSpPr>
        <p:spPr>
          <a:xfrm>
            <a:off x="12001500" y="4731437"/>
            <a:ext cx="4867324" cy="1421200"/>
          </a:xfrm>
        </p:spPr>
        <p:txBody>
          <a:bodyPr anchor="t"/>
          <a:lstStyle>
            <a:lvl1pPr marL="0" indent="0" algn="l">
              <a:spcBef>
                <a:spcPts val="0"/>
              </a:spcBef>
              <a:buFontTx/>
              <a:buNone/>
              <a:defRPr>
                <a:solidFill>
                  <a:schemeClr val="tx2"/>
                </a:solidFill>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Text goes here</a:t>
            </a:r>
            <a:endParaRPr kumimoji="1" lang="ja-JP" altLang="en-US" dirty="0"/>
          </a:p>
        </p:txBody>
      </p:sp>
      <p:sp>
        <p:nvSpPr>
          <p:cNvPr id="16" name="Text Placeholder 5"/>
          <p:cNvSpPr>
            <a:spLocks noGrp="1"/>
          </p:cNvSpPr>
          <p:nvPr>
            <p:ph type="body" sz="quarter" idx="22" hasCustomPrompt="1"/>
          </p:nvPr>
        </p:nvSpPr>
        <p:spPr>
          <a:xfrm>
            <a:off x="12001500" y="4072200"/>
            <a:ext cx="4867324" cy="586241"/>
          </a:xfrm>
        </p:spPr>
        <p:txBody>
          <a:bodyPr anchor="b">
            <a:normAutofit/>
          </a:bodyPr>
          <a:lstStyle>
            <a:lvl1pPr marL="0" indent="0" algn="l">
              <a:lnSpc>
                <a:spcPct val="100000"/>
              </a:lnSpc>
              <a:spcBef>
                <a:spcPts val="0"/>
              </a:spcBef>
              <a:buFontTx/>
              <a:buNone/>
              <a:defRPr sz="2800">
                <a:solidFill>
                  <a:schemeClr val="tx2"/>
                </a:solidFill>
                <a:latin typeface="+mj-lt"/>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Heading goes here</a:t>
            </a:r>
            <a:endParaRPr kumimoji="1" lang="ja-JP" altLang="en-US" dirty="0"/>
          </a:p>
        </p:txBody>
      </p:sp>
      <p:sp>
        <p:nvSpPr>
          <p:cNvPr id="17" name="Text Placeholder 5"/>
          <p:cNvSpPr>
            <a:spLocks noGrp="1"/>
          </p:cNvSpPr>
          <p:nvPr>
            <p:ph type="body" sz="quarter" idx="23" hasCustomPrompt="1"/>
          </p:nvPr>
        </p:nvSpPr>
        <p:spPr>
          <a:xfrm>
            <a:off x="12001500" y="7465625"/>
            <a:ext cx="4867324" cy="1421200"/>
          </a:xfrm>
        </p:spPr>
        <p:txBody>
          <a:bodyPr anchor="t"/>
          <a:lstStyle>
            <a:lvl1pPr marL="0" indent="0" algn="l">
              <a:spcBef>
                <a:spcPts val="0"/>
              </a:spcBef>
              <a:buFontTx/>
              <a:buNone/>
              <a:defRPr>
                <a:solidFill>
                  <a:schemeClr val="tx2"/>
                </a:solidFill>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Text goes here</a:t>
            </a:r>
            <a:endParaRPr kumimoji="1" lang="ja-JP" altLang="en-US" dirty="0"/>
          </a:p>
        </p:txBody>
      </p:sp>
      <p:sp>
        <p:nvSpPr>
          <p:cNvPr id="18" name="Text Placeholder 5"/>
          <p:cNvSpPr>
            <a:spLocks noGrp="1"/>
          </p:cNvSpPr>
          <p:nvPr>
            <p:ph type="body" sz="quarter" idx="24" hasCustomPrompt="1"/>
          </p:nvPr>
        </p:nvSpPr>
        <p:spPr>
          <a:xfrm>
            <a:off x="12001500" y="6806388"/>
            <a:ext cx="4867324" cy="586241"/>
          </a:xfrm>
        </p:spPr>
        <p:txBody>
          <a:bodyPr anchor="b">
            <a:normAutofit/>
          </a:bodyPr>
          <a:lstStyle>
            <a:lvl1pPr marL="0" indent="0" algn="l">
              <a:lnSpc>
                <a:spcPct val="100000"/>
              </a:lnSpc>
              <a:spcBef>
                <a:spcPts val="0"/>
              </a:spcBef>
              <a:buFontTx/>
              <a:buNone/>
              <a:defRPr sz="2800">
                <a:solidFill>
                  <a:schemeClr val="tx2"/>
                </a:solidFill>
                <a:latin typeface="+mj-lt"/>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Heading goes here</a:t>
            </a:r>
            <a:endParaRPr kumimoji="1" lang="ja-JP" altLang="en-US" dirty="0"/>
          </a:p>
        </p:txBody>
      </p:sp>
    </p:spTree>
    <p:extLst>
      <p:ext uri="{BB962C8B-B14F-4D97-AF65-F5344CB8AC3E}">
        <p14:creationId xmlns:p14="http://schemas.microsoft.com/office/powerpoint/2010/main" val="3943702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iterate type="wd">
                                    <p:tmPct val="10000"/>
                                  </p:iterate>
                                  <p:childTnLst>
                                    <p:set>
                                      <p:cBhvr>
                                        <p:cTn id="6" dur="1" fill="hold">
                                          <p:stCondLst>
                                            <p:cond delay="0"/>
                                          </p:stCondLst>
                                        </p:cTn>
                                        <p:tgtEl>
                                          <p:spTgt spid="12"/>
                                        </p:tgtEl>
                                        <p:attrNameLst>
                                          <p:attrName>style.visibility</p:attrName>
                                        </p:attrNameLst>
                                      </p:cBhvr>
                                      <p:to>
                                        <p:strVal val="visible"/>
                                      </p:to>
                                    </p:set>
                                    <p:anim calcmode="lin" valueType="num">
                                      <p:cBhvr additive="base">
                                        <p:cTn id="7" dur="1000" fill="hold"/>
                                        <p:tgtEl>
                                          <p:spTgt spid="12"/>
                                        </p:tgtEl>
                                        <p:attrNameLst>
                                          <p:attrName>ppt_x</p:attrName>
                                        </p:attrNameLst>
                                      </p:cBhvr>
                                      <p:tavLst>
                                        <p:tav tm="0">
                                          <p:val>
                                            <p:strVal val="#ppt_x"/>
                                          </p:val>
                                        </p:tav>
                                        <p:tav tm="100000">
                                          <p:val>
                                            <p:strVal val="#ppt_x"/>
                                          </p:val>
                                        </p:tav>
                                      </p:tavLst>
                                    </p:anim>
                                    <p:anim calcmode="lin" valueType="num">
                                      <p:cBhvr additive="base">
                                        <p:cTn id="8" dur="1000" fill="hold"/>
                                        <p:tgtEl>
                                          <p:spTgt spid="12"/>
                                        </p:tgtEl>
                                        <p:attrNameLst>
                                          <p:attrName>ppt_y</p:attrName>
                                        </p:attrNameLst>
                                      </p:cBhvr>
                                      <p:tavLst>
                                        <p:tav tm="0">
                                          <p:val>
                                            <p:strVal val="0-#ppt_h/2"/>
                                          </p:val>
                                        </p:tav>
                                        <p:tav tm="100000">
                                          <p:val>
                                            <p:strVal val="#ppt_y"/>
                                          </p:val>
                                        </p:tav>
                                      </p:tavLst>
                                    </p:anim>
                                  </p:childTnLst>
                                </p:cTn>
                              </p:par>
                            </p:childTnLst>
                          </p:cTn>
                        </p:par>
                        <p:par>
                          <p:cTn id="9" fill="hold">
                            <p:stCondLst>
                              <p:cond delay="1300"/>
                            </p:stCondLst>
                            <p:childTnLst>
                              <p:par>
                                <p:cTn id="10" presetID="22" presetClass="entr" presetSubtype="8" fill="hold" grpId="0" nodeType="afterEffect">
                                  <p:stCondLst>
                                    <p:cond delay="0"/>
                                  </p:stCondLst>
                                  <p:childTnLst>
                                    <p:set>
                                      <p:cBhvr>
                                        <p:cTn id="11" dur="1" fill="hold">
                                          <p:stCondLst>
                                            <p:cond delay="0"/>
                                          </p:stCondLst>
                                        </p:cTn>
                                        <p:tgtEl>
                                          <p:spTgt spid="7">
                                            <p:txEl>
                                              <p:pRg st="0" end="0"/>
                                            </p:txEl>
                                          </p:spTgt>
                                        </p:tgtEl>
                                        <p:attrNameLst>
                                          <p:attrName>style.visibility</p:attrName>
                                        </p:attrNameLst>
                                      </p:cBhvr>
                                      <p:to>
                                        <p:strVal val="visible"/>
                                      </p:to>
                                    </p:set>
                                    <p:animEffect transition="in" filter="wipe(left)">
                                      <p:cBhvr>
                                        <p:cTn id="12" dur="500"/>
                                        <p:tgtEl>
                                          <p:spTgt spid="7">
                                            <p:txEl>
                                              <p:pRg st="0" end="0"/>
                                            </p:txEl>
                                          </p:spTgt>
                                        </p:tgtEl>
                                      </p:cBhvr>
                                    </p:animEffect>
                                  </p:childTnLst>
                                </p:cTn>
                              </p:par>
                            </p:childTnLst>
                          </p:cTn>
                        </p:par>
                        <p:par>
                          <p:cTn id="13" fill="hold">
                            <p:stCondLst>
                              <p:cond delay="1800"/>
                            </p:stCondLst>
                            <p:childTnLst>
                              <p:par>
                                <p:cTn id="14" presetID="10" presetClass="entr" presetSubtype="0" fill="hold" grpId="0" nodeType="afterEffect">
                                  <p:stCondLst>
                                    <p:cond delay="25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par>
                          <p:cTn id="17" fill="hold">
                            <p:stCondLst>
                              <p:cond delay="2550"/>
                            </p:stCondLst>
                            <p:childTnLst>
                              <p:par>
                                <p:cTn id="18" presetID="22" presetClass="entr" presetSubtype="8" fill="hold" grpId="0" nodeType="afterEffect">
                                  <p:stCondLst>
                                    <p:cond delay="0"/>
                                  </p:stCondLst>
                                  <p:childTnLst>
                                    <p:set>
                                      <p:cBhvr>
                                        <p:cTn id="19" dur="1" fill="hold">
                                          <p:stCondLst>
                                            <p:cond delay="0"/>
                                          </p:stCondLst>
                                        </p:cTn>
                                        <p:tgtEl>
                                          <p:spTgt spid="9">
                                            <p:txEl>
                                              <p:pRg st="0" end="0"/>
                                            </p:txEl>
                                          </p:spTgt>
                                        </p:tgtEl>
                                        <p:attrNameLst>
                                          <p:attrName>style.visibility</p:attrName>
                                        </p:attrNameLst>
                                      </p:cBhvr>
                                      <p:to>
                                        <p:strVal val="visible"/>
                                      </p:to>
                                    </p:set>
                                    <p:animEffect transition="in" filter="wipe(left)">
                                      <p:cBhvr>
                                        <p:cTn id="20" dur="500"/>
                                        <p:tgtEl>
                                          <p:spTgt spid="9">
                                            <p:txEl>
                                              <p:pRg st="0" end="0"/>
                                            </p:txEl>
                                          </p:spTgt>
                                        </p:tgtEl>
                                      </p:cBhvr>
                                    </p:animEffect>
                                  </p:childTnLst>
                                </p:cTn>
                              </p:par>
                            </p:childTnLst>
                          </p:cTn>
                        </p:par>
                        <p:par>
                          <p:cTn id="21" fill="hold">
                            <p:stCondLst>
                              <p:cond delay="3050"/>
                            </p:stCondLst>
                            <p:childTnLst>
                              <p:par>
                                <p:cTn id="22" presetID="10" presetClass="entr" presetSubtype="0" fill="hold" grpId="0" nodeType="afterEffect">
                                  <p:stCondLst>
                                    <p:cond delay="25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childTnLst>
                          </p:cTn>
                        </p:par>
                        <p:par>
                          <p:cTn id="25" fill="hold">
                            <p:stCondLst>
                              <p:cond delay="3800"/>
                            </p:stCondLst>
                            <p:childTnLst>
                              <p:par>
                                <p:cTn id="26" presetID="22" presetClass="entr" presetSubtype="8" fill="hold" grpId="0" nodeType="afterEffect">
                                  <p:stCondLst>
                                    <p:cond delay="0"/>
                                  </p:stCondLst>
                                  <p:childTnLst>
                                    <p:set>
                                      <p:cBhvr>
                                        <p:cTn id="27" dur="1" fill="hold">
                                          <p:stCondLst>
                                            <p:cond delay="0"/>
                                          </p:stCondLst>
                                        </p:cTn>
                                        <p:tgtEl>
                                          <p:spTgt spid="11">
                                            <p:txEl>
                                              <p:pRg st="0" end="0"/>
                                            </p:txEl>
                                          </p:spTgt>
                                        </p:tgtEl>
                                        <p:attrNameLst>
                                          <p:attrName>style.visibility</p:attrName>
                                        </p:attrNameLst>
                                      </p:cBhvr>
                                      <p:to>
                                        <p:strVal val="visible"/>
                                      </p:to>
                                    </p:set>
                                    <p:animEffect transition="in" filter="wipe(left)">
                                      <p:cBhvr>
                                        <p:cTn id="28" dur="500"/>
                                        <p:tgtEl>
                                          <p:spTgt spid="11">
                                            <p:txEl>
                                              <p:pRg st="0" end="0"/>
                                            </p:txEl>
                                          </p:spTgt>
                                        </p:tgtEl>
                                      </p:cBhvr>
                                    </p:animEffect>
                                  </p:childTnLst>
                                </p:cTn>
                              </p:par>
                            </p:childTnLst>
                          </p:cTn>
                        </p:par>
                        <p:par>
                          <p:cTn id="29" fill="hold">
                            <p:stCondLst>
                              <p:cond delay="4300"/>
                            </p:stCondLst>
                            <p:childTnLst>
                              <p:par>
                                <p:cTn id="30" presetID="10" presetClass="entr" presetSubtype="0" fill="hold" grpId="0" nodeType="afterEffect">
                                  <p:stCondLst>
                                    <p:cond delay="25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childTnLst>
                          </p:cTn>
                        </p:par>
                        <p:par>
                          <p:cTn id="33" fill="hold">
                            <p:stCondLst>
                              <p:cond delay="5050"/>
                            </p:stCondLst>
                            <p:childTnLst>
                              <p:par>
                                <p:cTn id="34" presetID="22" presetClass="entr" presetSubtype="8" fill="hold" grpId="0" nodeType="afterEffect">
                                  <p:stCondLst>
                                    <p:cond delay="0"/>
                                  </p:stCondLst>
                                  <p:childTnLst>
                                    <p:set>
                                      <p:cBhvr>
                                        <p:cTn id="35" dur="1" fill="hold">
                                          <p:stCondLst>
                                            <p:cond delay="0"/>
                                          </p:stCondLst>
                                        </p:cTn>
                                        <p:tgtEl>
                                          <p:spTgt spid="14">
                                            <p:txEl>
                                              <p:pRg st="0" end="0"/>
                                            </p:txEl>
                                          </p:spTgt>
                                        </p:tgtEl>
                                        <p:attrNameLst>
                                          <p:attrName>style.visibility</p:attrName>
                                        </p:attrNameLst>
                                      </p:cBhvr>
                                      <p:to>
                                        <p:strVal val="visible"/>
                                      </p:to>
                                    </p:set>
                                    <p:animEffect transition="in" filter="wipe(left)">
                                      <p:cBhvr>
                                        <p:cTn id="36" dur="500"/>
                                        <p:tgtEl>
                                          <p:spTgt spid="14">
                                            <p:txEl>
                                              <p:pRg st="0" end="0"/>
                                            </p:txEl>
                                          </p:spTgt>
                                        </p:tgtEl>
                                      </p:cBhvr>
                                    </p:animEffect>
                                  </p:childTnLst>
                                </p:cTn>
                              </p:par>
                            </p:childTnLst>
                          </p:cTn>
                        </p:par>
                        <p:par>
                          <p:cTn id="37" fill="hold">
                            <p:stCondLst>
                              <p:cond delay="5550"/>
                            </p:stCondLst>
                            <p:childTnLst>
                              <p:par>
                                <p:cTn id="38" presetID="10" presetClass="entr" presetSubtype="0" fill="hold" grpId="0" nodeType="afterEffect">
                                  <p:stCondLst>
                                    <p:cond delay="250"/>
                                  </p:stCondLst>
                                  <p:childTnLst>
                                    <p:set>
                                      <p:cBhvr>
                                        <p:cTn id="39" dur="1" fill="hold">
                                          <p:stCondLst>
                                            <p:cond delay="0"/>
                                          </p:stCondLst>
                                        </p:cTn>
                                        <p:tgtEl>
                                          <p:spTgt spid="13"/>
                                        </p:tgtEl>
                                        <p:attrNameLst>
                                          <p:attrName>style.visibility</p:attrName>
                                        </p:attrNameLst>
                                      </p:cBhvr>
                                      <p:to>
                                        <p:strVal val="visible"/>
                                      </p:to>
                                    </p:set>
                                    <p:animEffect transition="in" filter="fade">
                                      <p:cBhvr>
                                        <p:cTn id="40" dur="500"/>
                                        <p:tgtEl>
                                          <p:spTgt spid="13"/>
                                        </p:tgtEl>
                                      </p:cBhvr>
                                    </p:animEffect>
                                  </p:childTnLst>
                                </p:cTn>
                              </p:par>
                            </p:childTnLst>
                          </p:cTn>
                        </p:par>
                        <p:par>
                          <p:cTn id="41" fill="hold">
                            <p:stCondLst>
                              <p:cond delay="6300"/>
                            </p:stCondLst>
                            <p:childTnLst>
                              <p:par>
                                <p:cTn id="42" presetID="22" presetClass="entr" presetSubtype="8" fill="hold" grpId="0" nodeType="afterEffect">
                                  <p:stCondLst>
                                    <p:cond delay="0"/>
                                  </p:stCondLst>
                                  <p:childTnLst>
                                    <p:set>
                                      <p:cBhvr>
                                        <p:cTn id="43" dur="1" fill="hold">
                                          <p:stCondLst>
                                            <p:cond delay="0"/>
                                          </p:stCondLst>
                                        </p:cTn>
                                        <p:tgtEl>
                                          <p:spTgt spid="16">
                                            <p:txEl>
                                              <p:pRg st="0" end="0"/>
                                            </p:txEl>
                                          </p:spTgt>
                                        </p:tgtEl>
                                        <p:attrNameLst>
                                          <p:attrName>style.visibility</p:attrName>
                                        </p:attrNameLst>
                                      </p:cBhvr>
                                      <p:to>
                                        <p:strVal val="visible"/>
                                      </p:to>
                                    </p:set>
                                    <p:animEffect transition="in" filter="wipe(left)">
                                      <p:cBhvr>
                                        <p:cTn id="44" dur="500"/>
                                        <p:tgtEl>
                                          <p:spTgt spid="16">
                                            <p:txEl>
                                              <p:pRg st="0" end="0"/>
                                            </p:txEl>
                                          </p:spTgt>
                                        </p:tgtEl>
                                      </p:cBhvr>
                                    </p:animEffect>
                                  </p:childTnLst>
                                </p:cTn>
                              </p:par>
                            </p:childTnLst>
                          </p:cTn>
                        </p:par>
                        <p:par>
                          <p:cTn id="45" fill="hold">
                            <p:stCondLst>
                              <p:cond delay="6800"/>
                            </p:stCondLst>
                            <p:childTnLst>
                              <p:par>
                                <p:cTn id="46" presetID="10" presetClass="entr" presetSubtype="0" fill="hold" grpId="0" nodeType="afterEffect">
                                  <p:stCondLst>
                                    <p:cond delay="250"/>
                                  </p:stCondLst>
                                  <p:childTnLst>
                                    <p:set>
                                      <p:cBhvr>
                                        <p:cTn id="47" dur="1" fill="hold">
                                          <p:stCondLst>
                                            <p:cond delay="0"/>
                                          </p:stCondLst>
                                        </p:cTn>
                                        <p:tgtEl>
                                          <p:spTgt spid="15"/>
                                        </p:tgtEl>
                                        <p:attrNameLst>
                                          <p:attrName>style.visibility</p:attrName>
                                        </p:attrNameLst>
                                      </p:cBhvr>
                                      <p:to>
                                        <p:strVal val="visible"/>
                                      </p:to>
                                    </p:set>
                                    <p:animEffect transition="in" filter="fade">
                                      <p:cBhvr>
                                        <p:cTn id="48" dur="500"/>
                                        <p:tgtEl>
                                          <p:spTgt spid="15"/>
                                        </p:tgtEl>
                                      </p:cBhvr>
                                    </p:animEffect>
                                  </p:childTnLst>
                                </p:cTn>
                              </p:par>
                            </p:childTnLst>
                          </p:cTn>
                        </p:par>
                        <p:par>
                          <p:cTn id="49" fill="hold">
                            <p:stCondLst>
                              <p:cond delay="7550"/>
                            </p:stCondLst>
                            <p:childTnLst>
                              <p:par>
                                <p:cTn id="50" presetID="22" presetClass="entr" presetSubtype="8" fill="hold" grpId="0" nodeType="afterEffect">
                                  <p:stCondLst>
                                    <p:cond delay="0"/>
                                  </p:stCondLst>
                                  <p:childTnLst>
                                    <p:set>
                                      <p:cBhvr>
                                        <p:cTn id="51" dur="1" fill="hold">
                                          <p:stCondLst>
                                            <p:cond delay="0"/>
                                          </p:stCondLst>
                                        </p:cTn>
                                        <p:tgtEl>
                                          <p:spTgt spid="18">
                                            <p:txEl>
                                              <p:pRg st="0" end="0"/>
                                            </p:txEl>
                                          </p:spTgt>
                                        </p:tgtEl>
                                        <p:attrNameLst>
                                          <p:attrName>style.visibility</p:attrName>
                                        </p:attrNameLst>
                                      </p:cBhvr>
                                      <p:to>
                                        <p:strVal val="visible"/>
                                      </p:to>
                                    </p:set>
                                    <p:animEffect transition="in" filter="wipe(left)">
                                      <p:cBhvr>
                                        <p:cTn id="52" dur="500"/>
                                        <p:tgtEl>
                                          <p:spTgt spid="18">
                                            <p:txEl>
                                              <p:pRg st="0" end="0"/>
                                            </p:txEl>
                                          </p:spTgt>
                                        </p:tgtEl>
                                      </p:cBhvr>
                                    </p:animEffect>
                                  </p:childTnLst>
                                </p:cTn>
                              </p:par>
                            </p:childTnLst>
                          </p:cTn>
                        </p:par>
                        <p:par>
                          <p:cTn id="53" fill="hold">
                            <p:stCondLst>
                              <p:cond delay="8050"/>
                            </p:stCondLst>
                            <p:childTnLst>
                              <p:par>
                                <p:cTn id="54" presetID="10" presetClass="entr" presetSubtype="0" fill="hold" grpId="0" nodeType="afterEffect">
                                  <p:stCondLst>
                                    <p:cond delay="250"/>
                                  </p:stCondLst>
                                  <p:childTnLst>
                                    <p:set>
                                      <p:cBhvr>
                                        <p:cTn id="55" dur="1" fill="hold">
                                          <p:stCondLst>
                                            <p:cond delay="0"/>
                                          </p:stCondLst>
                                        </p:cTn>
                                        <p:tgtEl>
                                          <p:spTgt spid="17"/>
                                        </p:tgtEl>
                                        <p:attrNameLst>
                                          <p:attrName>style.visibility</p:attrName>
                                        </p:attrNameLst>
                                      </p:cBhvr>
                                      <p:to>
                                        <p:strVal val="visible"/>
                                      </p:to>
                                    </p:set>
                                    <p:animEffect transition="in" filter="fade">
                                      <p:cBhvr>
                                        <p:cTn id="56"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tmplLst>
          <p:tmpl>
            <p:tnLst>
              <p:par>
                <p:cTn presetID="10" presetClass="entr" presetSubtype="0" fill="hold" nodeType="afterEffect">
                  <p:stCondLst>
                    <p:cond delay="25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P spid="7" grpId="0" build="p">
        <p:tmplLst>
          <p:tmpl lvl="1">
            <p:tnLst>
              <p:par>
                <p:cTn presetID="22" presetClass="entr" presetSubtype="8" fill="hold" nodeType="after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p:tmplLst>
          <p:tmpl>
            <p:tnLst>
              <p:par>
                <p:cTn presetID="10" presetClass="entr" presetSubtype="0" fill="hold" nodeType="afterEffect">
                  <p:stCondLst>
                    <p:cond delay="25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Lst>
      </p:bldP>
      <p:bldP spid="9" grpId="0" build="p">
        <p:tmplLst>
          <p:tmpl lvl="1">
            <p:tnLst>
              <p:par>
                <p:cTn presetID="22" presetClass="entr" presetSubtype="8" fill="hold" nodeType="after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wipe(left)">
                      <p:cBhvr>
                        <p:cTn dur="500"/>
                        <p:tgtEl>
                          <p:spTgt spid="9"/>
                        </p:tgtEl>
                      </p:cBhvr>
                    </p:animEffect>
                  </p:childTnLst>
                </p:cTn>
              </p:par>
            </p:tnLst>
          </p:tmpl>
        </p:tmplLst>
      </p:bldP>
      <p:bldP spid="10" grpId="0">
        <p:tmplLst>
          <p:tmpl>
            <p:tnLst>
              <p:par>
                <p:cTn presetID="10" presetClass="entr" presetSubtype="0" fill="hold" nodeType="afterEffect">
                  <p:stCondLst>
                    <p:cond delay="25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build="p">
        <p:tmplLst>
          <p:tmpl lvl="1">
            <p:tnLst>
              <p:par>
                <p:cTn presetID="22" presetClass="entr" presetSubtype="8"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wipe(left)">
                      <p:cBhvr>
                        <p:cTn dur="500"/>
                        <p:tgtEl>
                          <p:spTgt spid="11"/>
                        </p:tgtEl>
                      </p:cBhvr>
                    </p:animEffect>
                  </p:childTnLst>
                </p:cTn>
              </p:par>
            </p:tnLst>
          </p:tmpl>
        </p:tmplLst>
      </p:bldP>
      <p:bldP spid="12" grpId="0"/>
      <p:bldP spid="13" grpId="0">
        <p:tmplLst>
          <p:tmpl>
            <p:tnLst>
              <p:par>
                <p:cTn presetID="10" presetClass="entr" presetSubtype="0" fill="hold" nodeType="afterEffect">
                  <p:stCondLst>
                    <p:cond delay="25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4" grpId="0" build="p">
        <p:tmplLst>
          <p:tmpl lvl="1">
            <p:tnLst>
              <p:par>
                <p:cTn presetID="22" presetClass="entr" presetSubtype="8"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wipe(left)">
                      <p:cBhvr>
                        <p:cTn dur="500"/>
                        <p:tgtEl>
                          <p:spTgt spid="14"/>
                        </p:tgtEl>
                      </p:cBhvr>
                    </p:animEffect>
                  </p:childTnLst>
                </p:cTn>
              </p:par>
            </p:tnLst>
          </p:tmpl>
        </p:tmplLst>
      </p:bldP>
      <p:bldP spid="15" grpId="0">
        <p:tmplLst>
          <p:tmpl>
            <p:tnLst>
              <p:par>
                <p:cTn presetID="10" presetClass="entr" presetSubtype="0" fill="hold" nodeType="afterEffect">
                  <p:stCondLst>
                    <p:cond delay="25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P spid="16" grpId="0" build="p">
        <p:tmplLst>
          <p:tmpl lvl="1">
            <p:tnLst>
              <p:par>
                <p:cTn presetID="22" presetClass="entr" presetSubtype="8"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wipe(left)">
                      <p:cBhvr>
                        <p:cTn dur="500"/>
                        <p:tgtEl>
                          <p:spTgt spid="16"/>
                        </p:tgtEl>
                      </p:cBhvr>
                    </p:animEffect>
                  </p:childTnLst>
                </p:cTn>
              </p:par>
            </p:tnLst>
          </p:tmpl>
        </p:tmplLst>
      </p:bldP>
      <p:bldP spid="17" grpId="0">
        <p:tmplLst>
          <p:tmpl>
            <p:tnLst>
              <p:par>
                <p:cTn presetID="10" presetClass="entr" presetSubtype="0" fill="hold" nodeType="afterEffect">
                  <p:stCondLst>
                    <p:cond delay="25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8" grpId="0" build="p">
        <p:tmplLst>
          <p:tmpl lvl="1">
            <p:tnLst>
              <p:par>
                <p:cTn presetID="22" presetClass="entr" presetSubtype="8"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wipe(left)">
                      <p:cBhvr>
                        <p:cTn dur="500"/>
                        <p:tgtEl>
                          <p:spTgt spid="18"/>
                        </p:tgtEl>
                      </p:cBhvr>
                    </p:animEffect>
                  </p:childTnLst>
                </p:cTn>
              </p:par>
            </p:tnLst>
          </p:tmpl>
        </p:tmplLst>
      </p:bldP>
    </p:bld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meline start">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kumimoji="1" lang="en-US" altLang="ja-JP"/>
              <a:t>The Power of PowerPoint - thepopp.com</a:t>
            </a:r>
            <a:endParaRPr kumimoji="1" lang="ja-JP" altLang="en-US" dirty="0"/>
          </a:p>
        </p:txBody>
      </p:sp>
      <p:sp>
        <p:nvSpPr>
          <p:cNvPr id="4" name="Slide Number Placeholder 3"/>
          <p:cNvSpPr>
            <a:spLocks noGrp="1"/>
          </p:cNvSpPr>
          <p:nvPr>
            <p:ph type="sldNum" sz="quarter" idx="11"/>
          </p:nvPr>
        </p:nvSpPr>
        <p:spPr/>
        <p:txBody>
          <a:bodyPr/>
          <a:lstStyle/>
          <a:p>
            <a:fld id="{B54AD89C-DF1E-4948-B597-5DD47B34A9CA}" type="slidenum">
              <a:rPr kumimoji="1" lang="ja-JP" altLang="en-US" smtClean="0"/>
              <a:pPr/>
              <a:t>‹#›</a:t>
            </a:fld>
            <a:endParaRPr kumimoji="1" lang="ja-JP" altLang="en-US" dirty="0"/>
          </a:p>
        </p:txBody>
      </p:sp>
      <p:sp>
        <p:nvSpPr>
          <p:cNvPr id="94" name="Oval 93"/>
          <p:cNvSpPr/>
          <p:nvPr userDrawn="1"/>
        </p:nvSpPr>
        <p:spPr>
          <a:xfrm>
            <a:off x="9033163" y="2670763"/>
            <a:ext cx="221673" cy="221673"/>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95" name="Oval 94"/>
          <p:cNvSpPr/>
          <p:nvPr userDrawn="1"/>
        </p:nvSpPr>
        <p:spPr>
          <a:xfrm>
            <a:off x="9033163" y="5041086"/>
            <a:ext cx="221673" cy="221673"/>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96" name="Oval 95"/>
          <p:cNvSpPr/>
          <p:nvPr userDrawn="1"/>
        </p:nvSpPr>
        <p:spPr>
          <a:xfrm>
            <a:off x="9033163" y="7404423"/>
            <a:ext cx="221673" cy="221673"/>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cxnSp>
        <p:nvCxnSpPr>
          <p:cNvPr id="101" name="Straight Connector 100"/>
          <p:cNvCxnSpPr>
            <a:stCxn id="94" idx="4"/>
            <a:endCxn id="95" idx="0"/>
          </p:cNvCxnSpPr>
          <p:nvPr userDrawn="1"/>
        </p:nvCxnSpPr>
        <p:spPr>
          <a:xfrm>
            <a:off x="9144000" y="2892436"/>
            <a:ext cx="0" cy="214865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a:stCxn id="96" idx="0"/>
            <a:endCxn id="95" idx="4"/>
          </p:cNvCxnSpPr>
          <p:nvPr userDrawn="1"/>
        </p:nvCxnSpPr>
        <p:spPr>
          <a:xfrm flipV="1">
            <a:off x="9144000" y="5262759"/>
            <a:ext cx="0" cy="2141664"/>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a:endCxn id="96" idx="4"/>
          </p:cNvCxnSpPr>
          <p:nvPr userDrawn="1"/>
        </p:nvCxnSpPr>
        <p:spPr>
          <a:xfrm flipV="1">
            <a:off x="9143999" y="7626096"/>
            <a:ext cx="1" cy="2659317"/>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sp>
        <p:nvSpPr>
          <p:cNvPr id="112" name="Text Placeholder 5"/>
          <p:cNvSpPr>
            <a:spLocks noGrp="1"/>
          </p:cNvSpPr>
          <p:nvPr>
            <p:ph type="body" sz="quarter" idx="12" hasCustomPrompt="1"/>
          </p:nvPr>
        </p:nvSpPr>
        <p:spPr>
          <a:xfrm>
            <a:off x="9621984" y="3091580"/>
            <a:ext cx="5643416" cy="1045593"/>
          </a:xfrm>
        </p:spPr>
        <p:txBody>
          <a:bodyPr anchor="t"/>
          <a:lstStyle>
            <a:lvl1pPr marL="0" indent="0" algn="l">
              <a:spcBef>
                <a:spcPts val="0"/>
              </a:spcBef>
              <a:buFontTx/>
              <a:buNone/>
              <a:defRPr>
                <a:solidFill>
                  <a:schemeClr val="tx2"/>
                </a:solidFill>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Text goes here</a:t>
            </a:r>
            <a:endParaRPr kumimoji="1" lang="ja-JP" altLang="en-US" dirty="0"/>
          </a:p>
        </p:txBody>
      </p:sp>
      <p:sp>
        <p:nvSpPr>
          <p:cNvPr id="113" name="Text Placeholder 5"/>
          <p:cNvSpPr>
            <a:spLocks noGrp="1"/>
          </p:cNvSpPr>
          <p:nvPr>
            <p:ph type="body" sz="quarter" idx="14" hasCustomPrompt="1"/>
          </p:nvPr>
        </p:nvSpPr>
        <p:spPr>
          <a:xfrm>
            <a:off x="9621984" y="2432343"/>
            <a:ext cx="5643416" cy="586241"/>
          </a:xfrm>
        </p:spPr>
        <p:txBody>
          <a:bodyPr anchor="b">
            <a:normAutofit/>
          </a:bodyPr>
          <a:lstStyle>
            <a:lvl1pPr marL="0" indent="0" algn="l">
              <a:lnSpc>
                <a:spcPct val="100000"/>
              </a:lnSpc>
              <a:spcBef>
                <a:spcPts val="0"/>
              </a:spcBef>
              <a:buFontTx/>
              <a:buNone/>
              <a:defRPr sz="2800">
                <a:solidFill>
                  <a:schemeClr val="tx2"/>
                </a:solidFill>
                <a:latin typeface="+mj-lt"/>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Heading goes here</a:t>
            </a:r>
            <a:endParaRPr kumimoji="1" lang="ja-JP" altLang="en-US" dirty="0"/>
          </a:p>
        </p:txBody>
      </p:sp>
      <p:sp>
        <p:nvSpPr>
          <p:cNvPr id="117" name="Text Placeholder 5"/>
          <p:cNvSpPr>
            <a:spLocks noGrp="1"/>
          </p:cNvSpPr>
          <p:nvPr>
            <p:ph type="body" sz="quarter" idx="15" hasCustomPrompt="1"/>
          </p:nvPr>
        </p:nvSpPr>
        <p:spPr>
          <a:xfrm>
            <a:off x="9621984" y="5465148"/>
            <a:ext cx="5643416" cy="1045593"/>
          </a:xfrm>
        </p:spPr>
        <p:txBody>
          <a:bodyPr anchor="t"/>
          <a:lstStyle>
            <a:lvl1pPr marL="0" indent="0" algn="l">
              <a:spcBef>
                <a:spcPts val="0"/>
              </a:spcBef>
              <a:buFontTx/>
              <a:buNone/>
              <a:defRPr>
                <a:solidFill>
                  <a:schemeClr val="tx2"/>
                </a:solidFill>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Text goes here</a:t>
            </a:r>
            <a:endParaRPr kumimoji="1" lang="ja-JP" altLang="en-US" dirty="0"/>
          </a:p>
        </p:txBody>
      </p:sp>
      <p:sp>
        <p:nvSpPr>
          <p:cNvPr id="118" name="Text Placeholder 5"/>
          <p:cNvSpPr>
            <a:spLocks noGrp="1"/>
          </p:cNvSpPr>
          <p:nvPr>
            <p:ph type="body" sz="quarter" idx="16" hasCustomPrompt="1"/>
          </p:nvPr>
        </p:nvSpPr>
        <p:spPr>
          <a:xfrm>
            <a:off x="9621984" y="4805911"/>
            <a:ext cx="5643416" cy="586241"/>
          </a:xfrm>
        </p:spPr>
        <p:txBody>
          <a:bodyPr anchor="b">
            <a:normAutofit/>
          </a:bodyPr>
          <a:lstStyle>
            <a:lvl1pPr marL="0" indent="0" algn="l">
              <a:lnSpc>
                <a:spcPct val="100000"/>
              </a:lnSpc>
              <a:spcBef>
                <a:spcPts val="0"/>
              </a:spcBef>
              <a:buFontTx/>
              <a:buNone/>
              <a:defRPr sz="2800">
                <a:solidFill>
                  <a:schemeClr val="tx2"/>
                </a:solidFill>
                <a:latin typeface="+mj-lt"/>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Heading goes here</a:t>
            </a:r>
            <a:endParaRPr kumimoji="1" lang="ja-JP" altLang="en-US" dirty="0"/>
          </a:p>
        </p:txBody>
      </p:sp>
      <p:sp>
        <p:nvSpPr>
          <p:cNvPr id="119" name="Text Placeholder 5"/>
          <p:cNvSpPr>
            <a:spLocks noGrp="1"/>
          </p:cNvSpPr>
          <p:nvPr>
            <p:ph type="body" sz="quarter" idx="17" hasCustomPrompt="1"/>
          </p:nvPr>
        </p:nvSpPr>
        <p:spPr>
          <a:xfrm>
            <a:off x="9621984" y="7831336"/>
            <a:ext cx="5643416" cy="1045593"/>
          </a:xfrm>
        </p:spPr>
        <p:txBody>
          <a:bodyPr anchor="t"/>
          <a:lstStyle>
            <a:lvl1pPr marL="0" indent="0" algn="l">
              <a:spcBef>
                <a:spcPts val="0"/>
              </a:spcBef>
              <a:buFontTx/>
              <a:buNone/>
              <a:defRPr>
                <a:solidFill>
                  <a:schemeClr val="tx2"/>
                </a:solidFill>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Text goes here</a:t>
            </a:r>
            <a:endParaRPr kumimoji="1" lang="ja-JP" altLang="en-US" dirty="0"/>
          </a:p>
        </p:txBody>
      </p:sp>
      <p:sp>
        <p:nvSpPr>
          <p:cNvPr id="120" name="Text Placeholder 5"/>
          <p:cNvSpPr>
            <a:spLocks noGrp="1"/>
          </p:cNvSpPr>
          <p:nvPr>
            <p:ph type="body" sz="quarter" idx="18" hasCustomPrompt="1"/>
          </p:nvPr>
        </p:nvSpPr>
        <p:spPr>
          <a:xfrm>
            <a:off x="9621984" y="7172099"/>
            <a:ext cx="5643416" cy="586241"/>
          </a:xfrm>
        </p:spPr>
        <p:txBody>
          <a:bodyPr anchor="b">
            <a:normAutofit/>
          </a:bodyPr>
          <a:lstStyle>
            <a:lvl1pPr marL="0" indent="0" algn="l">
              <a:lnSpc>
                <a:spcPct val="100000"/>
              </a:lnSpc>
              <a:spcBef>
                <a:spcPts val="0"/>
              </a:spcBef>
              <a:buFontTx/>
              <a:buNone/>
              <a:defRPr sz="2800">
                <a:solidFill>
                  <a:schemeClr val="tx2"/>
                </a:solidFill>
                <a:latin typeface="+mj-lt"/>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Heading goes here</a:t>
            </a:r>
            <a:endParaRPr kumimoji="1" lang="ja-JP" altLang="en-US" dirty="0"/>
          </a:p>
        </p:txBody>
      </p:sp>
      <p:sp>
        <p:nvSpPr>
          <p:cNvPr id="127" name="Title 1"/>
          <p:cNvSpPr>
            <a:spLocks noGrp="1"/>
          </p:cNvSpPr>
          <p:nvPr>
            <p:ph type="title" hasCustomPrompt="1"/>
          </p:nvPr>
        </p:nvSpPr>
        <p:spPr>
          <a:xfrm>
            <a:off x="1403350" y="2116810"/>
            <a:ext cx="4789632" cy="3018343"/>
          </a:xfrm>
        </p:spPr>
        <p:txBody>
          <a:bodyPr anchor="b"/>
          <a:lstStyle>
            <a:lvl1pPr algn="l">
              <a:defRPr/>
            </a:lvl1pPr>
          </a:lstStyle>
          <a:p>
            <a:r>
              <a:rPr kumimoji="1" lang="en-US" altLang="ja-JP" dirty="0"/>
              <a:t>Slide title</a:t>
            </a:r>
            <a:br>
              <a:rPr kumimoji="1" lang="en-US" altLang="ja-JP" dirty="0"/>
            </a:br>
            <a:r>
              <a:rPr kumimoji="1" lang="en-US" altLang="ja-JP" dirty="0"/>
              <a:t>goes here</a:t>
            </a:r>
            <a:endParaRPr kumimoji="1" lang="ja-JP" altLang="en-US" dirty="0"/>
          </a:p>
        </p:txBody>
      </p:sp>
      <p:sp>
        <p:nvSpPr>
          <p:cNvPr id="132" name="Text Placeholder 5"/>
          <p:cNvSpPr>
            <a:spLocks noGrp="1"/>
          </p:cNvSpPr>
          <p:nvPr>
            <p:ph type="body" sz="quarter" idx="24" hasCustomPrompt="1"/>
          </p:nvPr>
        </p:nvSpPr>
        <p:spPr>
          <a:xfrm>
            <a:off x="1403349" y="5365094"/>
            <a:ext cx="4789633" cy="3512273"/>
          </a:xfrm>
        </p:spPr>
        <p:txBody>
          <a:bodyPr anchor="t"/>
          <a:lstStyle>
            <a:lvl1pPr marL="0" indent="0" algn="just">
              <a:spcBef>
                <a:spcPts val="0"/>
              </a:spcBef>
              <a:buFontTx/>
              <a:buNone/>
              <a:defRPr>
                <a:solidFill>
                  <a:schemeClr val="tx2"/>
                </a:solidFill>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Text goes here</a:t>
            </a:r>
            <a:endParaRPr kumimoji="1" lang="ja-JP" altLang="en-US" dirty="0"/>
          </a:p>
        </p:txBody>
      </p:sp>
      <p:sp>
        <p:nvSpPr>
          <p:cNvPr id="21" name="Text Placeholder 5"/>
          <p:cNvSpPr>
            <a:spLocks noGrp="1"/>
          </p:cNvSpPr>
          <p:nvPr>
            <p:ph type="body" sz="quarter" idx="21" hasCustomPrompt="1"/>
          </p:nvPr>
        </p:nvSpPr>
        <p:spPr>
          <a:xfrm>
            <a:off x="6984995" y="2479939"/>
            <a:ext cx="1538142" cy="586241"/>
          </a:xfrm>
          <a:solidFill>
            <a:schemeClr val="accent2"/>
          </a:solidFill>
        </p:spPr>
        <p:txBody>
          <a:bodyPr anchor="ctr">
            <a:noAutofit/>
          </a:bodyPr>
          <a:lstStyle>
            <a:lvl1pPr marL="0" indent="0" algn="ctr">
              <a:lnSpc>
                <a:spcPct val="100000"/>
              </a:lnSpc>
              <a:spcBef>
                <a:spcPts val="0"/>
              </a:spcBef>
              <a:buFontTx/>
              <a:buNone/>
              <a:defRPr sz="2400">
                <a:solidFill>
                  <a:schemeClr val="bg1"/>
                </a:solidFill>
                <a:latin typeface="+mj-lt"/>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0000</a:t>
            </a:r>
            <a:endParaRPr kumimoji="1" lang="ja-JP" altLang="en-US" dirty="0"/>
          </a:p>
        </p:txBody>
      </p:sp>
      <p:sp>
        <p:nvSpPr>
          <p:cNvPr id="22" name="Text Placeholder 5"/>
          <p:cNvSpPr>
            <a:spLocks noGrp="1"/>
          </p:cNvSpPr>
          <p:nvPr>
            <p:ph type="body" sz="quarter" idx="22" hasCustomPrompt="1"/>
          </p:nvPr>
        </p:nvSpPr>
        <p:spPr>
          <a:xfrm>
            <a:off x="6984995" y="4853507"/>
            <a:ext cx="1538142" cy="586241"/>
          </a:xfrm>
          <a:solidFill>
            <a:schemeClr val="accent2"/>
          </a:solidFill>
        </p:spPr>
        <p:txBody>
          <a:bodyPr anchor="ctr">
            <a:noAutofit/>
          </a:bodyPr>
          <a:lstStyle>
            <a:lvl1pPr marL="0" indent="0" algn="ctr">
              <a:lnSpc>
                <a:spcPct val="100000"/>
              </a:lnSpc>
              <a:spcBef>
                <a:spcPts val="0"/>
              </a:spcBef>
              <a:buFontTx/>
              <a:buNone/>
              <a:defRPr sz="2400">
                <a:solidFill>
                  <a:schemeClr val="bg1"/>
                </a:solidFill>
                <a:latin typeface="+mj-lt"/>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0000</a:t>
            </a:r>
            <a:endParaRPr kumimoji="1" lang="ja-JP" altLang="en-US" dirty="0"/>
          </a:p>
        </p:txBody>
      </p:sp>
      <p:sp>
        <p:nvSpPr>
          <p:cNvPr id="23" name="Text Placeholder 5"/>
          <p:cNvSpPr>
            <a:spLocks noGrp="1"/>
          </p:cNvSpPr>
          <p:nvPr>
            <p:ph type="body" sz="quarter" idx="23" hasCustomPrompt="1"/>
          </p:nvPr>
        </p:nvSpPr>
        <p:spPr>
          <a:xfrm>
            <a:off x="6984995" y="7229220"/>
            <a:ext cx="1538142" cy="586241"/>
          </a:xfrm>
          <a:solidFill>
            <a:schemeClr val="accent2"/>
          </a:solidFill>
        </p:spPr>
        <p:txBody>
          <a:bodyPr anchor="ctr">
            <a:noAutofit/>
          </a:bodyPr>
          <a:lstStyle>
            <a:lvl1pPr marL="0" indent="0" algn="ctr">
              <a:lnSpc>
                <a:spcPct val="100000"/>
              </a:lnSpc>
              <a:spcBef>
                <a:spcPts val="0"/>
              </a:spcBef>
              <a:buFontTx/>
              <a:buNone/>
              <a:defRPr sz="2400">
                <a:solidFill>
                  <a:schemeClr val="bg1"/>
                </a:solidFill>
                <a:latin typeface="+mj-lt"/>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0000</a:t>
            </a:r>
            <a:endParaRPr kumimoji="1" lang="ja-JP" altLang="en-US" dirty="0"/>
          </a:p>
        </p:txBody>
      </p:sp>
    </p:spTree>
    <p:extLst>
      <p:ext uri="{BB962C8B-B14F-4D97-AF65-F5344CB8AC3E}">
        <p14:creationId xmlns:p14="http://schemas.microsoft.com/office/powerpoint/2010/main" val="3317797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iterate type="wd">
                                    <p:tmPct val="10000"/>
                                  </p:iterate>
                                  <p:childTnLst>
                                    <p:set>
                                      <p:cBhvr>
                                        <p:cTn id="6" dur="1" fill="hold">
                                          <p:stCondLst>
                                            <p:cond delay="0"/>
                                          </p:stCondLst>
                                        </p:cTn>
                                        <p:tgtEl>
                                          <p:spTgt spid="127"/>
                                        </p:tgtEl>
                                        <p:attrNameLst>
                                          <p:attrName>style.visibility</p:attrName>
                                        </p:attrNameLst>
                                      </p:cBhvr>
                                      <p:to>
                                        <p:strVal val="visible"/>
                                      </p:to>
                                    </p:set>
                                    <p:anim calcmode="lin" valueType="num">
                                      <p:cBhvr additive="base">
                                        <p:cTn id="7" dur="1000" fill="hold"/>
                                        <p:tgtEl>
                                          <p:spTgt spid="127"/>
                                        </p:tgtEl>
                                        <p:attrNameLst>
                                          <p:attrName>ppt_x</p:attrName>
                                        </p:attrNameLst>
                                      </p:cBhvr>
                                      <p:tavLst>
                                        <p:tav tm="0">
                                          <p:val>
                                            <p:strVal val="#ppt_x"/>
                                          </p:val>
                                        </p:tav>
                                        <p:tav tm="100000">
                                          <p:val>
                                            <p:strVal val="#ppt_x"/>
                                          </p:val>
                                        </p:tav>
                                      </p:tavLst>
                                    </p:anim>
                                    <p:anim calcmode="lin" valueType="num">
                                      <p:cBhvr additive="base">
                                        <p:cTn id="8" dur="1000" fill="hold"/>
                                        <p:tgtEl>
                                          <p:spTgt spid="127"/>
                                        </p:tgtEl>
                                        <p:attrNameLst>
                                          <p:attrName>ppt_y</p:attrName>
                                        </p:attrNameLst>
                                      </p:cBhvr>
                                      <p:tavLst>
                                        <p:tav tm="0">
                                          <p:val>
                                            <p:strVal val="0-#ppt_h/2"/>
                                          </p:val>
                                        </p:tav>
                                        <p:tav tm="100000">
                                          <p:val>
                                            <p:strVal val="#ppt_y"/>
                                          </p:val>
                                        </p:tav>
                                      </p:tavLst>
                                    </p:anim>
                                  </p:childTnLst>
                                </p:cTn>
                              </p:par>
                            </p:childTnLst>
                          </p:cTn>
                        </p:par>
                        <p:par>
                          <p:cTn id="9" fill="hold">
                            <p:stCondLst>
                              <p:cond delay="1300"/>
                            </p:stCondLst>
                            <p:childTnLst>
                              <p:par>
                                <p:cTn id="10" presetID="10" presetClass="entr" presetSubtype="0" fill="hold" grpId="0" nodeType="afterEffect">
                                  <p:stCondLst>
                                    <p:cond delay="0"/>
                                  </p:stCondLst>
                                  <p:childTnLst>
                                    <p:set>
                                      <p:cBhvr>
                                        <p:cTn id="11" dur="1" fill="hold">
                                          <p:stCondLst>
                                            <p:cond delay="0"/>
                                          </p:stCondLst>
                                        </p:cTn>
                                        <p:tgtEl>
                                          <p:spTgt spid="132"/>
                                        </p:tgtEl>
                                        <p:attrNameLst>
                                          <p:attrName>style.visibility</p:attrName>
                                        </p:attrNameLst>
                                      </p:cBhvr>
                                      <p:to>
                                        <p:strVal val="visible"/>
                                      </p:to>
                                    </p:set>
                                    <p:animEffect transition="in" filter="fade">
                                      <p:cBhvr>
                                        <p:cTn id="12" dur="500"/>
                                        <p:tgtEl>
                                          <p:spTgt spid="132"/>
                                        </p:tgtEl>
                                      </p:cBhvr>
                                    </p:animEffect>
                                  </p:childTnLst>
                                </p:cTn>
                              </p:par>
                            </p:childTnLst>
                          </p:cTn>
                        </p:par>
                        <p:par>
                          <p:cTn id="13" fill="hold">
                            <p:stCondLst>
                              <p:cond delay="1800"/>
                            </p:stCondLst>
                            <p:childTnLst>
                              <p:par>
                                <p:cTn id="14" presetID="10" presetClass="entr" presetSubtype="0" fill="hold" grpId="0" nodeType="afterEffect">
                                  <p:stCondLst>
                                    <p:cond delay="250"/>
                                  </p:stCondLst>
                                  <p:childTnLst>
                                    <p:set>
                                      <p:cBhvr>
                                        <p:cTn id="15" dur="1" fill="hold">
                                          <p:stCondLst>
                                            <p:cond delay="0"/>
                                          </p:stCondLst>
                                        </p:cTn>
                                        <p:tgtEl>
                                          <p:spTgt spid="21"/>
                                        </p:tgtEl>
                                        <p:attrNameLst>
                                          <p:attrName>style.visibility</p:attrName>
                                        </p:attrNameLst>
                                      </p:cBhvr>
                                      <p:to>
                                        <p:strVal val="visible"/>
                                      </p:to>
                                    </p:set>
                                    <p:animEffect transition="in" filter="fade">
                                      <p:cBhvr>
                                        <p:cTn id="16" dur="500"/>
                                        <p:tgtEl>
                                          <p:spTgt spid="21"/>
                                        </p:tgtEl>
                                      </p:cBhvr>
                                    </p:animEffect>
                                  </p:childTnLst>
                                </p:cTn>
                              </p:par>
                              <p:par>
                                <p:cTn id="17" presetID="10" presetClass="entr" presetSubtype="0" fill="hold" grpId="0" nodeType="withEffect">
                                  <p:stCondLst>
                                    <p:cond delay="250"/>
                                  </p:stCondLst>
                                  <p:childTnLst>
                                    <p:set>
                                      <p:cBhvr>
                                        <p:cTn id="18" dur="1" fill="hold">
                                          <p:stCondLst>
                                            <p:cond delay="0"/>
                                          </p:stCondLst>
                                        </p:cTn>
                                        <p:tgtEl>
                                          <p:spTgt spid="94"/>
                                        </p:tgtEl>
                                        <p:attrNameLst>
                                          <p:attrName>style.visibility</p:attrName>
                                        </p:attrNameLst>
                                      </p:cBhvr>
                                      <p:to>
                                        <p:strVal val="visible"/>
                                      </p:to>
                                    </p:set>
                                    <p:animEffect transition="in" filter="fade">
                                      <p:cBhvr>
                                        <p:cTn id="19" dur="500"/>
                                        <p:tgtEl>
                                          <p:spTgt spid="94"/>
                                        </p:tgtEl>
                                      </p:cBhvr>
                                    </p:animEffect>
                                  </p:childTnLst>
                                </p:cTn>
                              </p:par>
                            </p:childTnLst>
                          </p:cTn>
                        </p:par>
                        <p:par>
                          <p:cTn id="20" fill="hold">
                            <p:stCondLst>
                              <p:cond delay="2550"/>
                            </p:stCondLst>
                            <p:childTnLst>
                              <p:par>
                                <p:cTn id="21" presetID="22" presetClass="entr" presetSubtype="8" fill="hold" grpId="0" nodeType="afterEffect">
                                  <p:stCondLst>
                                    <p:cond delay="0"/>
                                  </p:stCondLst>
                                  <p:childTnLst>
                                    <p:set>
                                      <p:cBhvr>
                                        <p:cTn id="22" dur="1" fill="hold">
                                          <p:stCondLst>
                                            <p:cond delay="0"/>
                                          </p:stCondLst>
                                        </p:cTn>
                                        <p:tgtEl>
                                          <p:spTgt spid="113">
                                            <p:txEl>
                                              <p:pRg st="0" end="0"/>
                                            </p:txEl>
                                          </p:spTgt>
                                        </p:tgtEl>
                                        <p:attrNameLst>
                                          <p:attrName>style.visibility</p:attrName>
                                        </p:attrNameLst>
                                      </p:cBhvr>
                                      <p:to>
                                        <p:strVal val="visible"/>
                                      </p:to>
                                    </p:set>
                                    <p:animEffect transition="in" filter="wipe(left)">
                                      <p:cBhvr>
                                        <p:cTn id="23" dur="500"/>
                                        <p:tgtEl>
                                          <p:spTgt spid="113">
                                            <p:txEl>
                                              <p:pRg st="0" end="0"/>
                                            </p:txEl>
                                          </p:spTgt>
                                        </p:tgtEl>
                                      </p:cBhvr>
                                    </p:animEffect>
                                  </p:childTnLst>
                                </p:cTn>
                              </p:par>
                            </p:childTnLst>
                          </p:cTn>
                        </p:par>
                        <p:par>
                          <p:cTn id="24" fill="hold">
                            <p:stCondLst>
                              <p:cond delay="3050"/>
                            </p:stCondLst>
                            <p:childTnLst>
                              <p:par>
                                <p:cTn id="25" presetID="10" presetClass="entr" presetSubtype="0" fill="hold" grpId="0" nodeType="afterEffect">
                                  <p:stCondLst>
                                    <p:cond delay="0"/>
                                  </p:stCondLst>
                                  <p:childTnLst>
                                    <p:set>
                                      <p:cBhvr>
                                        <p:cTn id="26" dur="1" fill="hold">
                                          <p:stCondLst>
                                            <p:cond delay="0"/>
                                          </p:stCondLst>
                                        </p:cTn>
                                        <p:tgtEl>
                                          <p:spTgt spid="112">
                                            <p:txEl>
                                              <p:pRg st="0" end="0"/>
                                            </p:txEl>
                                          </p:spTgt>
                                        </p:tgtEl>
                                        <p:attrNameLst>
                                          <p:attrName>style.visibility</p:attrName>
                                        </p:attrNameLst>
                                      </p:cBhvr>
                                      <p:to>
                                        <p:strVal val="visible"/>
                                      </p:to>
                                    </p:set>
                                    <p:animEffect transition="in" filter="fade">
                                      <p:cBhvr>
                                        <p:cTn id="27" dur="500"/>
                                        <p:tgtEl>
                                          <p:spTgt spid="112">
                                            <p:txEl>
                                              <p:pRg st="0" end="0"/>
                                            </p:txEl>
                                          </p:spTgt>
                                        </p:tgtEl>
                                      </p:cBhvr>
                                    </p:animEffect>
                                  </p:childTnLst>
                                </p:cTn>
                              </p:par>
                            </p:childTnLst>
                          </p:cTn>
                        </p:par>
                        <p:par>
                          <p:cTn id="28" fill="hold">
                            <p:stCondLst>
                              <p:cond delay="3550"/>
                            </p:stCondLst>
                            <p:childTnLst>
                              <p:par>
                                <p:cTn id="29" presetID="22" presetClass="entr" presetSubtype="1" fill="hold" nodeType="afterEffect">
                                  <p:stCondLst>
                                    <p:cond delay="0"/>
                                  </p:stCondLst>
                                  <p:childTnLst>
                                    <p:set>
                                      <p:cBhvr>
                                        <p:cTn id="30" dur="1" fill="hold">
                                          <p:stCondLst>
                                            <p:cond delay="0"/>
                                          </p:stCondLst>
                                        </p:cTn>
                                        <p:tgtEl>
                                          <p:spTgt spid="101"/>
                                        </p:tgtEl>
                                        <p:attrNameLst>
                                          <p:attrName>style.visibility</p:attrName>
                                        </p:attrNameLst>
                                      </p:cBhvr>
                                      <p:to>
                                        <p:strVal val="visible"/>
                                      </p:to>
                                    </p:set>
                                    <p:animEffect transition="in" filter="wipe(up)">
                                      <p:cBhvr>
                                        <p:cTn id="31" dur="500"/>
                                        <p:tgtEl>
                                          <p:spTgt spid="101"/>
                                        </p:tgtEl>
                                      </p:cBhvr>
                                    </p:animEffect>
                                  </p:childTnLst>
                                </p:cTn>
                              </p:par>
                            </p:childTnLst>
                          </p:cTn>
                        </p:par>
                        <p:par>
                          <p:cTn id="32" fill="hold">
                            <p:stCondLst>
                              <p:cond delay="4050"/>
                            </p:stCondLst>
                            <p:childTnLst>
                              <p:par>
                                <p:cTn id="33" presetID="10" presetClass="entr" presetSubtype="0" fill="hold" grpId="0" nodeType="afterEffect">
                                  <p:stCondLst>
                                    <p:cond delay="0"/>
                                  </p:stCondLst>
                                  <p:childTnLst>
                                    <p:set>
                                      <p:cBhvr>
                                        <p:cTn id="34" dur="1" fill="hold">
                                          <p:stCondLst>
                                            <p:cond delay="0"/>
                                          </p:stCondLst>
                                        </p:cTn>
                                        <p:tgtEl>
                                          <p:spTgt spid="22"/>
                                        </p:tgtEl>
                                        <p:attrNameLst>
                                          <p:attrName>style.visibility</p:attrName>
                                        </p:attrNameLst>
                                      </p:cBhvr>
                                      <p:to>
                                        <p:strVal val="visible"/>
                                      </p:to>
                                    </p:set>
                                    <p:animEffect transition="in" filter="fade">
                                      <p:cBhvr>
                                        <p:cTn id="35" dur="500"/>
                                        <p:tgtEl>
                                          <p:spTgt spid="22"/>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95"/>
                                        </p:tgtEl>
                                        <p:attrNameLst>
                                          <p:attrName>style.visibility</p:attrName>
                                        </p:attrNameLst>
                                      </p:cBhvr>
                                      <p:to>
                                        <p:strVal val="visible"/>
                                      </p:to>
                                    </p:set>
                                    <p:animEffect transition="in" filter="fade">
                                      <p:cBhvr>
                                        <p:cTn id="38" dur="500"/>
                                        <p:tgtEl>
                                          <p:spTgt spid="95"/>
                                        </p:tgtEl>
                                      </p:cBhvr>
                                    </p:animEffect>
                                  </p:childTnLst>
                                </p:cTn>
                              </p:par>
                            </p:childTnLst>
                          </p:cTn>
                        </p:par>
                        <p:par>
                          <p:cTn id="39" fill="hold">
                            <p:stCondLst>
                              <p:cond delay="4550"/>
                            </p:stCondLst>
                            <p:childTnLst>
                              <p:par>
                                <p:cTn id="40" presetID="22" presetClass="entr" presetSubtype="8" fill="hold" grpId="0" nodeType="afterEffect">
                                  <p:stCondLst>
                                    <p:cond delay="0"/>
                                  </p:stCondLst>
                                  <p:childTnLst>
                                    <p:set>
                                      <p:cBhvr>
                                        <p:cTn id="41" dur="1" fill="hold">
                                          <p:stCondLst>
                                            <p:cond delay="0"/>
                                          </p:stCondLst>
                                        </p:cTn>
                                        <p:tgtEl>
                                          <p:spTgt spid="118">
                                            <p:txEl>
                                              <p:pRg st="0" end="0"/>
                                            </p:txEl>
                                          </p:spTgt>
                                        </p:tgtEl>
                                        <p:attrNameLst>
                                          <p:attrName>style.visibility</p:attrName>
                                        </p:attrNameLst>
                                      </p:cBhvr>
                                      <p:to>
                                        <p:strVal val="visible"/>
                                      </p:to>
                                    </p:set>
                                    <p:animEffect transition="in" filter="wipe(left)">
                                      <p:cBhvr>
                                        <p:cTn id="42" dur="500"/>
                                        <p:tgtEl>
                                          <p:spTgt spid="118">
                                            <p:txEl>
                                              <p:pRg st="0" end="0"/>
                                            </p:txEl>
                                          </p:spTgt>
                                        </p:tgtEl>
                                      </p:cBhvr>
                                    </p:animEffect>
                                  </p:childTnLst>
                                </p:cTn>
                              </p:par>
                            </p:childTnLst>
                          </p:cTn>
                        </p:par>
                        <p:par>
                          <p:cTn id="43" fill="hold">
                            <p:stCondLst>
                              <p:cond delay="5050"/>
                            </p:stCondLst>
                            <p:childTnLst>
                              <p:par>
                                <p:cTn id="44" presetID="10" presetClass="entr" presetSubtype="0" fill="hold" grpId="0" nodeType="afterEffect">
                                  <p:stCondLst>
                                    <p:cond delay="0"/>
                                  </p:stCondLst>
                                  <p:childTnLst>
                                    <p:set>
                                      <p:cBhvr>
                                        <p:cTn id="45" dur="1" fill="hold">
                                          <p:stCondLst>
                                            <p:cond delay="0"/>
                                          </p:stCondLst>
                                        </p:cTn>
                                        <p:tgtEl>
                                          <p:spTgt spid="117">
                                            <p:txEl>
                                              <p:pRg st="0" end="0"/>
                                            </p:txEl>
                                          </p:spTgt>
                                        </p:tgtEl>
                                        <p:attrNameLst>
                                          <p:attrName>style.visibility</p:attrName>
                                        </p:attrNameLst>
                                      </p:cBhvr>
                                      <p:to>
                                        <p:strVal val="visible"/>
                                      </p:to>
                                    </p:set>
                                    <p:animEffect transition="in" filter="fade">
                                      <p:cBhvr>
                                        <p:cTn id="46" dur="500"/>
                                        <p:tgtEl>
                                          <p:spTgt spid="117">
                                            <p:txEl>
                                              <p:pRg st="0" end="0"/>
                                            </p:txEl>
                                          </p:spTgt>
                                        </p:tgtEl>
                                      </p:cBhvr>
                                    </p:animEffect>
                                  </p:childTnLst>
                                </p:cTn>
                              </p:par>
                            </p:childTnLst>
                          </p:cTn>
                        </p:par>
                        <p:par>
                          <p:cTn id="47" fill="hold">
                            <p:stCondLst>
                              <p:cond delay="5550"/>
                            </p:stCondLst>
                            <p:childTnLst>
                              <p:par>
                                <p:cTn id="48" presetID="22" presetClass="entr" presetSubtype="1" fill="hold" nodeType="afterEffect">
                                  <p:stCondLst>
                                    <p:cond delay="0"/>
                                  </p:stCondLst>
                                  <p:childTnLst>
                                    <p:set>
                                      <p:cBhvr>
                                        <p:cTn id="49" dur="1" fill="hold">
                                          <p:stCondLst>
                                            <p:cond delay="0"/>
                                          </p:stCondLst>
                                        </p:cTn>
                                        <p:tgtEl>
                                          <p:spTgt spid="102"/>
                                        </p:tgtEl>
                                        <p:attrNameLst>
                                          <p:attrName>style.visibility</p:attrName>
                                        </p:attrNameLst>
                                      </p:cBhvr>
                                      <p:to>
                                        <p:strVal val="visible"/>
                                      </p:to>
                                    </p:set>
                                    <p:animEffect transition="in" filter="wipe(up)">
                                      <p:cBhvr>
                                        <p:cTn id="50" dur="500"/>
                                        <p:tgtEl>
                                          <p:spTgt spid="102"/>
                                        </p:tgtEl>
                                      </p:cBhvr>
                                    </p:animEffect>
                                  </p:childTnLst>
                                </p:cTn>
                              </p:par>
                            </p:childTnLst>
                          </p:cTn>
                        </p:par>
                        <p:par>
                          <p:cTn id="51" fill="hold">
                            <p:stCondLst>
                              <p:cond delay="6050"/>
                            </p:stCondLst>
                            <p:childTnLst>
                              <p:par>
                                <p:cTn id="52" presetID="10" presetClass="entr" presetSubtype="0" fill="hold" grpId="0" nodeType="afterEffect">
                                  <p:stCondLst>
                                    <p:cond delay="0"/>
                                  </p:stCondLst>
                                  <p:childTnLst>
                                    <p:set>
                                      <p:cBhvr>
                                        <p:cTn id="53" dur="1" fill="hold">
                                          <p:stCondLst>
                                            <p:cond delay="0"/>
                                          </p:stCondLst>
                                        </p:cTn>
                                        <p:tgtEl>
                                          <p:spTgt spid="23"/>
                                        </p:tgtEl>
                                        <p:attrNameLst>
                                          <p:attrName>style.visibility</p:attrName>
                                        </p:attrNameLst>
                                      </p:cBhvr>
                                      <p:to>
                                        <p:strVal val="visible"/>
                                      </p:to>
                                    </p:set>
                                    <p:animEffect transition="in" filter="fade">
                                      <p:cBhvr>
                                        <p:cTn id="54" dur="500"/>
                                        <p:tgtEl>
                                          <p:spTgt spid="23"/>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96"/>
                                        </p:tgtEl>
                                        <p:attrNameLst>
                                          <p:attrName>style.visibility</p:attrName>
                                        </p:attrNameLst>
                                      </p:cBhvr>
                                      <p:to>
                                        <p:strVal val="visible"/>
                                      </p:to>
                                    </p:set>
                                    <p:animEffect transition="in" filter="fade">
                                      <p:cBhvr>
                                        <p:cTn id="57" dur="500"/>
                                        <p:tgtEl>
                                          <p:spTgt spid="96"/>
                                        </p:tgtEl>
                                      </p:cBhvr>
                                    </p:animEffect>
                                  </p:childTnLst>
                                </p:cTn>
                              </p:par>
                            </p:childTnLst>
                          </p:cTn>
                        </p:par>
                        <p:par>
                          <p:cTn id="58" fill="hold">
                            <p:stCondLst>
                              <p:cond delay="6550"/>
                            </p:stCondLst>
                            <p:childTnLst>
                              <p:par>
                                <p:cTn id="59" presetID="22" presetClass="entr" presetSubtype="8" fill="hold" grpId="0" nodeType="afterEffect">
                                  <p:stCondLst>
                                    <p:cond delay="0"/>
                                  </p:stCondLst>
                                  <p:childTnLst>
                                    <p:set>
                                      <p:cBhvr>
                                        <p:cTn id="60" dur="1" fill="hold">
                                          <p:stCondLst>
                                            <p:cond delay="0"/>
                                          </p:stCondLst>
                                        </p:cTn>
                                        <p:tgtEl>
                                          <p:spTgt spid="120">
                                            <p:txEl>
                                              <p:pRg st="0" end="0"/>
                                            </p:txEl>
                                          </p:spTgt>
                                        </p:tgtEl>
                                        <p:attrNameLst>
                                          <p:attrName>style.visibility</p:attrName>
                                        </p:attrNameLst>
                                      </p:cBhvr>
                                      <p:to>
                                        <p:strVal val="visible"/>
                                      </p:to>
                                    </p:set>
                                    <p:animEffect transition="in" filter="wipe(left)">
                                      <p:cBhvr>
                                        <p:cTn id="61" dur="500"/>
                                        <p:tgtEl>
                                          <p:spTgt spid="120">
                                            <p:txEl>
                                              <p:pRg st="0" end="0"/>
                                            </p:txEl>
                                          </p:spTgt>
                                        </p:tgtEl>
                                      </p:cBhvr>
                                    </p:animEffect>
                                  </p:childTnLst>
                                </p:cTn>
                              </p:par>
                            </p:childTnLst>
                          </p:cTn>
                        </p:par>
                        <p:par>
                          <p:cTn id="62" fill="hold">
                            <p:stCondLst>
                              <p:cond delay="7050"/>
                            </p:stCondLst>
                            <p:childTnLst>
                              <p:par>
                                <p:cTn id="63" presetID="10" presetClass="entr" presetSubtype="0" fill="hold" grpId="0" nodeType="afterEffect">
                                  <p:stCondLst>
                                    <p:cond delay="0"/>
                                  </p:stCondLst>
                                  <p:childTnLst>
                                    <p:set>
                                      <p:cBhvr>
                                        <p:cTn id="64" dur="1" fill="hold">
                                          <p:stCondLst>
                                            <p:cond delay="0"/>
                                          </p:stCondLst>
                                        </p:cTn>
                                        <p:tgtEl>
                                          <p:spTgt spid="119">
                                            <p:txEl>
                                              <p:pRg st="0" end="0"/>
                                            </p:txEl>
                                          </p:spTgt>
                                        </p:tgtEl>
                                        <p:attrNameLst>
                                          <p:attrName>style.visibility</p:attrName>
                                        </p:attrNameLst>
                                      </p:cBhvr>
                                      <p:to>
                                        <p:strVal val="visible"/>
                                      </p:to>
                                    </p:set>
                                    <p:animEffect transition="in" filter="fade">
                                      <p:cBhvr>
                                        <p:cTn id="65" dur="500"/>
                                        <p:tgtEl>
                                          <p:spTgt spid="119">
                                            <p:txEl>
                                              <p:pRg st="0" end="0"/>
                                            </p:txEl>
                                          </p:spTgt>
                                        </p:tgtEl>
                                      </p:cBhvr>
                                    </p:animEffect>
                                  </p:childTnLst>
                                </p:cTn>
                              </p:par>
                            </p:childTnLst>
                          </p:cTn>
                        </p:par>
                        <p:par>
                          <p:cTn id="66" fill="hold">
                            <p:stCondLst>
                              <p:cond delay="7550"/>
                            </p:stCondLst>
                            <p:childTnLst>
                              <p:par>
                                <p:cTn id="67" presetID="22" presetClass="entr" presetSubtype="1" fill="hold" nodeType="afterEffect">
                                  <p:stCondLst>
                                    <p:cond delay="0"/>
                                  </p:stCondLst>
                                  <p:childTnLst>
                                    <p:set>
                                      <p:cBhvr>
                                        <p:cTn id="68" dur="1" fill="hold">
                                          <p:stCondLst>
                                            <p:cond delay="0"/>
                                          </p:stCondLst>
                                        </p:cTn>
                                        <p:tgtEl>
                                          <p:spTgt spid="109"/>
                                        </p:tgtEl>
                                        <p:attrNameLst>
                                          <p:attrName>style.visibility</p:attrName>
                                        </p:attrNameLst>
                                      </p:cBhvr>
                                      <p:to>
                                        <p:strVal val="visible"/>
                                      </p:to>
                                    </p:set>
                                    <p:animEffect transition="in" filter="wipe(up)">
                                      <p:cBhvr>
                                        <p:cTn id="69" dur="500"/>
                                        <p:tgtEl>
                                          <p:spTgt spid="1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 grpId="0" animBg="1"/>
      <p:bldP spid="95" grpId="0" animBg="1"/>
      <p:bldP spid="96" grpId="0" animBg="1"/>
      <p:bldP spid="112" grpId="0" build="p">
        <p:tmplLst>
          <p:tmpl lvl="1">
            <p:tnLst>
              <p:par>
                <p:cTn presetID="10" presetClass="entr" presetSubtype="0" fill="hold" nodeType="afterEffect">
                  <p:stCondLst>
                    <p:cond delay="0"/>
                  </p:stCondLst>
                  <p:childTnLst>
                    <p:set>
                      <p:cBhvr>
                        <p:cTn dur="1" fill="hold">
                          <p:stCondLst>
                            <p:cond delay="0"/>
                          </p:stCondLst>
                        </p:cTn>
                        <p:tgtEl>
                          <p:spTgt spid="112"/>
                        </p:tgtEl>
                        <p:attrNameLst>
                          <p:attrName>style.visibility</p:attrName>
                        </p:attrNameLst>
                      </p:cBhvr>
                      <p:to>
                        <p:strVal val="visible"/>
                      </p:to>
                    </p:set>
                    <p:animEffect transition="in" filter="fade">
                      <p:cBhvr>
                        <p:cTn dur="500"/>
                        <p:tgtEl>
                          <p:spTgt spid="112"/>
                        </p:tgtEl>
                      </p:cBhvr>
                    </p:animEffect>
                  </p:childTnLst>
                </p:cTn>
              </p:par>
            </p:tnLst>
          </p:tmpl>
        </p:tmplLst>
      </p:bldP>
      <p:bldP spid="113" grpId="0" build="p">
        <p:tmplLst>
          <p:tmpl lvl="1">
            <p:tnLst>
              <p:par>
                <p:cTn presetID="22" presetClass="entr" presetSubtype="8" fill="hold" nodeType="afterEffect">
                  <p:stCondLst>
                    <p:cond delay="0"/>
                  </p:stCondLst>
                  <p:childTnLst>
                    <p:set>
                      <p:cBhvr>
                        <p:cTn dur="1" fill="hold">
                          <p:stCondLst>
                            <p:cond delay="0"/>
                          </p:stCondLst>
                        </p:cTn>
                        <p:tgtEl>
                          <p:spTgt spid="113"/>
                        </p:tgtEl>
                        <p:attrNameLst>
                          <p:attrName>style.visibility</p:attrName>
                        </p:attrNameLst>
                      </p:cBhvr>
                      <p:to>
                        <p:strVal val="visible"/>
                      </p:to>
                    </p:set>
                    <p:animEffect transition="in" filter="wipe(left)">
                      <p:cBhvr>
                        <p:cTn dur="500"/>
                        <p:tgtEl>
                          <p:spTgt spid="113"/>
                        </p:tgtEl>
                      </p:cBhvr>
                    </p:animEffect>
                  </p:childTnLst>
                </p:cTn>
              </p:par>
            </p:tnLst>
          </p:tmpl>
        </p:tmplLst>
      </p:bldP>
      <p:bldP spid="117" grpId="0" build="p">
        <p:tmplLst>
          <p:tmpl lvl="1">
            <p:tnLst>
              <p:par>
                <p:cTn presetID="10" presetClass="entr" presetSubtype="0" fill="hold" nodeType="afterEffect">
                  <p:stCondLst>
                    <p:cond delay="0"/>
                  </p:stCondLst>
                  <p:childTnLst>
                    <p:set>
                      <p:cBhvr>
                        <p:cTn dur="1" fill="hold">
                          <p:stCondLst>
                            <p:cond delay="0"/>
                          </p:stCondLst>
                        </p:cTn>
                        <p:tgtEl>
                          <p:spTgt spid="117"/>
                        </p:tgtEl>
                        <p:attrNameLst>
                          <p:attrName>style.visibility</p:attrName>
                        </p:attrNameLst>
                      </p:cBhvr>
                      <p:to>
                        <p:strVal val="visible"/>
                      </p:to>
                    </p:set>
                    <p:animEffect transition="in" filter="fade">
                      <p:cBhvr>
                        <p:cTn dur="500"/>
                        <p:tgtEl>
                          <p:spTgt spid="117"/>
                        </p:tgtEl>
                      </p:cBhvr>
                    </p:animEffect>
                  </p:childTnLst>
                </p:cTn>
              </p:par>
            </p:tnLst>
          </p:tmpl>
        </p:tmplLst>
      </p:bldP>
      <p:bldP spid="118" grpId="0" build="p">
        <p:tmplLst>
          <p:tmpl lvl="1">
            <p:tnLst>
              <p:par>
                <p:cTn presetID="22" presetClass="entr" presetSubtype="8" fill="hold" nodeType="afterEffect">
                  <p:stCondLst>
                    <p:cond delay="0"/>
                  </p:stCondLst>
                  <p:childTnLst>
                    <p:set>
                      <p:cBhvr>
                        <p:cTn dur="1" fill="hold">
                          <p:stCondLst>
                            <p:cond delay="0"/>
                          </p:stCondLst>
                        </p:cTn>
                        <p:tgtEl>
                          <p:spTgt spid="118"/>
                        </p:tgtEl>
                        <p:attrNameLst>
                          <p:attrName>style.visibility</p:attrName>
                        </p:attrNameLst>
                      </p:cBhvr>
                      <p:to>
                        <p:strVal val="visible"/>
                      </p:to>
                    </p:set>
                    <p:animEffect transition="in" filter="wipe(left)">
                      <p:cBhvr>
                        <p:cTn dur="500"/>
                        <p:tgtEl>
                          <p:spTgt spid="118"/>
                        </p:tgtEl>
                      </p:cBhvr>
                    </p:animEffect>
                  </p:childTnLst>
                </p:cTn>
              </p:par>
            </p:tnLst>
          </p:tmpl>
        </p:tmplLst>
      </p:bldP>
      <p:bldP spid="119" grpId="0" build="p">
        <p:tmplLst>
          <p:tmpl lvl="1">
            <p:tnLst>
              <p:par>
                <p:cTn presetID="10" presetClass="entr" presetSubtype="0" fill="hold" nodeType="afterEffect">
                  <p:stCondLst>
                    <p:cond delay="0"/>
                  </p:stCondLst>
                  <p:childTnLst>
                    <p:set>
                      <p:cBhvr>
                        <p:cTn dur="1" fill="hold">
                          <p:stCondLst>
                            <p:cond delay="0"/>
                          </p:stCondLst>
                        </p:cTn>
                        <p:tgtEl>
                          <p:spTgt spid="119"/>
                        </p:tgtEl>
                        <p:attrNameLst>
                          <p:attrName>style.visibility</p:attrName>
                        </p:attrNameLst>
                      </p:cBhvr>
                      <p:to>
                        <p:strVal val="visible"/>
                      </p:to>
                    </p:set>
                    <p:animEffect transition="in" filter="fade">
                      <p:cBhvr>
                        <p:cTn dur="500"/>
                        <p:tgtEl>
                          <p:spTgt spid="119"/>
                        </p:tgtEl>
                      </p:cBhvr>
                    </p:animEffect>
                  </p:childTnLst>
                </p:cTn>
              </p:par>
            </p:tnLst>
          </p:tmpl>
        </p:tmplLst>
      </p:bldP>
      <p:bldP spid="120" grpId="0" build="p">
        <p:tmplLst>
          <p:tmpl lvl="1">
            <p:tnLst>
              <p:par>
                <p:cTn presetID="22" presetClass="entr" presetSubtype="8" fill="hold" nodeType="afterEffect">
                  <p:stCondLst>
                    <p:cond delay="0"/>
                  </p:stCondLst>
                  <p:childTnLst>
                    <p:set>
                      <p:cBhvr>
                        <p:cTn dur="1" fill="hold">
                          <p:stCondLst>
                            <p:cond delay="0"/>
                          </p:stCondLst>
                        </p:cTn>
                        <p:tgtEl>
                          <p:spTgt spid="120"/>
                        </p:tgtEl>
                        <p:attrNameLst>
                          <p:attrName>style.visibility</p:attrName>
                        </p:attrNameLst>
                      </p:cBhvr>
                      <p:to>
                        <p:strVal val="visible"/>
                      </p:to>
                    </p:set>
                    <p:animEffect transition="in" filter="wipe(left)">
                      <p:cBhvr>
                        <p:cTn dur="500"/>
                        <p:tgtEl>
                          <p:spTgt spid="120"/>
                        </p:tgtEl>
                      </p:cBhvr>
                    </p:animEffect>
                  </p:childTnLst>
                </p:cTn>
              </p:par>
            </p:tnLst>
          </p:tmpl>
        </p:tmplLst>
      </p:bldP>
      <p:bldP spid="127" grpId="0"/>
      <p:bldP spid="132" grpId="0">
        <p:tmplLst>
          <p:tmpl>
            <p:tnLst>
              <p:par>
                <p:cTn presetID="10" presetClass="entr" presetSubtype="0" fill="hold" nodeType="afterEffect">
                  <p:stCondLst>
                    <p:cond delay="0"/>
                  </p:stCondLst>
                  <p:childTnLst>
                    <p:set>
                      <p:cBhvr>
                        <p:cTn dur="1" fill="hold">
                          <p:stCondLst>
                            <p:cond delay="0"/>
                          </p:stCondLst>
                        </p:cTn>
                        <p:tgtEl>
                          <p:spTgt spid="132"/>
                        </p:tgtEl>
                        <p:attrNameLst>
                          <p:attrName>style.visibility</p:attrName>
                        </p:attrNameLst>
                      </p:cBhvr>
                      <p:to>
                        <p:strVal val="visible"/>
                      </p:to>
                    </p:set>
                    <p:animEffect transition="in" filter="fade">
                      <p:cBhvr>
                        <p:cTn dur="500"/>
                        <p:tgtEl>
                          <p:spTgt spid="132"/>
                        </p:tgtEl>
                      </p:cBhvr>
                    </p:animEffect>
                  </p:childTnLst>
                </p:cTn>
              </p:par>
            </p:tnLst>
          </p:tmpl>
        </p:tmplLst>
      </p:bldP>
      <p:bldP spid="21" grpId="0" animBg="1">
        <p:tmplLst>
          <p:tmpl>
            <p:tnLst>
              <p:par>
                <p:cTn presetID="10" presetClass="entr" presetSubtype="0" fill="hold" nodeType="afterEffect">
                  <p:stCondLst>
                    <p:cond delay="250"/>
                  </p:stCondLst>
                  <p:childTnLst>
                    <p:set>
                      <p:cBhvr>
                        <p:cTn dur="1" fill="hold">
                          <p:stCondLst>
                            <p:cond delay="0"/>
                          </p:stCondLst>
                        </p:cTn>
                        <p:tgtEl>
                          <p:spTgt spid="21"/>
                        </p:tgtEl>
                        <p:attrNameLst>
                          <p:attrName>style.visibility</p:attrName>
                        </p:attrNameLst>
                      </p:cBhvr>
                      <p:to>
                        <p:strVal val="visible"/>
                      </p:to>
                    </p:set>
                    <p:animEffect transition="in" filter="fade">
                      <p:cBhvr>
                        <p:cTn dur="500"/>
                        <p:tgtEl>
                          <p:spTgt spid="21"/>
                        </p:tgtEl>
                      </p:cBhvr>
                    </p:animEffect>
                  </p:childTnLst>
                </p:cTn>
              </p:par>
            </p:tnLst>
          </p:tmpl>
        </p:tmplLst>
      </p:bldP>
      <p:bldP spid="22" grpId="0" animBg="1">
        <p:tmplLst>
          <p:tmpl>
            <p:tnLst>
              <p:par>
                <p:cTn presetID="10" presetClass="entr" presetSubtype="0" fill="hold" nodeType="after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3" grpId="0" animBg="1">
        <p:tmplLst>
          <p:tmpl>
            <p:tnLst>
              <p:par>
                <p:cTn presetID="10" presetClass="entr" presetSubtype="0" fill="hold" nodeType="after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meline middle">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kumimoji="1" lang="en-US" altLang="ja-JP"/>
              <a:t>The Power of PowerPoint - thepopp.com</a:t>
            </a:r>
            <a:endParaRPr kumimoji="1" lang="ja-JP" altLang="en-US" dirty="0"/>
          </a:p>
        </p:txBody>
      </p:sp>
      <p:sp>
        <p:nvSpPr>
          <p:cNvPr id="4" name="Slide Number Placeholder 3"/>
          <p:cNvSpPr>
            <a:spLocks noGrp="1"/>
          </p:cNvSpPr>
          <p:nvPr>
            <p:ph type="sldNum" sz="quarter" idx="11"/>
          </p:nvPr>
        </p:nvSpPr>
        <p:spPr/>
        <p:txBody>
          <a:bodyPr/>
          <a:lstStyle/>
          <a:p>
            <a:fld id="{B54AD89C-DF1E-4948-B597-5DD47B34A9CA}" type="slidenum">
              <a:rPr kumimoji="1" lang="ja-JP" altLang="en-US" smtClean="0"/>
              <a:pPr/>
              <a:t>‹#›</a:t>
            </a:fld>
            <a:endParaRPr kumimoji="1" lang="ja-JP" altLang="en-US" dirty="0"/>
          </a:p>
        </p:txBody>
      </p:sp>
      <p:sp>
        <p:nvSpPr>
          <p:cNvPr id="94" name="Oval 93"/>
          <p:cNvSpPr/>
          <p:nvPr userDrawn="1"/>
        </p:nvSpPr>
        <p:spPr>
          <a:xfrm>
            <a:off x="9033163" y="2670763"/>
            <a:ext cx="221673" cy="221673"/>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95" name="Oval 94"/>
          <p:cNvSpPr/>
          <p:nvPr userDrawn="1"/>
        </p:nvSpPr>
        <p:spPr>
          <a:xfrm>
            <a:off x="9033163" y="5041086"/>
            <a:ext cx="221673" cy="221673"/>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96" name="Oval 95"/>
          <p:cNvSpPr/>
          <p:nvPr userDrawn="1"/>
        </p:nvSpPr>
        <p:spPr>
          <a:xfrm>
            <a:off x="9033163" y="7404423"/>
            <a:ext cx="221673" cy="221673"/>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cxnSp>
        <p:nvCxnSpPr>
          <p:cNvPr id="101" name="Straight Connector 100"/>
          <p:cNvCxnSpPr>
            <a:stCxn id="94" idx="4"/>
            <a:endCxn id="95" idx="0"/>
          </p:cNvCxnSpPr>
          <p:nvPr userDrawn="1"/>
        </p:nvCxnSpPr>
        <p:spPr>
          <a:xfrm>
            <a:off x="9144000" y="2892436"/>
            <a:ext cx="0" cy="214865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a:stCxn id="96" idx="0"/>
            <a:endCxn id="95" idx="4"/>
          </p:cNvCxnSpPr>
          <p:nvPr userDrawn="1"/>
        </p:nvCxnSpPr>
        <p:spPr>
          <a:xfrm flipV="1">
            <a:off x="9144000" y="5262759"/>
            <a:ext cx="0" cy="2141664"/>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sp>
        <p:nvSpPr>
          <p:cNvPr id="112" name="Text Placeholder 5"/>
          <p:cNvSpPr>
            <a:spLocks noGrp="1"/>
          </p:cNvSpPr>
          <p:nvPr>
            <p:ph type="body" sz="quarter" idx="12" hasCustomPrompt="1"/>
          </p:nvPr>
        </p:nvSpPr>
        <p:spPr>
          <a:xfrm>
            <a:off x="9621984" y="3091580"/>
            <a:ext cx="5643416" cy="1045593"/>
          </a:xfrm>
        </p:spPr>
        <p:txBody>
          <a:bodyPr anchor="t"/>
          <a:lstStyle>
            <a:lvl1pPr marL="0" indent="0" algn="l">
              <a:spcBef>
                <a:spcPts val="0"/>
              </a:spcBef>
              <a:buFontTx/>
              <a:buNone/>
              <a:defRPr>
                <a:solidFill>
                  <a:schemeClr val="tx2"/>
                </a:solidFill>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Text goes here</a:t>
            </a:r>
            <a:endParaRPr kumimoji="1" lang="ja-JP" altLang="en-US" dirty="0"/>
          </a:p>
        </p:txBody>
      </p:sp>
      <p:sp>
        <p:nvSpPr>
          <p:cNvPr id="113" name="Text Placeholder 5"/>
          <p:cNvSpPr>
            <a:spLocks noGrp="1"/>
          </p:cNvSpPr>
          <p:nvPr>
            <p:ph type="body" sz="quarter" idx="14" hasCustomPrompt="1"/>
          </p:nvPr>
        </p:nvSpPr>
        <p:spPr>
          <a:xfrm>
            <a:off x="9621984" y="2432343"/>
            <a:ext cx="5643416" cy="586241"/>
          </a:xfrm>
        </p:spPr>
        <p:txBody>
          <a:bodyPr anchor="b">
            <a:normAutofit/>
          </a:bodyPr>
          <a:lstStyle>
            <a:lvl1pPr marL="0" indent="0" algn="l">
              <a:lnSpc>
                <a:spcPct val="100000"/>
              </a:lnSpc>
              <a:spcBef>
                <a:spcPts val="0"/>
              </a:spcBef>
              <a:buFontTx/>
              <a:buNone/>
              <a:defRPr sz="2800">
                <a:solidFill>
                  <a:schemeClr val="tx2"/>
                </a:solidFill>
                <a:latin typeface="+mj-lt"/>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Heading goes here</a:t>
            </a:r>
            <a:endParaRPr kumimoji="1" lang="ja-JP" altLang="en-US" dirty="0"/>
          </a:p>
        </p:txBody>
      </p:sp>
      <p:sp>
        <p:nvSpPr>
          <p:cNvPr id="117" name="Text Placeholder 5"/>
          <p:cNvSpPr>
            <a:spLocks noGrp="1"/>
          </p:cNvSpPr>
          <p:nvPr>
            <p:ph type="body" sz="quarter" idx="15" hasCustomPrompt="1"/>
          </p:nvPr>
        </p:nvSpPr>
        <p:spPr>
          <a:xfrm>
            <a:off x="9621984" y="5465148"/>
            <a:ext cx="5643416" cy="1045593"/>
          </a:xfrm>
        </p:spPr>
        <p:txBody>
          <a:bodyPr anchor="t"/>
          <a:lstStyle>
            <a:lvl1pPr marL="0" indent="0" algn="l">
              <a:spcBef>
                <a:spcPts val="0"/>
              </a:spcBef>
              <a:buFontTx/>
              <a:buNone/>
              <a:defRPr>
                <a:solidFill>
                  <a:schemeClr val="tx2"/>
                </a:solidFill>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Text goes here</a:t>
            </a:r>
            <a:endParaRPr kumimoji="1" lang="ja-JP" altLang="en-US" dirty="0"/>
          </a:p>
        </p:txBody>
      </p:sp>
      <p:sp>
        <p:nvSpPr>
          <p:cNvPr id="118" name="Text Placeholder 5"/>
          <p:cNvSpPr>
            <a:spLocks noGrp="1"/>
          </p:cNvSpPr>
          <p:nvPr>
            <p:ph type="body" sz="quarter" idx="16" hasCustomPrompt="1"/>
          </p:nvPr>
        </p:nvSpPr>
        <p:spPr>
          <a:xfrm>
            <a:off x="9621984" y="4805911"/>
            <a:ext cx="5643416" cy="586241"/>
          </a:xfrm>
        </p:spPr>
        <p:txBody>
          <a:bodyPr anchor="b">
            <a:normAutofit/>
          </a:bodyPr>
          <a:lstStyle>
            <a:lvl1pPr marL="0" indent="0" algn="l">
              <a:lnSpc>
                <a:spcPct val="100000"/>
              </a:lnSpc>
              <a:spcBef>
                <a:spcPts val="0"/>
              </a:spcBef>
              <a:buFontTx/>
              <a:buNone/>
              <a:defRPr sz="2800">
                <a:solidFill>
                  <a:schemeClr val="tx2"/>
                </a:solidFill>
                <a:latin typeface="+mj-lt"/>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Heading goes here</a:t>
            </a:r>
            <a:endParaRPr kumimoji="1" lang="ja-JP" altLang="en-US" dirty="0"/>
          </a:p>
        </p:txBody>
      </p:sp>
      <p:sp>
        <p:nvSpPr>
          <p:cNvPr id="119" name="Text Placeholder 5"/>
          <p:cNvSpPr>
            <a:spLocks noGrp="1"/>
          </p:cNvSpPr>
          <p:nvPr>
            <p:ph type="body" sz="quarter" idx="17" hasCustomPrompt="1"/>
          </p:nvPr>
        </p:nvSpPr>
        <p:spPr>
          <a:xfrm>
            <a:off x="9621984" y="7831336"/>
            <a:ext cx="5643416" cy="1045593"/>
          </a:xfrm>
        </p:spPr>
        <p:txBody>
          <a:bodyPr anchor="t"/>
          <a:lstStyle>
            <a:lvl1pPr marL="0" indent="0" algn="l">
              <a:spcBef>
                <a:spcPts val="0"/>
              </a:spcBef>
              <a:buFontTx/>
              <a:buNone/>
              <a:defRPr>
                <a:solidFill>
                  <a:schemeClr val="tx2"/>
                </a:solidFill>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Text goes here</a:t>
            </a:r>
            <a:endParaRPr kumimoji="1" lang="ja-JP" altLang="en-US" dirty="0"/>
          </a:p>
        </p:txBody>
      </p:sp>
      <p:sp>
        <p:nvSpPr>
          <p:cNvPr id="120" name="Text Placeholder 5"/>
          <p:cNvSpPr>
            <a:spLocks noGrp="1"/>
          </p:cNvSpPr>
          <p:nvPr>
            <p:ph type="body" sz="quarter" idx="18" hasCustomPrompt="1"/>
          </p:nvPr>
        </p:nvSpPr>
        <p:spPr>
          <a:xfrm>
            <a:off x="9621984" y="7172099"/>
            <a:ext cx="5643416" cy="586241"/>
          </a:xfrm>
        </p:spPr>
        <p:txBody>
          <a:bodyPr anchor="b">
            <a:normAutofit/>
          </a:bodyPr>
          <a:lstStyle>
            <a:lvl1pPr marL="0" indent="0" algn="l">
              <a:lnSpc>
                <a:spcPct val="100000"/>
              </a:lnSpc>
              <a:spcBef>
                <a:spcPts val="0"/>
              </a:spcBef>
              <a:buFontTx/>
              <a:buNone/>
              <a:defRPr sz="2800">
                <a:solidFill>
                  <a:schemeClr val="tx2"/>
                </a:solidFill>
                <a:latin typeface="+mj-lt"/>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Heading goes here</a:t>
            </a:r>
            <a:endParaRPr kumimoji="1" lang="ja-JP" altLang="en-US" dirty="0"/>
          </a:p>
        </p:txBody>
      </p:sp>
      <p:cxnSp>
        <p:nvCxnSpPr>
          <p:cNvPr id="22" name="Straight Connector 21"/>
          <p:cNvCxnSpPr>
            <a:endCxn id="94" idx="0"/>
          </p:cNvCxnSpPr>
          <p:nvPr userDrawn="1"/>
        </p:nvCxnSpPr>
        <p:spPr>
          <a:xfrm>
            <a:off x="9144000" y="0"/>
            <a:ext cx="0" cy="2670763"/>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a:endCxn id="96" idx="4"/>
          </p:cNvCxnSpPr>
          <p:nvPr userDrawn="1"/>
        </p:nvCxnSpPr>
        <p:spPr>
          <a:xfrm flipV="1">
            <a:off x="9144000" y="7626096"/>
            <a:ext cx="0" cy="2659317"/>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sp>
        <p:nvSpPr>
          <p:cNvPr id="27" name="Text Placeholder 5"/>
          <p:cNvSpPr>
            <a:spLocks noGrp="1"/>
          </p:cNvSpPr>
          <p:nvPr>
            <p:ph type="body" sz="quarter" idx="21" hasCustomPrompt="1"/>
          </p:nvPr>
        </p:nvSpPr>
        <p:spPr>
          <a:xfrm>
            <a:off x="6984995" y="2479939"/>
            <a:ext cx="1538142" cy="586241"/>
          </a:xfrm>
          <a:solidFill>
            <a:schemeClr val="accent2"/>
          </a:solidFill>
        </p:spPr>
        <p:txBody>
          <a:bodyPr anchor="ctr">
            <a:noAutofit/>
          </a:bodyPr>
          <a:lstStyle>
            <a:lvl1pPr marL="0" indent="0" algn="ctr">
              <a:lnSpc>
                <a:spcPct val="100000"/>
              </a:lnSpc>
              <a:spcBef>
                <a:spcPts val="0"/>
              </a:spcBef>
              <a:buFontTx/>
              <a:buNone/>
              <a:defRPr sz="2400">
                <a:solidFill>
                  <a:schemeClr val="bg1"/>
                </a:solidFill>
                <a:latin typeface="+mj-lt"/>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0000</a:t>
            </a:r>
            <a:endParaRPr kumimoji="1" lang="ja-JP" altLang="en-US" dirty="0"/>
          </a:p>
        </p:txBody>
      </p:sp>
      <p:sp>
        <p:nvSpPr>
          <p:cNvPr id="28" name="Text Placeholder 5"/>
          <p:cNvSpPr>
            <a:spLocks noGrp="1"/>
          </p:cNvSpPr>
          <p:nvPr>
            <p:ph type="body" sz="quarter" idx="22" hasCustomPrompt="1"/>
          </p:nvPr>
        </p:nvSpPr>
        <p:spPr>
          <a:xfrm>
            <a:off x="6984995" y="4853507"/>
            <a:ext cx="1538142" cy="586241"/>
          </a:xfrm>
          <a:solidFill>
            <a:schemeClr val="accent2"/>
          </a:solidFill>
        </p:spPr>
        <p:txBody>
          <a:bodyPr anchor="ctr">
            <a:noAutofit/>
          </a:bodyPr>
          <a:lstStyle>
            <a:lvl1pPr marL="0" indent="0" algn="ctr">
              <a:lnSpc>
                <a:spcPct val="100000"/>
              </a:lnSpc>
              <a:spcBef>
                <a:spcPts val="0"/>
              </a:spcBef>
              <a:buFontTx/>
              <a:buNone/>
              <a:defRPr sz="2400">
                <a:solidFill>
                  <a:schemeClr val="bg1"/>
                </a:solidFill>
                <a:latin typeface="+mj-lt"/>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0000</a:t>
            </a:r>
            <a:endParaRPr kumimoji="1" lang="ja-JP" altLang="en-US" dirty="0"/>
          </a:p>
        </p:txBody>
      </p:sp>
      <p:sp>
        <p:nvSpPr>
          <p:cNvPr id="29" name="Text Placeholder 5"/>
          <p:cNvSpPr>
            <a:spLocks noGrp="1"/>
          </p:cNvSpPr>
          <p:nvPr>
            <p:ph type="body" sz="quarter" idx="23" hasCustomPrompt="1"/>
          </p:nvPr>
        </p:nvSpPr>
        <p:spPr>
          <a:xfrm>
            <a:off x="6984995" y="7229220"/>
            <a:ext cx="1538142" cy="586241"/>
          </a:xfrm>
          <a:solidFill>
            <a:schemeClr val="accent2"/>
          </a:solidFill>
        </p:spPr>
        <p:txBody>
          <a:bodyPr anchor="ctr">
            <a:noAutofit/>
          </a:bodyPr>
          <a:lstStyle>
            <a:lvl1pPr marL="0" indent="0" algn="ctr">
              <a:lnSpc>
                <a:spcPct val="100000"/>
              </a:lnSpc>
              <a:spcBef>
                <a:spcPts val="0"/>
              </a:spcBef>
              <a:buFontTx/>
              <a:buNone/>
              <a:defRPr sz="2400">
                <a:solidFill>
                  <a:schemeClr val="bg1"/>
                </a:solidFill>
                <a:latin typeface="+mj-lt"/>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0000</a:t>
            </a:r>
            <a:endParaRPr kumimoji="1" lang="ja-JP" altLang="en-US" dirty="0"/>
          </a:p>
        </p:txBody>
      </p:sp>
    </p:spTree>
    <p:extLst>
      <p:ext uri="{BB962C8B-B14F-4D97-AF65-F5344CB8AC3E}">
        <p14:creationId xmlns:p14="http://schemas.microsoft.com/office/powerpoint/2010/main" val="1687846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4"/>
                                        </p:tgtEl>
                                        <p:attrNameLst>
                                          <p:attrName>style.visibility</p:attrName>
                                        </p:attrNameLst>
                                      </p:cBhvr>
                                      <p:to>
                                        <p:strVal val="visible"/>
                                      </p:to>
                                    </p:set>
                                    <p:animEffect transition="in" filter="fade">
                                      <p:cBhvr>
                                        <p:cTn id="10" dur="500"/>
                                        <p:tgtEl>
                                          <p:spTgt spid="94"/>
                                        </p:tgtEl>
                                      </p:cBhvr>
                                    </p:animEffect>
                                  </p:childTnLst>
                                </p:cTn>
                              </p:par>
                            </p:childTnLst>
                          </p:cTn>
                        </p:par>
                        <p:par>
                          <p:cTn id="11" fill="hold">
                            <p:stCondLst>
                              <p:cond delay="500"/>
                            </p:stCondLst>
                            <p:childTnLst>
                              <p:par>
                                <p:cTn id="12" presetID="22" presetClass="entr" presetSubtype="8" fill="hold" grpId="0" nodeType="afterEffect">
                                  <p:stCondLst>
                                    <p:cond delay="0"/>
                                  </p:stCondLst>
                                  <p:childTnLst>
                                    <p:set>
                                      <p:cBhvr>
                                        <p:cTn id="13" dur="1" fill="hold">
                                          <p:stCondLst>
                                            <p:cond delay="0"/>
                                          </p:stCondLst>
                                        </p:cTn>
                                        <p:tgtEl>
                                          <p:spTgt spid="113">
                                            <p:txEl>
                                              <p:pRg st="0" end="0"/>
                                            </p:txEl>
                                          </p:spTgt>
                                        </p:tgtEl>
                                        <p:attrNameLst>
                                          <p:attrName>style.visibility</p:attrName>
                                        </p:attrNameLst>
                                      </p:cBhvr>
                                      <p:to>
                                        <p:strVal val="visible"/>
                                      </p:to>
                                    </p:set>
                                    <p:animEffect transition="in" filter="wipe(left)">
                                      <p:cBhvr>
                                        <p:cTn id="14" dur="500"/>
                                        <p:tgtEl>
                                          <p:spTgt spid="113">
                                            <p:txEl>
                                              <p:pRg st="0" end="0"/>
                                            </p:txEl>
                                          </p:spTgt>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112">
                                            <p:txEl>
                                              <p:pRg st="0" end="0"/>
                                            </p:txEl>
                                          </p:spTgt>
                                        </p:tgtEl>
                                        <p:attrNameLst>
                                          <p:attrName>style.visibility</p:attrName>
                                        </p:attrNameLst>
                                      </p:cBhvr>
                                      <p:to>
                                        <p:strVal val="visible"/>
                                      </p:to>
                                    </p:set>
                                    <p:animEffect transition="in" filter="fade">
                                      <p:cBhvr>
                                        <p:cTn id="18" dur="500"/>
                                        <p:tgtEl>
                                          <p:spTgt spid="112">
                                            <p:txEl>
                                              <p:pRg st="0" end="0"/>
                                            </p:txEl>
                                          </p:spTgt>
                                        </p:tgtEl>
                                      </p:cBhvr>
                                    </p:animEffect>
                                  </p:childTnLst>
                                </p:cTn>
                              </p:par>
                            </p:childTnLst>
                          </p:cTn>
                        </p:par>
                        <p:par>
                          <p:cTn id="19" fill="hold">
                            <p:stCondLst>
                              <p:cond delay="1500"/>
                            </p:stCondLst>
                            <p:childTnLst>
                              <p:par>
                                <p:cTn id="20" presetID="22" presetClass="entr" presetSubtype="1" fill="hold" nodeType="afterEffect">
                                  <p:stCondLst>
                                    <p:cond delay="0"/>
                                  </p:stCondLst>
                                  <p:childTnLst>
                                    <p:set>
                                      <p:cBhvr>
                                        <p:cTn id="21" dur="1" fill="hold">
                                          <p:stCondLst>
                                            <p:cond delay="0"/>
                                          </p:stCondLst>
                                        </p:cTn>
                                        <p:tgtEl>
                                          <p:spTgt spid="101"/>
                                        </p:tgtEl>
                                        <p:attrNameLst>
                                          <p:attrName>style.visibility</p:attrName>
                                        </p:attrNameLst>
                                      </p:cBhvr>
                                      <p:to>
                                        <p:strVal val="visible"/>
                                      </p:to>
                                    </p:set>
                                    <p:animEffect transition="in" filter="wipe(up)">
                                      <p:cBhvr>
                                        <p:cTn id="22" dur="500"/>
                                        <p:tgtEl>
                                          <p:spTgt spid="101"/>
                                        </p:tgtEl>
                                      </p:cBhvr>
                                    </p:animEffect>
                                  </p:childTnLst>
                                </p:cTn>
                              </p:par>
                            </p:childTnLst>
                          </p:cTn>
                        </p:par>
                        <p:par>
                          <p:cTn id="23" fill="hold">
                            <p:stCondLst>
                              <p:cond delay="2000"/>
                            </p:stCondLst>
                            <p:childTnLst>
                              <p:par>
                                <p:cTn id="24" presetID="10" presetClass="entr" presetSubtype="0" fill="hold" grpId="0" nodeType="afterEffect">
                                  <p:stCondLst>
                                    <p:cond delay="0"/>
                                  </p:stCondLst>
                                  <p:childTnLst>
                                    <p:set>
                                      <p:cBhvr>
                                        <p:cTn id="25" dur="1" fill="hold">
                                          <p:stCondLst>
                                            <p:cond delay="0"/>
                                          </p:stCondLst>
                                        </p:cTn>
                                        <p:tgtEl>
                                          <p:spTgt spid="28"/>
                                        </p:tgtEl>
                                        <p:attrNameLst>
                                          <p:attrName>style.visibility</p:attrName>
                                        </p:attrNameLst>
                                      </p:cBhvr>
                                      <p:to>
                                        <p:strVal val="visible"/>
                                      </p:to>
                                    </p:set>
                                    <p:animEffect transition="in" filter="fade">
                                      <p:cBhvr>
                                        <p:cTn id="26" dur="500"/>
                                        <p:tgtEl>
                                          <p:spTgt spid="28"/>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95"/>
                                        </p:tgtEl>
                                        <p:attrNameLst>
                                          <p:attrName>style.visibility</p:attrName>
                                        </p:attrNameLst>
                                      </p:cBhvr>
                                      <p:to>
                                        <p:strVal val="visible"/>
                                      </p:to>
                                    </p:set>
                                    <p:animEffect transition="in" filter="fade">
                                      <p:cBhvr>
                                        <p:cTn id="29" dur="500"/>
                                        <p:tgtEl>
                                          <p:spTgt spid="95"/>
                                        </p:tgtEl>
                                      </p:cBhvr>
                                    </p:animEffect>
                                  </p:childTnLst>
                                </p:cTn>
                              </p:par>
                            </p:childTnLst>
                          </p:cTn>
                        </p:par>
                        <p:par>
                          <p:cTn id="30" fill="hold">
                            <p:stCondLst>
                              <p:cond delay="2500"/>
                            </p:stCondLst>
                            <p:childTnLst>
                              <p:par>
                                <p:cTn id="31" presetID="22" presetClass="entr" presetSubtype="8" fill="hold" grpId="0" nodeType="afterEffect">
                                  <p:stCondLst>
                                    <p:cond delay="0"/>
                                  </p:stCondLst>
                                  <p:childTnLst>
                                    <p:set>
                                      <p:cBhvr>
                                        <p:cTn id="32" dur="1" fill="hold">
                                          <p:stCondLst>
                                            <p:cond delay="0"/>
                                          </p:stCondLst>
                                        </p:cTn>
                                        <p:tgtEl>
                                          <p:spTgt spid="118">
                                            <p:txEl>
                                              <p:pRg st="0" end="0"/>
                                            </p:txEl>
                                          </p:spTgt>
                                        </p:tgtEl>
                                        <p:attrNameLst>
                                          <p:attrName>style.visibility</p:attrName>
                                        </p:attrNameLst>
                                      </p:cBhvr>
                                      <p:to>
                                        <p:strVal val="visible"/>
                                      </p:to>
                                    </p:set>
                                    <p:animEffect transition="in" filter="wipe(left)">
                                      <p:cBhvr>
                                        <p:cTn id="33" dur="500"/>
                                        <p:tgtEl>
                                          <p:spTgt spid="118">
                                            <p:txEl>
                                              <p:pRg st="0" end="0"/>
                                            </p:txEl>
                                          </p:spTgt>
                                        </p:tgtEl>
                                      </p:cBhvr>
                                    </p:animEffect>
                                  </p:childTnLst>
                                </p:cTn>
                              </p:par>
                            </p:childTnLst>
                          </p:cTn>
                        </p:par>
                        <p:par>
                          <p:cTn id="34" fill="hold">
                            <p:stCondLst>
                              <p:cond delay="3000"/>
                            </p:stCondLst>
                            <p:childTnLst>
                              <p:par>
                                <p:cTn id="35" presetID="10" presetClass="entr" presetSubtype="0" fill="hold" grpId="0" nodeType="afterEffect">
                                  <p:stCondLst>
                                    <p:cond delay="0"/>
                                  </p:stCondLst>
                                  <p:childTnLst>
                                    <p:set>
                                      <p:cBhvr>
                                        <p:cTn id="36" dur="1" fill="hold">
                                          <p:stCondLst>
                                            <p:cond delay="0"/>
                                          </p:stCondLst>
                                        </p:cTn>
                                        <p:tgtEl>
                                          <p:spTgt spid="117">
                                            <p:txEl>
                                              <p:pRg st="0" end="0"/>
                                            </p:txEl>
                                          </p:spTgt>
                                        </p:tgtEl>
                                        <p:attrNameLst>
                                          <p:attrName>style.visibility</p:attrName>
                                        </p:attrNameLst>
                                      </p:cBhvr>
                                      <p:to>
                                        <p:strVal val="visible"/>
                                      </p:to>
                                    </p:set>
                                    <p:animEffect transition="in" filter="fade">
                                      <p:cBhvr>
                                        <p:cTn id="37" dur="500"/>
                                        <p:tgtEl>
                                          <p:spTgt spid="117">
                                            <p:txEl>
                                              <p:pRg st="0" end="0"/>
                                            </p:txEl>
                                          </p:spTgt>
                                        </p:tgtEl>
                                      </p:cBhvr>
                                    </p:animEffect>
                                  </p:childTnLst>
                                </p:cTn>
                              </p:par>
                            </p:childTnLst>
                          </p:cTn>
                        </p:par>
                        <p:par>
                          <p:cTn id="38" fill="hold">
                            <p:stCondLst>
                              <p:cond delay="3500"/>
                            </p:stCondLst>
                            <p:childTnLst>
                              <p:par>
                                <p:cTn id="39" presetID="22" presetClass="entr" presetSubtype="1" fill="hold" nodeType="afterEffect">
                                  <p:stCondLst>
                                    <p:cond delay="0"/>
                                  </p:stCondLst>
                                  <p:childTnLst>
                                    <p:set>
                                      <p:cBhvr>
                                        <p:cTn id="40" dur="1" fill="hold">
                                          <p:stCondLst>
                                            <p:cond delay="0"/>
                                          </p:stCondLst>
                                        </p:cTn>
                                        <p:tgtEl>
                                          <p:spTgt spid="102"/>
                                        </p:tgtEl>
                                        <p:attrNameLst>
                                          <p:attrName>style.visibility</p:attrName>
                                        </p:attrNameLst>
                                      </p:cBhvr>
                                      <p:to>
                                        <p:strVal val="visible"/>
                                      </p:to>
                                    </p:set>
                                    <p:animEffect transition="in" filter="wipe(up)">
                                      <p:cBhvr>
                                        <p:cTn id="41" dur="500"/>
                                        <p:tgtEl>
                                          <p:spTgt spid="102"/>
                                        </p:tgtEl>
                                      </p:cBhvr>
                                    </p:animEffect>
                                  </p:childTnLst>
                                </p:cTn>
                              </p:par>
                            </p:childTnLst>
                          </p:cTn>
                        </p:par>
                        <p:par>
                          <p:cTn id="42" fill="hold">
                            <p:stCondLst>
                              <p:cond delay="4000"/>
                            </p:stCondLst>
                            <p:childTnLst>
                              <p:par>
                                <p:cTn id="43" presetID="10" presetClass="entr" presetSubtype="0" fill="hold" grpId="0" nodeType="afterEffect">
                                  <p:stCondLst>
                                    <p:cond delay="0"/>
                                  </p:stCondLst>
                                  <p:childTnLst>
                                    <p:set>
                                      <p:cBhvr>
                                        <p:cTn id="44" dur="1" fill="hold">
                                          <p:stCondLst>
                                            <p:cond delay="0"/>
                                          </p:stCondLst>
                                        </p:cTn>
                                        <p:tgtEl>
                                          <p:spTgt spid="29"/>
                                        </p:tgtEl>
                                        <p:attrNameLst>
                                          <p:attrName>style.visibility</p:attrName>
                                        </p:attrNameLst>
                                      </p:cBhvr>
                                      <p:to>
                                        <p:strVal val="visible"/>
                                      </p:to>
                                    </p:set>
                                    <p:animEffect transition="in" filter="fade">
                                      <p:cBhvr>
                                        <p:cTn id="45" dur="500"/>
                                        <p:tgtEl>
                                          <p:spTgt spid="29"/>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96"/>
                                        </p:tgtEl>
                                        <p:attrNameLst>
                                          <p:attrName>style.visibility</p:attrName>
                                        </p:attrNameLst>
                                      </p:cBhvr>
                                      <p:to>
                                        <p:strVal val="visible"/>
                                      </p:to>
                                    </p:set>
                                    <p:animEffect transition="in" filter="fade">
                                      <p:cBhvr>
                                        <p:cTn id="48" dur="500"/>
                                        <p:tgtEl>
                                          <p:spTgt spid="96"/>
                                        </p:tgtEl>
                                      </p:cBhvr>
                                    </p:animEffect>
                                  </p:childTnLst>
                                </p:cTn>
                              </p:par>
                            </p:childTnLst>
                          </p:cTn>
                        </p:par>
                        <p:par>
                          <p:cTn id="49" fill="hold">
                            <p:stCondLst>
                              <p:cond delay="4500"/>
                            </p:stCondLst>
                            <p:childTnLst>
                              <p:par>
                                <p:cTn id="50" presetID="22" presetClass="entr" presetSubtype="8" fill="hold" grpId="0" nodeType="afterEffect">
                                  <p:stCondLst>
                                    <p:cond delay="0"/>
                                  </p:stCondLst>
                                  <p:childTnLst>
                                    <p:set>
                                      <p:cBhvr>
                                        <p:cTn id="51" dur="1" fill="hold">
                                          <p:stCondLst>
                                            <p:cond delay="0"/>
                                          </p:stCondLst>
                                        </p:cTn>
                                        <p:tgtEl>
                                          <p:spTgt spid="120">
                                            <p:txEl>
                                              <p:pRg st="0" end="0"/>
                                            </p:txEl>
                                          </p:spTgt>
                                        </p:tgtEl>
                                        <p:attrNameLst>
                                          <p:attrName>style.visibility</p:attrName>
                                        </p:attrNameLst>
                                      </p:cBhvr>
                                      <p:to>
                                        <p:strVal val="visible"/>
                                      </p:to>
                                    </p:set>
                                    <p:animEffect transition="in" filter="wipe(left)">
                                      <p:cBhvr>
                                        <p:cTn id="52" dur="500"/>
                                        <p:tgtEl>
                                          <p:spTgt spid="120">
                                            <p:txEl>
                                              <p:pRg st="0" end="0"/>
                                            </p:txEl>
                                          </p:spTgt>
                                        </p:tgtEl>
                                      </p:cBhvr>
                                    </p:animEffect>
                                  </p:childTnLst>
                                </p:cTn>
                              </p:par>
                            </p:childTnLst>
                          </p:cTn>
                        </p:par>
                        <p:par>
                          <p:cTn id="53" fill="hold">
                            <p:stCondLst>
                              <p:cond delay="5000"/>
                            </p:stCondLst>
                            <p:childTnLst>
                              <p:par>
                                <p:cTn id="54" presetID="10" presetClass="entr" presetSubtype="0" fill="hold" grpId="0" nodeType="afterEffect">
                                  <p:stCondLst>
                                    <p:cond delay="0"/>
                                  </p:stCondLst>
                                  <p:childTnLst>
                                    <p:set>
                                      <p:cBhvr>
                                        <p:cTn id="55" dur="1" fill="hold">
                                          <p:stCondLst>
                                            <p:cond delay="0"/>
                                          </p:stCondLst>
                                        </p:cTn>
                                        <p:tgtEl>
                                          <p:spTgt spid="119">
                                            <p:txEl>
                                              <p:pRg st="0" end="0"/>
                                            </p:txEl>
                                          </p:spTgt>
                                        </p:tgtEl>
                                        <p:attrNameLst>
                                          <p:attrName>style.visibility</p:attrName>
                                        </p:attrNameLst>
                                      </p:cBhvr>
                                      <p:to>
                                        <p:strVal val="visible"/>
                                      </p:to>
                                    </p:set>
                                    <p:animEffect transition="in" filter="fade">
                                      <p:cBhvr>
                                        <p:cTn id="56" dur="500"/>
                                        <p:tgtEl>
                                          <p:spTgt spid="119">
                                            <p:txEl>
                                              <p:pRg st="0" end="0"/>
                                            </p:txEl>
                                          </p:spTgt>
                                        </p:tgtEl>
                                      </p:cBhvr>
                                    </p:animEffect>
                                  </p:childTnLst>
                                </p:cTn>
                              </p:par>
                            </p:childTnLst>
                          </p:cTn>
                        </p:par>
                        <p:par>
                          <p:cTn id="57" fill="hold">
                            <p:stCondLst>
                              <p:cond delay="5500"/>
                            </p:stCondLst>
                            <p:childTnLst>
                              <p:par>
                                <p:cTn id="58" presetID="22" presetClass="entr" presetSubtype="1" fill="hold" nodeType="afterEffect">
                                  <p:stCondLst>
                                    <p:cond delay="0"/>
                                  </p:stCondLst>
                                  <p:childTnLst>
                                    <p:set>
                                      <p:cBhvr>
                                        <p:cTn id="59" dur="1" fill="hold">
                                          <p:stCondLst>
                                            <p:cond delay="0"/>
                                          </p:stCondLst>
                                        </p:cTn>
                                        <p:tgtEl>
                                          <p:spTgt spid="23"/>
                                        </p:tgtEl>
                                        <p:attrNameLst>
                                          <p:attrName>style.visibility</p:attrName>
                                        </p:attrNameLst>
                                      </p:cBhvr>
                                      <p:to>
                                        <p:strVal val="visible"/>
                                      </p:to>
                                    </p:set>
                                    <p:animEffect transition="in" filter="wipe(up)">
                                      <p:cBhvr>
                                        <p:cTn id="60"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 grpId="0" animBg="1"/>
      <p:bldP spid="95" grpId="0" animBg="1"/>
      <p:bldP spid="96" grpId="0" animBg="1"/>
      <p:bldP spid="112" grpId="0" build="p">
        <p:tmplLst>
          <p:tmpl lvl="1">
            <p:tnLst>
              <p:par>
                <p:cTn presetID="10" presetClass="entr" presetSubtype="0" fill="hold" nodeType="afterEffect">
                  <p:stCondLst>
                    <p:cond delay="0"/>
                  </p:stCondLst>
                  <p:childTnLst>
                    <p:set>
                      <p:cBhvr>
                        <p:cTn dur="1" fill="hold">
                          <p:stCondLst>
                            <p:cond delay="0"/>
                          </p:stCondLst>
                        </p:cTn>
                        <p:tgtEl>
                          <p:spTgt spid="112"/>
                        </p:tgtEl>
                        <p:attrNameLst>
                          <p:attrName>style.visibility</p:attrName>
                        </p:attrNameLst>
                      </p:cBhvr>
                      <p:to>
                        <p:strVal val="visible"/>
                      </p:to>
                    </p:set>
                    <p:animEffect transition="in" filter="fade">
                      <p:cBhvr>
                        <p:cTn dur="500"/>
                        <p:tgtEl>
                          <p:spTgt spid="112"/>
                        </p:tgtEl>
                      </p:cBhvr>
                    </p:animEffect>
                  </p:childTnLst>
                </p:cTn>
              </p:par>
            </p:tnLst>
          </p:tmpl>
        </p:tmplLst>
      </p:bldP>
      <p:bldP spid="113" grpId="0" build="p">
        <p:tmplLst>
          <p:tmpl lvl="1">
            <p:tnLst>
              <p:par>
                <p:cTn presetID="22" presetClass="entr" presetSubtype="8" fill="hold" nodeType="afterEffect">
                  <p:stCondLst>
                    <p:cond delay="0"/>
                  </p:stCondLst>
                  <p:childTnLst>
                    <p:set>
                      <p:cBhvr>
                        <p:cTn dur="1" fill="hold">
                          <p:stCondLst>
                            <p:cond delay="0"/>
                          </p:stCondLst>
                        </p:cTn>
                        <p:tgtEl>
                          <p:spTgt spid="113"/>
                        </p:tgtEl>
                        <p:attrNameLst>
                          <p:attrName>style.visibility</p:attrName>
                        </p:attrNameLst>
                      </p:cBhvr>
                      <p:to>
                        <p:strVal val="visible"/>
                      </p:to>
                    </p:set>
                    <p:animEffect transition="in" filter="wipe(left)">
                      <p:cBhvr>
                        <p:cTn dur="500"/>
                        <p:tgtEl>
                          <p:spTgt spid="113"/>
                        </p:tgtEl>
                      </p:cBhvr>
                    </p:animEffect>
                  </p:childTnLst>
                </p:cTn>
              </p:par>
            </p:tnLst>
          </p:tmpl>
        </p:tmplLst>
      </p:bldP>
      <p:bldP spid="117" grpId="0" build="p">
        <p:tmplLst>
          <p:tmpl lvl="1">
            <p:tnLst>
              <p:par>
                <p:cTn presetID="10" presetClass="entr" presetSubtype="0" fill="hold" nodeType="afterEffect">
                  <p:stCondLst>
                    <p:cond delay="0"/>
                  </p:stCondLst>
                  <p:childTnLst>
                    <p:set>
                      <p:cBhvr>
                        <p:cTn dur="1" fill="hold">
                          <p:stCondLst>
                            <p:cond delay="0"/>
                          </p:stCondLst>
                        </p:cTn>
                        <p:tgtEl>
                          <p:spTgt spid="117"/>
                        </p:tgtEl>
                        <p:attrNameLst>
                          <p:attrName>style.visibility</p:attrName>
                        </p:attrNameLst>
                      </p:cBhvr>
                      <p:to>
                        <p:strVal val="visible"/>
                      </p:to>
                    </p:set>
                    <p:animEffect transition="in" filter="fade">
                      <p:cBhvr>
                        <p:cTn dur="500"/>
                        <p:tgtEl>
                          <p:spTgt spid="117"/>
                        </p:tgtEl>
                      </p:cBhvr>
                    </p:animEffect>
                  </p:childTnLst>
                </p:cTn>
              </p:par>
            </p:tnLst>
          </p:tmpl>
        </p:tmplLst>
      </p:bldP>
      <p:bldP spid="118" grpId="0" build="p">
        <p:tmplLst>
          <p:tmpl lvl="1">
            <p:tnLst>
              <p:par>
                <p:cTn presetID="22" presetClass="entr" presetSubtype="8" fill="hold" nodeType="afterEffect">
                  <p:stCondLst>
                    <p:cond delay="0"/>
                  </p:stCondLst>
                  <p:childTnLst>
                    <p:set>
                      <p:cBhvr>
                        <p:cTn dur="1" fill="hold">
                          <p:stCondLst>
                            <p:cond delay="0"/>
                          </p:stCondLst>
                        </p:cTn>
                        <p:tgtEl>
                          <p:spTgt spid="118"/>
                        </p:tgtEl>
                        <p:attrNameLst>
                          <p:attrName>style.visibility</p:attrName>
                        </p:attrNameLst>
                      </p:cBhvr>
                      <p:to>
                        <p:strVal val="visible"/>
                      </p:to>
                    </p:set>
                    <p:animEffect transition="in" filter="wipe(left)">
                      <p:cBhvr>
                        <p:cTn dur="500"/>
                        <p:tgtEl>
                          <p:spTgt spid="118"/>
                        </p:tgtEl>
                      </p:cBhvr>
                    </p:animEffect>
                  </p:childTnLst>
                </p:cTn>
              </p:par>
            </p:tnLst>
          </p:tmpl>
        </p:tmplLst>
      </p:bldP>
      <p:bldP spid="119" grpId="0" build="p">
        <p:tmplLst>
          <p:tmpl lvl="1">
            <p:tnLst>
              <p:par>
                <p:cTn presetID="10" presetClass="entr" presetSubtype="0" fill="hold" nodeType="afterEffect">
                  <p:stCondLst>
                    <p:cond delay="0"/>
                  </p:stCondLst>
                  <p:childTnLst>
                    <p:set>
                      <p:cBhvr>
                        <p:cTn dur="1" fill="hold">
                          <p:stCondLst>
                            <p:cond delay="0"/>
                          </p:stCondLst>
                        </p:cTn>
                        <p:tgtEl>
                          <p:spTgt spid="119"/>
                        </p:tgtEl>
                        <p:attrNameLst>
                          <p:attrName>style.visibility</p:attrName>
                        </p:attrNameLst>
                      </p:cBhvr>
                      <p:to>
                        <p:strVal val="visible"/>
                      </p:to>
                    </p:set>
                    <p:animEffect transition="in" filter="fade">
                      <p:cBhvr>
                        <p:cTn dur="500"/>
                        <p:tgtEl>
                          <p:spTgt spid="119"/>
                        </p:tgtEl>
                      </p:cBhvr>
                    </p:animEffect>
                  </p:childTnLst>
                </p:cTn>
              </p:par>
            </p:tnLst>
          </p:tmpl>
        </p:tmplLst>
      </p:bldP>
      <p:bldP spid="120" grpId="0" build="p">
        <p:tmplLst>
          <p:tmpl lvl="1">
            <p:tnLst>
              <p:par>
                <p:cTn presetID="22" presetClass="entr" presetSubtype="8" fill="hold" nodeType="afterEffect">
                  <p:stCondLst>
                    <p:cond delay="0"/>
                  </p:stCondLst>
                  <p:childTnLst>
                    <p:set>
                      <p:cBhvr>
                        <p:cTn dur="1" fill="hold">
                          <p:stCondLst>
                            <p:cond delay="0"/>
                          </p:stCondLst>
                        </p:cTn>
                        <p:tgtEl>
                          <p:spTgt spid="120"/>
                        </p:tgtEl>
                        <p:attrNameLst>
                          <p:attrName>style.visibility</p:attrName>
                        </p:attrNameLst>
                      </p:cBhvr>
                      <p:to>
                        <p:strVal val="visible"/>
                      </p:to>
                    </p:set>
                    <p:animEffect transition="in" filter="wipe(left)">
                      <p:cBhvr>
                        <p:cTn dur="500"/>
                        <p:tgtEl>
                          <p:spTgt spid="120"/>
                        </p:tgtEl>
                      </p:cBhvr>
                    </p:animEffect>
                  </p:childTnLst>
                </p:cTn>
              </p:par>
            </p:tnLst>
          </p:tmpl>
        </p:tmplLst>
      </p:bldP>
      <p:bldP spid="27" grpId="0" animBg="1">
        <p:tmplLst>
          <p:tmpl>
            <p:tnLst>
              <p:par>
                <p:cTn presetID="10" presetClass="entr" presetSubtype="0" fill="hold" nodeType="after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P spid="28" grpId="0" animBg="1">
        <p:tmplLst>
          <p:tmpl>
            <p:tnLst>
              <p:par>
                <p:cTn presetID="10" presetClass="entr" presetSubtype="0"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P spid="29" grpId="0" animBg="1">
        <p:tmplLst>
          <p:tmpl>
            <p:tnLst>
              <p:par>
                <p:cTn presetID="10" presetClass="entr" presetSubtype="0"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Lst>
      </p:bldP>
    </p:bld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meline end">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kumimoji="1" lang="en-US" altLang="ja-JP"/>
              <a:t>The Power of PowerPoint - thepopp.com</a:t>
            </a:r>
            <a:endParaRPr kumimoji="1" lang="ja-JP" altLang="en-US" dirty="0"/>
          </a:p>
        </p:txBody>
      </p:sp>
      <p:sp>
        <p:nvSpPr>
          <p:cNvPr id="4" name="Slide Number Placeholder 3"/>
          <p:cNvSpPr>
            <a:spLocks noGrp="1"/>
          </p:cNvSpPr>
          <p:nvPr>
            <p:ph type="sldNum" sz="quarter" idx="11"/>
          </p:nvPr>
        </p:nvSpPr>
        <p:spPr/>
        <p:txBody>
          <a:bodyPr/>
          <a:lstStyle/>
          <a:p>
            <a:fld id="{B54AD89C-DF1E-4948-B597-5DD47B34A9CA}" type="slidenum">
              <a:rPr kumimoji="1" lang="ja-JP" altLang="en-US" smtClean="0"/>
              <a:pPr/>
              <a:t>‹#›</a:t>
            </a:fld>
            <a:endParaRPr kumimoji="1" lang="ja-JP" altLang="en-US" dirty="0"/>
          </a:p>
        </p:txBody>
      </p:sp>
      <p:sp>
        <p:nvSpPr>
          <p:cNvPr id="94" name="Oval 93"/>
          <p:cNvSpPr/>
          <p:nvPr userDrawn="1"/>
        </p:nvSpPr>
        <p:spPr>
          <a:xfrm>
            <a:off x="9033163" y="2670763"/>
            <a:ext cx="221673" cy="221673"/>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95" name="Oval 94"/>
          <p:cNvSpPr/>
          <p:nvPr userDrawn="1"/>
        </p:nvSpPr>
        <p:spPr>
          <a:xfrm>
            <a:off x="9033163" y="5041086"/>
            <a:ext cx="221673" cy="221673"/>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96" name="Oval 95"/>
          <p:cNvSpPr/>
          <p:nvPr userDrawn="1"/>
        </p:nvSpPr>
        <p:spPr>
          <a:xfrm>
            <a:off x="9033163" y="7404423"/>
            <a:ext cx="221673" cy="221673"/>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cxnSp>
        <p:nvCxnSpPr>
          <p:cNvPr id="101" name="Straight Connector 100"/>
          <p:cNvCxnSpPr>
            <a:stCxn id="94" idx="4"/>
            <a:endCxn id="95" idx="0"/>
          </p:cNvCxnSpPr>
          <p:nvPr userDrawn="1"/>
        </p:nvCxnSpPr>
        <p:spPr>
          <a:xfrm>
            <a:off x="9144000" y="2892436"/>
            <a:ext cx="0" cy="214865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a:stCxn id="96" idx="0"/>
            <a:endCxn id="95" idx="4"/>
          </p:cNvCxnSpPr>
          <p:nvPr userDrawn="1"/>
        </p:nvCxnSpPr>
        <p:spPr>
          <a:xfrm flipV="1">
            <a:off x="9144000" y="5262759"/>
            <a:ext cx="0" cy="2141664"/>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sp>
        <p:nvSpPr>
          <p:cNvPr id="112" name="Text Placeholder 5"/>
          <p:cNvSpPr>
            <a:spLocks noGrp="1"/>
          </p:cNvSpPr>
          <p:nvPr>
            <p:ph type="body" sz="quarter" idx="12" hasCustomPrompt="1"/>
          </p:nvPr>
        </p:nvSpPr>
        <p:spPr>
          <a:xfrm>
            <a:off x="9621984" y="3091580"/>
            <a:ext cx="5643416" cy="1045593"/>
          </a:xfrm>
        </p:spPr>
        <p:txBody>
          <a:bodyPr anchor="t"/>
          <a:lstStyle>
            <a:lvl1pPr marL="0" indent="0" algn="l">
              <a:spcBef>
                <a:spcPts val="0"/>
              </a:spcBef>
              <a:buFontTx/>
              <a:buNone/>
              <a:defRPr>
                <a:solidFill>
                  <a:schemeClr val="tx2"/>
                </a:solidFill>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Text goes here</a:t>
            </a:r>
            <a:endParaRPr kumimoji="1" lang="ja-JP" altLang="en-US" dirty="0"/>
          </a:p>
        </p:txBody>
      </p:sp>
      <p:sp>
        <p:nvSpPr>
          <p:cNvPr id="113" name="Text Placeholder 5"/>
          <p:cNvSpPr>
            <a:spLocks noGrp="1"/>
          </p:cNvSpPr>
          <p:nvPr>
            <p:ph type="body" sz="quarter" idx="14" hasCustomPrompt="1"/>
          </p:nvPr>
        </p:nvSpPr>
        <p:spPr>
          <a:xfrm>
            <a:off x="9621984" y="2432343"/>
            <a:ext cx="5643416" cy="586241"/>
          </a:xfrm>
        </p:spPr>
        <p:txBody>
          <a:bodyPr anchor="b">
            <a:normAutofit/>
          </a:bodyPr>
          <a:lstStyle>
            <a:lvl1pPr marL="0" indent="0" algn="l">
              <a:lnSpc>
                <a:spcPct val="100000"/>
              </a:lnSpc>
              <a:spcBef>
                <a:spcPts val="0"/>
              </a:spcBef>
              <a:buFontTx/>
              <a:buNone/>
              <a:defRPr sz="2800">
                <a:solidFill>
                  <a:schemeClr val="tx2"/>
                </a:solidFill>
                <a:latin typeface="+mj-lt"/>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Heading goes here</a:t>
            </a:r>
            <a:endParaRPr kumimoji="1" lang="ja-JP" altLang="en-US" dirty="0"/>
          </a:p>
        </p:txBody>
      </p:sp>
      <p:sp>
        <p:nvSpPr>
          <p:cNvPr id="117" name="Text Placeholder 5"/>
          <p:cNvSpPr>
            <a:spLocks noGrp="1"/>
          </p:cNvSpPr>
          <p:nvPr>
            <p:ph type="body" sz="quarter" idx="15" hasCustomPrompt="1"/>
          </p:nvPr>
        </p:nvSpPr>
        <p:spPr>
          <a:xfrm>
            <a:off x="9621984" y="5465148"/>
            <a:ext cx="5643416" cy="1045593"/>
          </a:xfrm>
        </p:spPr>
        <p:txBody>
          <a:bodyPr anchor="t"/>
          <a:lstStyle>
            <a:lvl1pPr marL="0" indent="0" algn="l">
              <a:spcBef>
                <a:spcPts val="0"/>
              </a:spcBef>
              <a:buFontTx/>
              <a:buNone/>
              <a:defRPr>
                <a:solidFill>
                  <a:schemeClr val="tx2"/>
                </a:solidFill>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Text goes here</a:t>
            </a:r>
            <a:endParaRPr kumimoji="1" lang="ja-JP" altLang="en-US" dirty="0"/>
          </a:p>
        </p:txBody>
      </p:sp>
      <p:sp>
        <p:nvSpPr>
          <p:cNvPr id="118" name="Text Placeholder 5"/>
          <p:cNvSpPr>
            <a:spLocks noGrp="1"/>
          </p:cNvSpPr>
          <p:nvPr>
            <p:ph type="body" sz="quarter" idx="16" hasCustomPrompt="1"/>
          </p:nvPr>
        </p:nvSpPr>
        <p:spPr>
          <a:xfrm>
            <a:off x="9621984" y="4805911"/>
            <a:ext cx="5643416" cy="586241"/>
          </a:xfrm>
        </p:spPr>
        <p:txBody>
          <a:bodyPr anchor="b">
            <a:normAutofit/>
          </a:bodyPr>
          <a:lstStyle>
            <a:lvl1pPr marL="0" indent="0" algn="l">
              <a:lnSpc>
                <a:spcPct val="100000"/>
              </a:lnSpc>
              <a:spcBef>
                <a:spcPts val="0"/>
              </a:spcBef>
              <a:buFontTx/>
              <a:buNone/>
              <a:defRPr sz="2800">
                <a:solidFill>
                  <a:schemeClr val="tx2"/>
                </a:solidFill>
                <a:latin typeface="+mj-lt"/>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Heading goes here</a:t>
            </a:r>
            <a:endParaRPr kumimoji="1" lang="ja-JP" altLang="en-US" dirty="0"/>
          </a:p>
        </p:txBody>
      </p:sp>
      <p:sp>
        <p:nvSpPr>
          <p:cNvPr id="119" name="Text Placeholder 5"/>
          <p:cNvSpPr>
            <a:spLocks noGrp="1"/>
          </p:cNvSpPr>
          <p:nvPr>
            <p:ph type="body" sz="quarter" idx="17" hasCustomPrompt="1"/>
          </p:nvPr>
        </p:nvSpPr>
        <p:spPr>
          <a:xfrm>
            <a:off x="9621984" y="7831336"/>
            <a:ext cx="5643416" cy="1045593"/>
          </a:xfrm>
        </p:spPr>
        <p:txBody>
          <a:bodyPr anchor="t"/>
          <a:lstStyle>
            <a:lvl1pPr marL="0" indent="0" algn="l">
              <a:spcBef>
                <a:spcPts val="0"/>
              </a:spcBef>
              <a:buFontTx/>
              <a:buNone/>
              <a:defRPr>
                <a:solidFill>
                  <a:schemeClr val="tx2"/>
                </a:solidFill>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Text goes here</a:t>
            </a:r>
            <a:endParaRPr kumimoji="1" lang="ja-JP" altLang="en-US" dirty="0"/>
          </a:p>
        </p:txBody>
      </p:sp>
      <p:sp>
        <p:nvSpPr>
          <p:cNvPr id="120" name="Text Placeholder 5"/>
          <p:cNvSpPr>
            <a:spLocks noGrp="1"/>
          </p:cNvSpPr>
          <p:nvPr>
            <p:ph type="body" sz="quarter" idx="18" hasCustomPrompt="1"/>
          </p:nvPr>
        </p:nvSpPr>
        <p:spPr>
          <a:xfrm>
            <a:off x="9621984" y="7172099"/>
            <a:ext cx="5643416" cy="586241"/>
          </a:xfrm>
        </p:spPr>
        <p:txBody>
          <a:bodyPr anchor="b">
            <a:normAutofit/>
          </a:bodyPr>
          <a:lstStyle>
            <a:lvl1pPr marL="0" indent="0" algn="l">
              <a:lnSpc>
                <a:spcPct val="100000"/>
              </a:lnSpc>
              <a:spcBef>
                <a:spcPts val="0"/>
              </a:spcBef>
              <a:buFontTx/>
              <a:buNone/>
              <a:defRPr sz="2800">
                <a:solidFill>
                  <a:schemeClr val="tx2"/>
                </a:solidFill>
                <a:latin typeface="+mj-lt"/>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Heading goes here</a:t>
            </a:r>
            <a:endParaRPr kumimoji="1" lang="ja-JP" altLang="en-US" dirty="0"/>
          </a:p>
        </p:txBody>
      </p:sp>
      <p:sp>
        <p:nvSpPr>
          <p:cNvPr id="123" name="Text Placeholder 5"/>
          <p:cNvSpPr>
            <a:spLocks noGrp="1"/>
          </p:cNvSpPr>
          <p:nvPr>
            <p:ph type="body" sz="quarter" idx="21" hasCustomPrompt="1"/>
          </p:nvPr>
        </p:nvSpPr>
        <p:spPr>
          <a:xfrm>
            <a:off x="6984995" y="2479939"/>
            <a:ext cx="1538142" cy="586241"/>
          </a:xfrm>
          <a:solidFill>
            <a:schemeClr val="accent2"/>
          </a:solidFill>
        </p:spPr>
        <p:txBody>
          <a:bodyPr anchor="ctr">
            <a:noAutofit/>
          </a:bodyPr>
          <a:lstStyle>
            <a:lvl1pPr marL="0" indent="0" algn="ctr">
              <a:lnSpc>
                <a:spcPct val="100000"/>
              </a:lnSpc>
              <a:spcBef>
                <a:spcPts val="0"/>
              </a:spcBef>
              <a:buFontTx/>
              <a:buNone/>
              <a:defRPr sz="2400">
                <a:solidFill>
                  <a:schemeClr val="bg1"/>
                </a:solidFill>
                <a:latin typeface="+mj-lt"/>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0000</a:t>
            </a:r>
            <a:endParaRPr kumimoji="1" lang="ja-JP" altLang="en-US" dirty="0"/>
          </a:p>
        </p:txBody>
      </p:sp>
      <p:sp>
        <p:nvSpPr>
          <p:cNvPr id="124" name="Text Placeholder 5"/>
          <p:cNvSpPr>
            <a:spLocks noGrp="1"/>
          </p:cNvSpPr>
          <p:nvPr>
            <p:ph type="body" sz="quarter" idx="22" hasCustomPrompt="1"/>
          </p:nvPr>
        </p:nvSpPr>
        <p:spPr>
          <a:xfrm>
            <a:off x="6984995" y="4853507"/>
            <a:ext cx="1538142" cy="586241"/>
          </a:xfrm>
          <a:solidFill>
            <a:schemeClr val="accent2"/>
          </a:solidFill>
        </p:spPr>
        <p:txBody>
          <a:bodyPr anchor="ctr">
            <a:noAutofit/>
          </a:bodyPr>
          <a:lstStyle>
            <a:lvl1pPr marL="0" indent="0" algn="ctr">
              <a:lnSpc>
                <a:spcPct val="100000"/>
              </a:lnSpc>
              <a:spcBef>
                <a:spcPts val="0"/>
              </a:spcBef>
              <a:buFontTx/>
              <a:buNone/>
              <a:defRPr sz="2400">
                <a:solidFill>
                  <a:schemeClr val="bg1"/>
                </a:solidFill>
                <a:latin typeface="+mj-lt"/>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0000</a:t>
            </a:r>
            <a:endParaRPr kumimoji="1" lang="ja-JP" altLang="en-US" dirty="0"/>
          </a:p>
        </p:txBody>
      </p:sp>
      <p:sp>
        <p:nvSpPr>
          <p:cNvPr id="125" name="Text Placeholder 5"/>
          <p:cNvSpPr>
            <a:spLocks noGrp="1"/>
          </p:cNvSpPr>
          <p:nvPr>
            <p:ph type="body" sz="quarter" idx="23" hasCustomPrompt="1"/>
          </p:nvPr>
        </p:nvSpPr>
        <p:spPr>
          <a:xfrm>
            <a:off x="6984995" y="7229220"/>
            <a:ext cx="1538142" cy="586241"/>
          </a:xfrm>
          <a:solidFill>
            <a:schemeClr val="accent2"/>
          </a:solidFill>
        </p:spPr>
        <p:txBody>
          <a:bodyPr anchor="ctr">
            <a:noAutofit/>
          </a:bodyPr>
          <a:lstStyle>
            <a:lvl1pPr marL="0" indent="0" algn="ctr">
              <a:lnSpc>
                <a:spcPct val="100000"/>
              </a:lnSpc>
              <a:spcBef>
                <a:spcPts val="0"/>
              </a:spcBef>
              <a:buFontTx/>
              <a:buNone/>
              <a:defRPr sz="2400">
                <a:solidFill>
                  <a:schemeClr val="bg1"/>
                </a:solidFill>
                <a:latin typeface="+mj-lt"/>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0000</a:t>
            </a:r>
            <a:endParaRPr kumimoji="1" lang="ja-JP" altLang="en-US" dirty="0"/>
          </a:p>
        </p:txBody>
      </p:sp>
      <p:sp>
        <p:nvSpPr>
          <p:cNvPr id="21" name="Title 1"/>
          <p:cNvSpPr>
            <a:spLocks noGrp="1"/>
          </p:cNvSpPr>
          <p:nvPr>
            <p:ph type="title" hasCustomPrompt="1"/>
          </p:nvPr>
        </p:nvSpPr>
        <p:spPr>
          <a:xfrm>
            <a:off x="1403350" y="3633535"/>
            <a:ext cx="4525280" cy="3018343"/>
          </a:xfrm>
        </p:spPr>
        <p:txBody>
          <a:bodyPr anchor="ctr"/>
          <a:lstStyle>
            <a:lvl1pPr algn="l">
              <a:defRPr/>
            </a:lvl1pPr>
          </a:lstStyle>
          <a:p>
            <a:r>
              <a:rPr kumimoji="1" lang="en-US" altLang="ja-JP" dirty="0"/>
              <a:t>Slide title</a:t>
            </a:r>
            <a:br>
              <a:rPr kumimoji="1" lang="en-US" altLang="ja-JP" dirty="0"/>
            </a:br>
            <a:r>
              <a:rPr kumimoji="1" lang="en-US" altLang="ja-JP" dirty="0"/>
              <a:t>goes here</a:t>
            </a:r>
            <a:endParaRPr kumimoji="1" lang="ja-JP" altLang="en-US" dirty="0"/>
          </a:p>
        </p:txBody>
      </p:sp>
      <p:cxnSp>
        <p:nvCxnSpPr>
          <p:cNvPr id="22" name="Straight Connector 21"/>
          <p:cNvCxnSpPr>
            <a:endCxn id="94" idx="0"/>
          </p:cNvCxnSpPr>
          <p:nvPr userDrawn="1"/>
        </p:nvCxnSpPr>
        <p:spPr>
          <a:xfrm>
            <a:off x="9144000" y="0"/>
            <a:ext cx="0" cy="2670763"/>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1799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23"/>
                                        </p:tgtEl>
                                        <p:attrNameLst>
                                          <p:attrName>style.visibility</p:attrName>
                                        </p:attrNameLst>
                                      </p:cBhvr>
                                      <p:to>
                                        <p:strVal val="visible"/>
                                      </p:to>
                                    </p:set>
                                    <p:animEffect transition="in" filter="fade">
                                      <p:cBhvr>
                                        <p:cTn id="7" dur="500"/>
                                        <p:tgtEl>
                                          <p:spTgt spid="1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4"/>
                                        </p:tgtEl>
                                        <p:attrNameLst>
                                          <p:attrName>style.visibility</p:attrName>
                                        </p:attrNameLst>
                                      </p:cBhvr>
                                      <p:to>
                                        <p:strVal val="visible"/>
                                      </p:to>
                                    </p:set>
                                    <p:animEffect transition="in" filter="fade">
                                      <p:cBhvr>
                                        <p:cTn id="10" dur="500"/>
                                        <p:tgtEl>
                                          <p:spTgt spid="94"/>
                                        </p:tgtEl>
                                      </p:cBhvr>
                                    </p:animEffect>
                                  </p:childTnLst>
                                </p:cTn>
                              </p:par>
                            </p:childTnLst>
                          </p:cTn>
                        </p:par>
                        <p:par>
                          <p:cTn id="11" fill="hold">
                            <p:stCondLst>
                              <p:cond delay="500"/>
                            </p:stCondLst>
                            <p:childTnLst>
                              <p:par>
                                <p:cTn id="12" presetID="22" presetClass="entr" presetSubtype="8" fill="hold" grpId="0" nodeType="afterEffect">
                                  <p:stCondLst>
                                    <p:cond delay="0"/>
                                  </p:stCondLst>
                                  <p:childTnLst>
                                    <p:set>
                                      <p:cBhvr>
                                        <p:cTn id="13" dur="1" fill="hold">
                                          <p:stCondLst>
                                            <p:cond delay="0"/>
                                          </p:stCondLst>
                                        </p:cTn>
                                        <p:tgtEl>
                                          <p:spTgt spid="113">
                                            <p:txEl>
                                              <p:pRg st="0" end="0"/>
                                            </p:txEl>
                                          </p:spTgt>
                                        </p:tgtEl>
                                        <p:attrNameLst>
                                          <p:attrName>style.visibility</p:attrName>
                                        </p:attrNameLst>
                                      </p:cBhvr>
                                      <p:to>
                                        <p:strVal val="visible"/>
                                      </p:to>
                                    </p:set>
                                    <p:animEffect transition="in" filter="wipe(left)">
                                      <p:cBhvr>
                                        <p:cTn id="14" dur="500"/>
                                        <p:tgtEl>
                                          <p:spTgt spid="113">
                                            <p:txEl>
                                              <p:pRg st="0" end="0"/>
                                            </p:txEl>
                                          </p:spTgt>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112">
                                            <p:txEl>
                                              <p:pRg st="0" end="0"/>
                                            </p:txEl>
                                          </p:spTgt>
                                        </p:tgtEl>
                                        <p:attrNameLst>
                                          <p:attrName>style.visibility</p:attrName>
                                        </p:attrNameLst>
                                      </p:cBhvr>
                                      <p:to>
                                        <p:strVal val="visible"/>
                                      </p:to>
                                    </p:set>
                                    <p:animEffect transition="in" filter="fade">
                                      <p:cBhvr>
                                        <p:cTn id="18" dur="500"/>
                                        <p:tgtEl>
                                          <p:spTgt spid="112">
                                            <p:txEl>
                                              <p:pRg st="0" end="0"/>
                                            </p:txEl>
                                          </p:spTgt>
                                        </p:tgtEl>
                                      </p:cBhvr>
                                    </p:animEffect>
                                  </p:childTnLst>
                                </p:cTn>
                              </p:par>
                            </p:childTnLst>
                          </p:cTn>
                        </p:par>
                        <p:par>
                          <p:cTn id="19" fill="hold">
                            <p:stCondLst>
                              <p:cond delay="1500"/>
                            </p:stCondLst>
                            <p:childTnLst>
                              <p:par>
                                <p:cTn id="20" presetID="22" presetClass="entr" presetSubtype="1" fill="hold" nodeType="afterEffect">
                                  <p:stCondLst>
                                    <p:cond delay="0"/>
                                  </p:stCondLst>
                                  <p:childTnLst>
                                    <p:set>
                                      <p:cBhvr>
                                        <p:cTn id="21" dur="1" fill="hold">
                                          <p:stCondLst>
                                            <p:cond delay="0"/>
                                          </p:stCondLst>
                                        </p:cTn>
                                        <p:tgtEl>
                                          <p:spTgt spid="101"/>
                                        </p:tgtEl>
                                        <p:attrNameLst>
                                          <p:attrName>style.visibility</p:attrName>
                                        </p:attrNameLst>
                                      </p:cBhvr>
                                      <p:to>
                                        <p:strVal val="visible"/>
                                      </p:to>
                                    </p:set>
                                    <p:animEffect transition="in" filter="wipe(up)">
                                      <p:cBhvr>
                                        <p:cTn id="22" dur="500"/>
                                        <p:tgtEl>
                                          <p:spTgt spid="101"/>
                                        </p:tgtEl>
                                      </p:cBhvr>
                                    </p:animEffect>
                                  </p:childTnLst>
                                </p:cTn>
                              </p:par>
                            </p:childTnLst>
                          </p:cTn>
                        </p:par>
                        <p:par>
                          <p:cTn id="23" fill="hold">
                            <p:stCondLst>
                              <p:cond delay="2000"/>
                            </p:stCondLst>
                            <p:childTnLst>
                              <p:par>
                                <p:cTn id="24" presetID="10" presetClass="entr" presetSubtype="0" fill="hold" grpId="0" nodeType="afterEffect">
                                  <p:stCondLst>
                                    <p:cond delay="0"/>
                                  </p:stCondLst>
                                  <p:childTnLst>
                                    <p:set>
                                      <p:cBhvr>
                                        <p:cTn id="25" dur="1" fill="hold">
                                          <p:stCondLst>
                                            <p:cond delay="0"/>
                                          </p:stCondLst>
                                        </p:cTn>
                                        <p:tgtEl>
                                          <p:spTgt spid="124"/>
                                        </p:tgtEl>
                                        <p:attrNameLst>
                                          <p:attrName>style.visibility</p:attrName>
                                        </p:attrNameLst>
                                      </p:cBhvr>
                                      <p:to>
                                        <p:strVal val="visible"/>
                                      </p:to>
                                    </p:set>
                                    <p:animEffect transition="in" filter="fade">
                                      <p:cBhvr>
                                        <p:cTn id="26" dur="500"/>
                                        <p:tgtEl>
                                          <p:spTgt spid="124"/>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95"/>
                                        </p:tgtEl>
                                        <p:attrNameLst>
                                          <p:attrName>style.visibility</p:attrName>
                                        </p:attrNameLst>
                                      </p:cBhvr>
                                      <p:to>
                                        <p:strVal val="visible"/>
                                      </p:to>
                                    </p:set>
                                    <p:animEffect transition="in" filter="fade">
                                      <p:cBhvr>
                                        <p:cTn id="29" dur="500"/>
                                        <p:tgtEl>
                                          <p:spTgt spid="95"/>
                                        </p:tgtEl>
                                      </p:cBhvr>
                                    </p:animEffect>
                                  </p:childTnLst>
                                </p:cTn>
                              </p:par>
                            </p:childTnLst>
                          </p:cTn>
                        </p:par>
                        <p:par>
                          <p:cTn id="30" fill="hold">
                            <p:stCondLst>
                              <p:cond delay="2500"/>
                            </p:stCondLst>
                            <p:childTnLst>
                              <p:par>
                                <p:cTn id="31" presetID="22" presetClass="entr" presetSubtype="8" fill="hold" grpId="0" nodeType="afterEffect">
                                  <p:stCondLst>
                                    <p:cond delay="0"/>
                                  </p:stCondLst>
                                  <p:childTnLst>
                                    <p:set>
                                      <p:cBhvr>
                                        <p:cTn id="32" dur="1" fill="hold">
                                          <p:stCondLst>
                                            <p:cond delay="0"/>
                                          </p:stCondLst>
                                        </p:cTn>
                                        <p:tgtEl>
                                          <p:spTgt spid="118">
                                            <p:txEl>
                                              <p:pRg st="0" end="0"/>
                                            </p:txEl>
                                          </p:spTgt>
                                        </p:tgtEl>
                                        <p:attrNameLst>
                                          <p:attrName>style.visibility</p:attrName>
                                        </p:attrNameLst>
                                      </p:cBhvr>
                                      <p:to>
                                        <p:strVal val="visible"/>
                                      </p:to>
                                    </p:set>
                                    <p:animEffect transition="in" filter="wipe(left)">
                                      <p:cBhvr>
                                        <p:cTn id="33" dur="500"/>
                                        <p:tgtEl>
                                          <p:spTgt spid="118">
                                            <p:txEl>
                                              <p:pRg st="0" end="0"/>
                                            </p:txEl>
                                          </p:spTgt>
                                        </p:tgtEl>
                                      </p:cBhvr>
                                    </p:animEffect>
                                  </p:childTnLst>
                                </p:cTn>
                              </p:par>
                            </p:childTnLst>
                          </p:cTn>
                        </p:par>
                        <p:par>
                          <p:cTn id="34" fill="hold">
                            <p:stCondLst>
                              <p:cond delay="3000"/>
                            </p:stCondLst>
                            <p:childTnLst>
                              <p:par>
                                <p:cTn id="35" presetID="10" presetClass="entr" presetSubtype="0" fill="hold" grpId="0" nodeType="afterEffect">
                                  <p:stCondLst>
                                    <p:cond delay="0"/>
                                  </p:stCondLst>
                                  <p:childTnLst>
                                    <p:set>
                                      <p:cBhvr>
                                        <p:cTn id="36" dur="1" fill="hold">
                                          <p:stCondLst>
                                            <p:cond delay="0"/>
                                          </p:stCondLst>
                                        </p:cTn>
                                        <p:tgtEl>
                                          <p:spTgt spid="117">
                                            <p:txEl>
                                              <p:pRg st="0" end="0"/>
                                            </p:txEl>
                                          </p:spTgt>
                                        </p:tgtEl>
                                        <p:attrNameLst>
                                          <p:attrName>style.visibility</p:attrName>
                                        </p:attrNameLst>
                                      </p:cBhvr>
                                      <p:to>
                                        <p:strVal val="visible"/>
                                      </p:to>
                                    </p:set>
                                    <p:animEffect transition="in" filter="fade">
                                      <p:cBhvr>
                                        <p:cTn id="37" dur="500"/>
                                        <p:tgtEl>
                                          <p:spTgt spid="117">
                                            <p:txEl>
                                              <p:pRg st="0" end="0"/>
                                            </p:txEl>
                                          </p:spTgt>
                                        </p:tgtEl>
                                      </p:cBhvr>
                                    </p:animEffect>
                                  </p:childTnLst>
                                </p:cTn>
                              </p:par>
                            </p:childTnLst>
                          </p:cTn>
                        </p:par>
                        <p:par>
                          <p:cTn id="38" fill="hold">
                            <p:stCondLst>
                              <p:cond delay="3500"/>
                            </p:stCondLst>
                            <p:childTnLst>
                              <p:par>
                                <p:cTn id="39" presetID="22" presetClass="entr" presetSubtype="1" fill="hold" nodeType="afterEffect">
                                  <p:stCondLst>
                                    <p:cond delay="0"/>
                                  </p:stCondLst>
                                  <p:childTnLst>
                                    <p:set>
                                      <p:cBhvr>
                                        <p:cTn id="40" dur="1" fill="hold">
                                          <p:stCondLst>
                                            <p:cond delay="0"/>
                                          </p:stCondLst>
                                        </p:cTn>
                                        <p:tgtEl>
                                          <p:spTgt spid="102"/>
                                        </p:tgtEl>
                                        <p:attrNameLst>
                                          <p:attrName>style.visibility</p:attrName>
                                        </p:attrNameLst>
                                      </p:cBhvr>
                                      <p:to>
                                        <p:strVal val="visible"/>
                                      </p:to>
                                    </p:set>
                                    <p:animEffect transition="in" filter="wipe(up)">
                                      <p:cBhvr>
                                        <p:cTn id="41" dur="500"/>
                                        <p:tgtEl>
                                          <p:spTgt spid="102"/>
                                        </p:tgtEl>
                                      </p:cBhvr>
                                    </p:animEffect>
                                  </p:childTnLst>
                                </p:cTn>
                              </p:par>
                            </p:childTnLst>
                          </p:cTn>
                        </p:par>
                        <p:par>
                          <p:cTn id="42" fill="hold">
                            <p:stCondLst>
                              <p:cond delay="4000"/>
                            </p:stCondLst>
                            <p:childTnLst>
                              <p:par>
                                <p:cTn id="43" presetID="10" presetClass="entr" presetSubtype="0" fill="hold" grpId="0" nodeType="afterEffect">
                                  <p:stCondLst>
                                    <p:cond delay="0"/>
                                  </p:stCondLst>
                                  <p:childTnLst>
                                    <p:set>
                                      <p:cBhvr>
                                        <p:cTn id="44" dur="1" fill="hold">
                                          <p:stCondLst>
                                            <p:cond delay="0"/>
                                          </p:stCondLst>
                                        </p:cTn>
                                        <p:tgtEl>
                                          <p:spTgt spid="125"/>
                                        </p:tgtEl>
                                        <p:attrNameLst>
                                          <p:attrName>style.visibility</p:attrName>
                                        </p:attrNameLst>
                                      </p:cBhvr>
                                      <p:to>
                                        <p:strVal val="visible"/>
                                      </p:to>
                                    </p:set>
                                    <p:animEffect transition="in" filter="fade">
                                      <p:cBhvr>
                                        <p:cTn id="45" dur="500"/>
                                        <p:tgtEl>
                                          <p:spTgt spid="125"/>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96"/>
                                        </p:tgtEl>
                                        <p:attrNameLst>
                                          <p:attrName>style.visibility</p:attrName>
                                        </p:attrNameLst>
                                      </p:cBhvr>
                                      <p:to>
                                        <p:strVal val="visible"/>
                                      </p:to>
                                    </p:set>
                                    <p:animEffect transition="in" filter="fade">
                                      <p:cBhvr>
                                        <p:cTn id="48" dur="500"/>
                                        <p:tgtEl>
                                          <p:spTgt spid="96"/>
                                        </p:tgtEl>
                                      </p:cBhvr>
                                    </p:animEffect>
                                  </p:childTnLst>
                                </p:cTn>
                              </p:par>
                            </p:childTnLst>
                          </p:cTn>
                        </p:par>
                        <p:par>
                          <p:cTn id="49" fill="hold">
                            <p:stCondLst>
                              <p:cond delay="4500"/>
                            </p:stCondLst>
                            <p:childTnLst>
                              <p:par>
                                <p:cTn id="50" presetID="22" presetClass="entr" presetSubtype="8" fill="hold" grpId="0" nodeType="afterEffect">
                                  <p:stCondLst>
                                    <p:cond delay="0"/>
                                  </p:stCondLst>
                                  <p:childTnLst>
                                    <p:set>
                                      <p:cBhvr>
                                        <p:cTn id="51" dur="1" fill="hold">
                                          <p:stCondLst>
                                            <p:cond delay="0"/>
                                          </p:stCondLst>
                                        </p:cTn>
                                        <p:tgtEl>
                                          <p:spTgt spid="120">
                                            <p:txEl>
                                              <p:pRg st="0" end="0"/>
                                            </p:txEl>
                                          </p:spTgt>
                                        </p:tgtEl>
                                        <p:attrNameLst>
                                          <p:attrName>style.visibility</p:attrName>
                                        </p:attrNameLst>
                                      </p:cBhvr>
                                      <p:to>
                                        <p:strVal val="visible"/>
                                      </p:to>
                                    </p:set>
                                    <p:animEffect transition="in" filter="wipe(left)">
                                      <p:cBhvr>
                                        <p:cTn id="52" dur="500"/>
                                        <p:tgtEl>
                                          <p:spTgt spid="120">
                                            <p:txEl>
                                              <p:pRg st="0" end="0"/>
                                            </p:txEl>
                                          </p:spTgt>
                                        </p:tgtEl>
                                      </p:cBhvr>
                                    </p:animEffect>
                                  </p:childTnLst>
                                </p:cTn>
                              </p:par>
                            </p:childTnLst>
                          </p:cTn>
                        </p:par>
                        <p:par>
                          <p:cTn id="53" fill="hold">
                            <p:stCondLst>
                              <p:cond delay="5000"/>
                            </p:stCondLst>
                            <p:childTnLst>
                              <p:par>
                                <p:cTn id="54" presetID="10" presetClass="entr" presetSubtype="0" fill="hold" grpId="0" nodeType="afterEffect">
                                  <p:stCondLst>
                                    <p:cond delay="0"/>
                                  </p:stCondLst>
                                  <p:childTnLst>
                                    <p:set>
                                      <p:cBhvr>
                                        <p:cTn id="55" dur="1" fill="hold">
                                          <p:stCondLst>
                                            <p:cond delay="0"/>
                                          </p:stCondLst>
                                        </p:cTn>
                                        <p:tgtEl>
                                          <p:spTgt spid="119">
                                            <p:txEl>
                                              <p:pRg st="0" end="0"/>
                                            </p:txEl>
                                          </p:spTgt>
                                        </p:tgtEl>
                                        <p:attrNameLst>
                                          <p:attrName>style.visibility</p:attrName>
                                        </p:attrNameLst>
                                      </p:cBhvr>
                                      <p:to>
                                        <p:strVal val="visible"/>
                                      </p:to>
                                    </p:set>
                                    <p:animEffect transition="in" filter="fade">
                                      <p:cBhvr>
                                        <p:cTn id="56" dur="500"/>
                                        <p:tgtEl>
                                          <p:spTgt spid="119">
                                            <p:txEl>
                                              <p:pRg st="0" end="0"/>
                                            </p:txEl>
                                          </p:spTgt>
                                        </p:tgtEl>
                                      </p:cBhvr>
                                    </p:animEffect>
                                  </p:childTnLst>
                                </p:cTn>
                              </p:par>
                            </p:childTnLst>
                          </p:cTn>
                        </p:par>
                        <p:par>
                          <p:cTn id="57" fill="hold">
                            <p:stCondLst>
                              <p:cond delay="5500"/>
                            </p:stCondLst>
                            <p:childTnLst>
                              <p:par>
                                <p:cTn id="58" presetID="2" presetClass="entr" presetSubtype="1" decel="100000" fill="hold" grpId="0" nodeType="afterEffect">
                                  <p:stCondLst>
                                    <p:cond delay="0"/>
                                  </p:stCondLst>
                                  <p:iterate type="wd">
                                    <p:tmPct val="10000"/>
                                  </p:iterate>
                                  <p:childTnLst>
                                    <p:set>
                                      <p:cBhvr>
                                        <p:cTn id="59" dur="1" fill="hold">
                                          <p:stCondLst>
                                            <p:cond delay="0"/>
                                          </p:stCondLst>
                                        </p:cTn>
                                        <p:tgtEl>
                                          <p:spTgt spid="21"/>
                                        </p:tgtEl>
                                        <p:attrNameLst>
                                          <p:attrName>style.visibility</p:attrName>
                                        </p:attrNameLst>
                                      </p:cBhvr>
                                      <p:to>
                                        <p:strVal val="visible"/>
                                      </p:to>
                                    </p:set>
                                    <p:anim calcmode="lin" valueType="num">
                                      <p:cBhvr additive="base">
                                        <p:cTn id="60" dur="1000" fill="hold"/>
                                        <p:tgtEl>
                                          <p:spTgt spid="21"/>
                                        </p:tgtEl>
                                        <p:attrNameLst>
                                          <p:attrName>ppt_x</p:attrName>
                                        </p:attrNameLst>
                                      </p:cBhvr>
                                      <p:tavLst>
                                        <p:tav tm="0">
                                          <p:val>
                                            <p:strVal val="#ppt_x"/>
                                          </p:val>
                                        </p:tav>
                                        <p:tav tm="100000">
                                          <p:val>
                                            <p:strVal val="#ppt_x"/>
                                          </p:val>
                                        </p:tav>
                                      </p:tavLst>
                                    </p:anim>
                                    <p:anim calcmode="lin" valueType="num">
                                      <p:cBhvr additive="base">
                                        <p:cTn id="61" dur="1000" fill="hold"/>
                                        <p:tgtEl>
                                          <p:spTgt spid="2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 grpId="0" animBg="1"/>
      <p:bldP spid="95" grpId="0" animBg="1"/>
      <p:bldP spid="96" grpId="0" animBg="1"/>
      <p:bldP spid="112" grpId="0" build="p">
        <p:tmplLst>
          <p:tmpl lvl="1">
            <p:tnLst>
              <p:par>
                <p:cTn presetID="10" presetClass="entr" presetSubtype="0" fill="hold" nodeType="afterEffect">
                  <p:stCondLst>
                    <p:cond delay="0"/>
                  </p:stCondLst>
                  <p:childTnLst>
                    <p:set>
                      <p:cBhvr>
                        <p:cTn dur="1" fill="hold">
                          <p:stCondLst>
                            <p:cond delay="0"/>
                          </p:stCondLst>
                        </p:cTn>
                        <p:tgtEl>
                          <p:spTgt spid="112"/>
                        </p:tgtEl>
                        <p:attrNameLst>
                          <p:attrName>style.visibility</p:attrName>
                        </p:attrNameLst>
                      </p:cBhvr>
                      <p:to>
                        <p:strVal val="visible"/>
                      </p:to>
                    </p:set>
                    <p:animEffect transition="in" filter="fade">
                      <p:cBhvr>
                        <p:cTn dur="500"/>
                        <p:tgtEl>
                          <p:spTgt spid="112"/>
                        </p:tgtEl>
                      </p:cBhvr>
                    </p:animEffect>
                  </p:childTnLst>
                </p:cTn>
              </p:par>
            </p:tnLst>
          </p:tmpl>
        </p:tmplLst>
      </p:bldP>
      <p:bldP spid="113" grpId="0" build="p">
        <p:tmplLst>
          <p:tmpl lvl="1">
            <p:tnLst>
              <p:par>
                <p:cTn presetID="22" presetClass="entr" presetSubtype="8" fill="hold" nodeType="afterEffect">
                  <p:stCondLst>
                    <p:cond delay="0"/>
                  </p:stCondLst>
                  <p:childTnLst>
                    <p:set>
                      <p:cBhvr>
                        <p:cTn dur="1" fill="hold">
                          <p:stCondLst>
                            <p:cond delay="0"/>
                          </p:stCondLst>
                        </p:cTn>
                        <p:tgtEl>
                          <p:spTgt spid="113"/>
                        </p:tgtEl>
                        <p:attrNameLst>
                          <p:attrName>style.visibility</p:attrName>
                        </p:attrNameLst>
                      </p:cBhvr>
                      <p:to>
                        <p:strVal val="visible"/>
                      </p:to>
                    </p:set>
                    <p:animEffect transition="in" filter="wipe(left)">
                      <p:cBhvr>
                        <p:cTn dur="500"/>
                        <p:tgtEl>
                          <p:spTgt spid="113"/>
                        </p:tgtEl>
                      </p:cBhvr>
                    </p:animEffect>
                  </p:childTnLst>
                </p:cTn>
              </p:par>
            </p:tnLst>
          </p:tmpl>
        </p:tmplLst>
      </p:bldP>
      <p:bldP spid="117" grpId="0" build="p">
        <p:tmplLst>
          <p:tmpl lvl="1">
            <p:tnLst>
              <p:par>
                <p:cTn presetID="10" presetClass="entr" presetSubtype="0" fill="hold" nodeType="afterEffect">
                  <p:stCondLst>
                    <p:cond delay="0"/>
                  </p:stCondLst>
                  <p:childTnLst>
                    <p:set>
                      <p:cBhvr>
                        <p:cTn dur="1" fill="hold">
                          <p:stCondLst>
                            <p:cond delay="0"/>
                          </p:stCondLst>
                        </p:cTn>
                        <p:tgtEl>
                          <p:spTgt spid="117"/>
                        </p:tgtEl>
                        <p:attrNameLst>
                          <p:attrName>style.visibility</p:attrName>
                        </p:attrNameLst>
                      </p:cBhvr>
                      <p:to>
                        <p:strVal val="visible"/>
                      </p:to>
                    </p:set>
                    <p:animEffect transition="in" filter="fade">
                      <p:cBhvr>
                        <p:cTn dur="500"/>
                        <p:tgtEl>
                          <p:spTgt spid="117"/>
                        </p:tgtEl>
                      </p:cBhvr>
                    </p:animEffect>
                  </p:childTnLst>
                </p:cTn>
              </p:par>
            </p:tnLst>
          </p:tmpl>
        </p:tmplLst>
      </p:bldP>
      <p:bldP spid="118" grpId="0" build="p">
        <p:tmplLst>
          <p:tmpl lvl="1">
            <p:tnLst>
              <p:par>
                <p:cTn presetID="22" presetClass="entr" presetSubtype="8" fill="hold" nodeType="afterEffect">
                  <p:stCondLst>
                    <p:cond delay="0"/>
                  </p:stCondLst>
                  <p:childTnLst>
                    <p:set>
                      <p:cBhvr>
                        <p:cTn dur="1" fill="hold">
                          <p:stCondLst>
                            <p:cond delay="0"/>
                          </p:stCondLst>
                        </p:cTn>
                        <p:tgtEl>
                          <p:spTgt spid="118"/>
                        </p:tgtEl>
                        <p:attrNameLst>
                          <p:attrName>style.visibility</p:attrName>
                        </p:attrNameLst>
                      </p:cBhvr>
                      <p:to>
                        <p:strVal val="visible"/>
                      </p:to>
                    </p:set>
                    <p:animEffect transition="in" filter="wipe(left)">
                      <p:cBhvr>
                        <p:cTn dur="500"/>
                        <p:tgtEl>
                          <p:spTgt spid="118"/>
                        </p:tgtEl>
                      </p:cBhvr>
                    </p:animEffect>
                  </p:childTnLst>
                </p:cTn>
              </p:par>
            </p:tnLst>
          </p:tmpl>
        </p:tmplLst>
      </p:bldP>
      <p:bldP spid="119" grpId="0" build="p">
        <p:tmplLst>
          <p:tmpl lvl="1">
            <p:tnLst>
              <p:par>
                <p:cTn presetID="10" presetClass="entr" presetSubtype="0" fill="hold" nodeType="afterEffect">
                  <p:stCondLst>
                    <p:cond delay="0"/>
                  </p:stCondLst>
                  <p:childTnLst>
                    <p:set>
                      <p:cBhvr>
                        <p:cTn dur="1" fill="hold">
                          <p:stCondLst>
                            <p:cond delay="0"/>
                          </p:stCondLst>
                        </p:cTn>
                        <p:tgtEl>
                          <p:spTgt spid="119"/>
                        </p:tgtEl>
                        <p:attrNameLst>
                          <p:attrName>style.visibility</p:attrName>
                        </p:attrNameLst>
                      </p:cBhvr>
                      <p:to>
                        <p:strVal val="visible"/>
                      </p:to>
                    </p:set>
                    <p:animEffect transition="in" filter="fade">
                      <p:cBhvr>
                        <p:cTn dur="500"/>
                        <p:tgtEl>
                          <p:spTgt spid="119"/>
                        </p:tgtEl>
                      </p:cBhvr>
                    </p:animEffect>
                  </p:childTnLst>
                </p:cTn>
              </p:par>
            </p:tnLst>
          </p:tmpl>
        </p:tmplLst>
      </p:bldP>
      <p:bldP spid="120" grpId="0" build="p">
        <p:tmplLst>
          <p:tmpl lvl="1">
            <p:tnLst>
              <p:par>
                <p:cTn presetID="22" presetClass="entr" presetSubtype="8" fill="hold" nodeType="afterEffect">
                  <p:stCondLst>
                    <p:cond delay="0"/>
                  </p:stCondLst>
                  <p:childTnLst>
                    <p:set>
                      <p:cBhvr>
                        <p:cTn dur="1" fill="hold">
                          <p:stCondLst>
                            <p:cond delay="0"/>
                          </p:stCondLst>
                        </p:cTn>
                        <p:tgtEl>
                          <p:spTgt spid="120"/>
                        </p:tgtEl>
                        <p:attrNameLst>
                          <p:attrName>style.visibility</p:attrName>
                        </p:attrNameLst>
                      </p:cBhvr>
                      <p:to>
                        <p:strVal val="visible"/>
                      </p:to>
                    </p:set>
                    <p:animEffect transition="in" filter="wipe(left)">
                      <p:cBhvr>
                        <p:cTn dur="500"/>
                        <p:tgtEl>
                          <p:spTgt spid="120"/>
                        </p:tgtEl>
                      </p:cBhvr>
                    </p:animEffect>
                  </p:childTnLst>
                </p:cTn>
              </p:par>
            </p:tnLst>
          </p:tmpl>
        </p:tmplLst>
      </p:bldP>
      <p:bldP spid="123" grpId="0" animBg="1">
        <p:tmplLst>
          <p:tmpl>
            <p:tnLst>
              <p:par>
                <p:cTn presetID="10" presetClass="entr" presetSubtype="0" fill="hold" nodeType="afterEffect">
                  <p:stCondLst>
                    <p:cond delay="0"/>
                  </p:stCondLst>
                  <p:childTnLst>
                    <p:set>
                      <p:cBhvr>
                        <p:cTn dur="1" fill="hold">
                          <p:stCondLst>
                            <p:cond delay="0"/>
                          </p:stCondLst>
                        </p:cTn>
                        <p:tgtEl>
                          <p:spTgt spid="123"/>
                        </p:tgtEl>
                        <p:attrNameLst>
                          <p:attrName>style.visibility</p:attrName>
                        </p:attrNameLst>
                      </p:cBhvr>
                      <p:to>
                        <p:strVal val="visible"/>
                      </p:to>
                    </p:set>
                    <p:animEffect transition="in" filter="fade">
                      <p:cBhvr>
                        <p:cTn dur="500"/>
                        <p:tgtEl>
                          <p:spTgt spid="123"/>
                        </p:tgtEl>
                      </p:cBhvr>
                    </p:animEffect>
                  </p:childTnLst>
                </p:cTn>
              </p:par>
            </p:tnLst>
          </p:tmpl>
        </p:tmplLst>
      </p:bldP>
      <p:bldP spid="124" grpId="0" animBg="1">
        <p:tmplLst>
          <p:tmpl>
            <p:tnLst>
              <p:par>
                <p:cTn presetID="10" presetClass="entr" presetSubtype="0" fill="hold" nodeType="afterEffect">
                  <p:stCondLst>
                    <p:cond delay="0"/>
                  </p:stCondLst>
                  <p:childTnLst>
                    <p:set>
                      <p:cBhvr>
                        <p:cTn dur="1" fill="hold">
                          <p:stCondLst>
                            <p:cond delay="0"/>
                          </p:stCondLst>
                        </p:cTn>
                        <p:tgtEl>
                          <p:spTgt spid="124"/>
                        </p:tgtEl>
                        <p:attrNameLst>
                          <p:attrName>style.visibility</p:attrName>
                        </p:attrNameLst>
                      </p:cBhvr>
                      <p:to>
                        <p:strVal val="visible"/>
                      </p:to>
                    </p:set>
                    <p:animEffect transition="in" filter="fade">
                      <p:cBhvr>
                        <p:cTn dur="500"/>
                        <p:tgtEl>
                          <p:spTgt spid="124"/>
                        </p:tgtEl>
                      </p:cBhvr>
                    </p:animEffect>
                  </p:childTnLst>
                </p:cTn>
              </p:par>
            </p:tnLst>
          </p:tmpl>
        </p:tmplLst>
      </p:bldP>
      <p:bldP spid="125" grpId="0" animBg="1">
        <p:tmplLst>
          <p:tmpl>
            <p:tnLst>
              <p:par>
                <p:cTn presetID="10" presetClass="entr" presetSubtype="0" fill="hold" nodeType="afterEffect">
                  <p:stCondLst>
                    <p:cond delay="0"/>
                  </p:stCondLst>
                  <p:childTnLst>
                    <p:set>
                      <p:cBhvr>
                        <p:cTn dur="1" fill="hold">
                          <p:stCondLst>
                            <p:cond delay="0"/>
                          </p:stCondLst>
                        </p:cTn>
                        <p:tgtEl>
                          <p:spTgt spid="125"/>
                        </p:tgtEl>
                        <p:attrNameLst>
                          <p:attrName>style.visibility</p:attrName>
                        </p:attrNameLst>
                      </p:cBhvr>
                      <p:to>
                        <p:strVal val="visible"/>
                      </p:to>
                    </p:set>
                    <p:animEffect transition="in" filter="fade">
                      <p:cBhvr>
                        <p:cTn dur="500"/>
                        <p:tgtEl>
                          <p:spTgt spid="125"/>
                        </p:tgtEl>
                      </p:cBhvr>
                    </p:animEffect>
                  </p:childTnLst>
                </p:cTn>
              </p:par>
            </p:tnLst>
          </p:tmpl>
        </p:tmplLst>
      </p:bldP>
      <p:bldP spid="21" grpId="0"/>
    </p:bld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kumimoji="1" lang="en-US" altLang="ja-JP"/>
              <a:t>The Power of PowerPoint - thepopp.com</a:t>
            </a:r>
            <a:endParaRPr kumimoji="1" lang="ja-JP" altLang="en-US" dirty="0"/>
          </a:p>
        </p:txBody>
      </p:sp>
      <p:sp>
        <p:nvSpPr>
          <p:cNvPr id="4" name="Slide Number Placeholder 3"/>
          <p:cNvSpPr>
            <a:spLocks noGrp="1"/>
          </p:cNvSpPr>
          <p:nvPr>
            <p:ph type="sldNum" sz="quarter" idx="11"/>
          </p:nvPr>
        </p:nvSpPr>
        <p:spPr/>
        <p:txBody>
          <a:bodyPr/>
          <a:lstStyle/>
          <a:p>
            <a:fld id="{B54AD89C-DF1E-4948-B597-5DD47B34A9CA}" type="slidenum">
              <a:rPr kumimoji="1" lang="ja-JP" altLang="en-US" smtClean="0"/>
              <a:pPr/>
              <a:t>‹#›</a:t>
            </a:fld>
            <a:endParaRPr kumimoji="1" lang="ja-JP" altLang="en-US" dirty="0"/>
          </a:p>
        </p:txBody>
      </p:sp>
      <p:grpSp>
        <p:nvGrpSpPr>
          <p:cNvPr id="5" name="Group 4"/>
          <p:cNvGrpSpPr/>
          <p:nvPr userDrawn="1"/>
        </p:nvGrpSpPr>
        <p:grpSpPr>
          <a:xfrm>
            <a:off x="6924854" y="7424748"/>
            <a:ext cx="1052493" cy="1052493"/>
            <a:chOff x="9144000" y="1433513"/>
            <a:chExt cx="1408161" cy="1408161"/>
          </a:xfrm>
        </p:grpSpPr>
        <p:sp>
          <p:nvSpPr>
            <p:cNvPr id="6" name="Rectangle 5"/>
            <p:cNvSpPr/>
            <p:nvPr userDrawn="1"/>
          </p:nvSpPr>
          <p:spPr>
            <a:xfrm>
              <a:off x="9144000" y="1433513"/>
              <a:ext cx="1408161" cy="1408161"/>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Rectangle 6"/>
            <p:cNvSpPr/>
            <p:nvPr userDrawn="1"/>
          </p:nvSpPr>
          <p:spPr>
            <a:xfrm>
              <a:off x="9361573" y="1651086"/>
              <a:ext cx="973015" cy="9730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8" name="Text Placeholder 5"/>
          <p:cNvSpPr>
            <a:spLocks noGrp="1"/>
          </p:cNvSpPr>
          <p:nvPr>
            <p:ph type="body" sz="quarter" idx="15" hasCustomPrompt="1"/>
          </p:nvPr>
        </p:nvSpPr>
        <p:spPr>
          <a:xfrm>
            <a:off x="7088619" y="7495829"/>
            <a:ext cx="724962" cy="910330"/>
          </a:xfrm>
        </p:spPr>
        <p:txBody>
          <a:bodyPr numCol="1" anchor="ctr">
            <a:normAutofit/>
          </a:bodyPr>
          <a:lstStyle>
            <a:lvl1pPr marL="0" indent="0" algn="ctr">
              <a:lnSpc>
                <a:spcPct val="100000"/>
              </a:lnSpc>
              <a:spcBef>
                <a:spcPts val="0"/>
              </a:spcBef>
              <a:buFontTx/>
              <a:buNone/>
              <a:defRPr sz="2800">
                <a:solidFill>
                  <a:schemeClr val="tx2"/>
                </a:solidFill>
                <a:latin typeface="+mj-lt"/>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0</a:t>
            </a:r>
            <a:endParaRPr kumimoji="1" lang="ja-JP" altLang="en-US" dirty="0"/>
          </a:p>
        </p:txBody>
      </p:sp>
      <p:cxnSp>
        <p:nvCxnSpPr>
          <p:cNvPr id="9" name="Straight Connector 8"/>
          <p:cNvCxnSpPr/>
          <p:nvPr userDrawn="1"/>
        </p:nvCxnSpPr>
        <p:spPr>
          <a:xfrm>
            <a:off x="0" y="8877368"/>
            <a:ext cx="6515100" cy="9457"/>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userDrawn="1"/>
        </p:nvCxnSpPr>
        <p:spPr>
          <a:xfrm flipV="1">
            <a:off x="6515100" y="7015163"/>
            <a:ext cx="0" cy="1871662"/>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userDrawn="1"/>
        </p:nvCxnSpPr>
        <p:spPr>
          <a:xfrm flipH="1">
            <a:off x="6515100" y="7015163"/>
            <a:ext cx="187200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userDrawn="1"/>
        </p:nvCxnSpPr>
        <p:spPr>
          <a:xfrm flipV="1">
            <a:off x="8387100" y="5143501"/>
            <a:ext cx="0" cy="1871662"/>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userDrawn="1"/>
        </p:nvCxnSpPr>
        <p:spPr>
          <a:xfrm flipH="1">
            <a:off x="8387100" y="5143501"/>
            <a:ext cx="187200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userDrawn="1"/>
        </p:nvCxnSpPr>
        <p:spPr>
          <a:xfrm flipV="1">
            <a:off x="10275765" y="3270250"/>
            <a:ext cx="0" cy="1871662"/>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userDrawn="1"/>
        </p:nvCxnSpPr>
        <p:spPr>
          <a:xfrm flipH="1">
            <a:off x="10275765" y="3270250"/>
            <a:ext cx="8012235"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grpSp>
        <p:nvGrpSpPr>
          <p:cNvPr id="26" name="Group 25"/>
          <p:cNvGrpSpPr/>
          <p:nvPr userDrawn="1"/>
        </p:nvGrpSpPr>
        <p:grpSpPr>
          <a:xfrm>
            <a:off x="8796854" y="5553086"/>
            <a:ext cx="1052493" cy="1052493"/>
            <a:chOff x="9144000" y="1433513"/>
            <a:chExt cx="1408161" cy="1408161"/>
          </a:xfrm>
        </p:grpSpPr>
        <p:sp>
          <p:nvSpPr>
            <p:cNvPr id="27" name="Rectangle 26"/>
            <p:cNvSpPr/>
            <p:nvPr userDrawn="1"/>
          </p:nvSpPr>
          <p:spPr>
            <a:xfrm>
              <a:off x="9144000" y="1433513"/>
              <a:ext cx="1408161" cy="1408161"/>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Rectangle 27"/>
            <p:cNvSpPr/>
            <p:nvPr userDrawn="1"/>
          </p:nvSpPr>
          <p:spPr>
            <a:xfrm>
              <a:off x="9361573" y="1651086"/>
              <a:ext cx="973015" cy="9730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9" name="Text Placeholder 5"/>
          <p:cNvSpPr>
            <a:spLocks noGrp="1"/>
          </p:cNvSpPr>
          <p:nvPr userDrawn="1">
            <p:ph type="body" sz="quarter" idx="16" hasCustomPrompt="1"/>
          </p:nvPr>
        </p:nvSpPr>
        <p:spPr>
          <a:xfrm>
            <a:off x="8960619" y="5624167"/>
            <a:ext cx="724962" cy="910330"/>
          </a:xfrm>
        </p:spPr>
        <p:txBody>
          <a:bodyPr numCol="1" anchor="ctr">
            <a:normAutofit/>
          </a:bodyPr>
          <a:lstStyle>
            <a:lvl1pPr marL="0" indent="0" algn="ctr">
              <a:lnSpc>
                <a:spcPct val="100000"/>
              </a:lnSpc>
              <a:spcBef>
                <a:spcPts val="0"/>
              </a:spcBef>
              <a:buFontTx/>
              <a:buNone/>
              <a:defRPr sz="2800">
                <a:solidFill>
                  <a:schemeClr val="tx2"/>
                </a:solidFill>
                <a:latin typeface="+mj-lt"/>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0</a:t>
            </a:r>
            <a:endParaRPr kumimoji="1" lang="ja-JP" altLang="en-US" dirty="0"/>
          </a:p>
        </p:txBody>
      </p:sp>
      <p:grpSp>
        <p:nvGrpSpPr>
          <p:cNvPr id="32" name="Group 31"/>
          <p:cNvGrpSpPr/>
          <p:nvPr userDrawn="1"/>
        </p:nvGrpSpPr>
        <p:grpSpPr>
          <a:xfrm>
            <a:off x="10685519" y="3679835"/>
            <a:ext cx="1052493" cy="1052493"/>
            <a:chOff x="9144000" y="1433513"/>
            <a:chExt cx="1408161" cy="1408161"/>
          </a:xfrm>
        </p:grpSpPr>
        <p:sp>
          <p:nvSpPr>
            <p:cNvPr id="33" name="Rectangle 32"/>
            <p:cNvSpPr/>
            <p:nvPr userDrawn="1"/>
          </p:nvSpPr>
          <p:spPr>
            <a:xfrm>
              <a:off x="9144000" y="1433513"/>
              <a:ext cx="1408161" cy="1408161"/>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Rectangle 33"/>
            <p:cNvSpPr/>
            <p:nvPr userDrawn="1"/>
          </p:nvSpPr>
          <p:spPr>
            <a:xfrm>
              <a:off x="9361573" y="1651086"/>
              <a:ext cx="973015" cy="9730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35" name="Text Placeholder 5"/>
          <p:cNvSpPr>
            <a:spLocks noGrp="1"/>
          </p:cNvSpPr>
          <p:nvPr userDrawn="1">
            <p:ph type="body" sz="quarter" idx="17" hasCustomPrompt="1"/>
          </p:nvPr>
        </p:nvSpPr>
        <p:spPr>
          <a:xfrm>
            <a:off x="10849284" y="3750916"/>
            <a:ext cx="724962" cy="910330"/>
          </a:xfrm>
        </p:spPr>
        <p:txBody>
          <a:bodyPr numCol="1" anchor="ctr">
            <a:normAutofit/>
          </a:bodyPr>
          <a:lstStyle>
            <a:lvl1pPr marL="0" indent="0" algn="ctr">
              <a:lnSpc>
                <a:spcPct val="100000"/>
              </a:lnSpc>
              <a:spcBef>
                <a:spcPts val="0"/>
              </a:spcBef>
              <a:buFontTx/>
              <a:buNone/>
              <a:defRPr sz="2800">
                <a:solidFill>
                  <a:schemeClr val="tx2"/>
                </a:solidFill>
                <a:latin typeface="+mj-lt"/>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0</a:t>
            </a:r>
            <a:endParaRPr kumimoji="1" lang="ja-JP" altLang="en-US" dirty="0"/>
          </a:p>
        </p:txBody>
      </p:sp>
      <p:sp>
        <p:nvSpPr>
          <p:cNvPr id="39" name="Text Placeholder 5"/>
          <p:cNvSpPr>
            <a:spLocks noGrp="1"/>
          </p:cNvSpPr>
          <p:nvPr>
            <p:ph type="body" sz="quarter" idx="12" hasCustomPrompt="1"/>
          </p:nvPr>
        </p:nvSpPr>
        <p:spPr>
          <a:xfrm>
            <a:off x="8189178" y="7396544"/>
            <a:ext cx="4913679" cy="1045593"/>
          </a:xfrm>
        </p:spPr>
        <p:txBody>
          <a:bodyPr anchor="ctr"/>
          <a:lstStyle>
            <a:lvl1pPr marL="0" indent="0" algn="l">
              <a:spcBef>
                <a:spcPts val="0"/>
              </a:spcBef>
              <a:buFontTx/>
              <a:buNone/>
              <a:defRPr>
                <a:solidFill>
                  <a:schemeClr val="tx2"/>
                </a:solidFill>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Text goes here</a:t>
            </a:r>
            <a:endParaRPr kumimoji="1" lang="ja-JP" altLang="en-US" dirty="0"/>
          </a:p>
        </p:txBody>
      </p:sp>
      <p:sp>
        <p:nvSpPr>
          <p:cNvPr id="40" name="Text Placeholder 5"/>
          <p:cNvSpPr>
            <a:spLocks noGrp="1"/>
          </p:cNvSpPr>
          <p:nvPr>
            <p:ph type="body" sz="quarter" idx="14" hasCustomPrompt="1"/>
          </p:nvPr>
        </p:nvSpPr>
        <p:spPr>
          <a:xfrm>
            <a:off x="1943100" y="7630714"/>
            <a:ext cx="4160501" cy="657322"/>
          </a:xfrm>
        </p:spPr>
        <p:txBody>
          <a:bodyPr anchor="ctr">
            <a:normAutofit/>
          </a:bodyPr>
          <a:lstStyle>
            <a:lvl1pPr marL="0" indent="0" algn="r">
              <a:lnSpc>
                <a:spcPct val="100000"/>
              </a:lnSpc>
              <a:spcBef>
                <a:spcPts val="0"/>
              </a:spcBef>
              <a:buFontTx/>
              <a:buNone/>
              <a:defRPr sz="2800">
                <a:solidFill>
                  <a:schemeClr val="tx2"/>
                </a:solidFill>
                <a:latin typeface="+mj-lt"/>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Heading goes here</a:t>
            </a:r>
            <a:endParaRPr kumimoji="1" lang="ja-JP" altLang="en-US" dirty="0"/>
          </a:p>
        </p:txBody>
      </p:sp>
      <p:sp>
        <p:nvSpPr>
          <p:cNvPr id="41" name="Text Placeholder 5"/>
          <p:cNvSpPr>
            <a:spLocks noGrp="1"/>
          </p:cNvSpPr>
          <p:nvPr>
            <p:ph type="body" sz="quarter" idx="18" hasCustomPrompt="1"/>
          </p:nvPr>
        </p:nvSpPr>
        <p:spPr>
          <a:xfrm>
            <a:off x="3824499" y="5769282"/>
            <a:ext cx="4160501" cy="657322"/>
          </a:xfrm>
        </p:spPr>
        <p:txBody>
          <a:bodyPr anchor="ctr">
            <a:normAutofit/>
          </a:bodyPr>
          <a:lstStyle>
            <a:lvl1pPr marL="0" indent="0" algn="r">
              <a:lnSpc>
                <a:spcPct val="100000"/>
              </a:lnSpc>
              <a:spcBef>
                <a:spcPts val="0"/>
              </a:spcBef>
              <a:buFontTx/>
              <a:buNone/>
              <a:defRPr sz="2800">
                <a:solidFill>
                  <a:schemeClr val="tx2"/>
                </a:solidFill>
                <a:latin typeface="+mj-lt"/>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Heading goes here</a:t>
            </a:r>
            <a:endParaRPr kumimoji="1" lang="ja-JP" altLang="en-US" dirty="0"/>
          </a:p>
        </p:txBody>
      </p:sp>
      <p:sp>
        <p:nvSpPr>
          <p:cNvPr id="42" name="Text Placeholder 5"/>
          <p:cNvSpPr>
            <a:spLocks noGrp="1"/>
          </p:cNvSpPr>
          <p:nvPr>
            <p:ph type="body" sz="quarter" idx="19" hasCustomPrompt="1"/>
          </p:nvPr>
        </p:nvSpPr>
        <p:spPr>
          <a:xfrm>
            <a:off x="5727490" y="3893782"/>
            <a:ext cx="4160501" cy="657322"/>
          </a:xfrm>
        </p:spPr>
        <p:txBody>
          <a:bodyPr anchor="ctr">
            <a:normAutofit/>
          </a:bodyPr>
          <a:lstStyle>
            <a:lvl1pPr marL="0" indent="0" algn="r">
              <a:lnSpc>
                <a:spcPct val="100000"/>
              </a:lnSpc>
              <a:spcBef>
                <a:spcPts val="0"/>
              </a:spcBef>
              <a:buFontTx/>
              <a:buNone/>
              <a:defRPr sz="2800">
                <a:solidFill>
                  <a:schemeClr val="tx2"/>
                </a:solidFill>
                <a:latin typeface="+mj-lt"/>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Heading goes here</a:t>
            </a:r>
            <a:endParaRPr kumimoji="1" lang="ja-JP" altLang="en-US" dirty="0"/>
          </a:p>
        </p:txBody>
      </p:sp>
      <p:sp>
        <p:nvSpPr>
          <p:cNvPr id="43" name="Text Placeholder 5"/>
          <p:cNvSpPr>
            <a:spLocks noGrp="1"/>
          </p:cNvSpPr>
          <p:nvPr>
            <p:ph type="body" sz="quarter" idx="20" hasCustomPrompt="1"/>
          </p:nvPr>
        </p:nvSpPr>
        <p:spPr>
          <a:xfrm>
            <a:off x="10064721" y="5518987"/>
            <a:ext cx="4913679" cy="1045593"/>
          </a:xfrm>
        </p:spPr>
        <p:txBody>
          <a:bodyPr anchor="ctr"/>
          <a:lstStyle>
            <a:lvl1pPr marL="0" indent="0" algn="l">
              <a:spcBef>
                <a:spcPts val="0"/>
              </a:spcBef>
              <a:buFontTx/>
              <a:buNone/>
              <a:defRPr>
                <a:solidFill>
                  <a:schemeClr val="tx2"/>
                </a:solidFill>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Text goes here</a:t>
            </a:r>
            <a:endParaRPr kumimoji="1" lang="ja-JP" altLang="en-US" dirty="0"/>
          </a:p>
        </p:txBody>
      </p:sp>
      <p:sp>
        <p:nvSpPr>
          <p:cNvPr id="45" name="Text Placeholder 5"/>
          <p:cNvSpPr>
            <a:spLocks noGrp="1"/>
          </p:cNvSpPr>
          <p:nvPr>
            <p:ph type="body" sz="quarter" idx="21" hasCustomPrompt="1"/>
          </p:nvPr>
        </p:nvSpPr>
        <p:spPr>
          <a:xfrm>
            <a:off x="11970971" y="3645736"/>
            <a:ext cx="4913679" cy="1045593"/>
          </a:xfrm>
        </p:spPr>
        <p:txBody>
          <a:bodyPr anchor="ctr"/>
          <a:lstStyle>
            <a:lvl1pPr marL="0" indent="0" algn="l">
              <a:spcBef>
                <a:spcPts val="0"/>
              </a:spcBef>
              <a:buFontTx/>
              <a:buNone/>
              <a:defRPr>
                <a:solidFill>
                  <a:schemeClr val="tx2"/>
                </a:solidFill>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Text goes here</a:t>
            </a:r>
            <a:endParaRPr kumimoji="1" lang="ja-JP" altLang="en-US" dirty="0"/>
          </a:p>
        </p:txBody>
      </p:sp>
      <p:sp>
        <p:nvSpPr>
          <p:cNvPr id="31" name="Title 1"/>
          <p:cNvSpPr>
            <a:spLocks noGrp="1"/>
          </p:cNvSpPr>
          <p:nvPr>
            <p:ph type="title" hasCustomPrompt="1"/>
          </p:nvPr>
        </p:nvSpPr>
        <p:spPr>
          <a:xfrm>
            <a:off x="3022600" y="1250122"/>
            <a:ext cx="12242800" cy="1042908"/>
          </a:xfrm>
        </p:spPr>
        <p:txBody>
          <a:bodyPr anchor="b"/>
          <a:lstStyle>
            <a:lvl1pPr algn="ctr">
              <a:defRPr/>
            </a:lvl1pPr>
          </a:lstStyle>
          <a:p>
            <a:r>
              <a:rPr kumimoji="1" lang="en-US" altLang="ja-JP" dirty="0"/>
              <a:t>Slide title goes here</a:t>
            </a:r>
            <a:endParaRPr kumimoji="1" lang="ja-JP" altLang="en-US" dirty="0"/>
          </a:p>
        </p:txBody>
      </p:sp>
      <p:sp>
        <p:nvSpPr>
          <p:cNvPr id="36" name="Text Placeholder 5"/>
          <p:cNvSpPr>
            <a:spLocks noGrp="1"/>
          </p:cNvSpPr>
          <p:nvPr>
            <p:ph type="body" sz="quarter" idx="31" hasCustomPrompt="1"/>
          </p:nvPr>
        </p:nvSpPr>
        <p:spPr>
          <a:xfrm>
            <a:off x="3022601" y="2293030"/>
            <a:ext cx="12242800" cy="440459"/>
          </a:xfrm>
        </p:spPr>
        <p:txBody>
          <a:bodyPr anchor="t"/>
          <a:lstStyle>
            <a:lvl1pPr marL="0" indent="0" algn="ctr">
              <a:lnSpc>
                <a:spcPct val="100000"/>
              </a:lnSpc>
              <a:spcBef>
                <a:spcPts val="0"/>
              </a:spcBef>
              <a:buFontTx/>
              <a:buNone/>
              <a:defRPr>
                <a:solidFill>
                  <a:schemeClr val="tx2"/>
                </a:solidFill>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613117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iterate type="wd">
                                    <p:tmPct val="10000"/>
                                  </p:iterate>
                                  <p:childTnLst>
                                    <p:set>
                                      <p:cBhvr>
                                        <p:cTn id="6" dur="1" fill="hold">
                                          <p:stCondLst>
                                            <p:cond delay="0"/>
                                          </p:stCondLst>
                                        </p:cTn>
                                        <p:tgtEl>
                                          <p:spTgt spid="31"/>
                                        </p:tgtEl>
                                        <p:attrNameLst>
                                          <p:attrName>style.visibility</p:attrName>
                                        </p:attrNameLst>
                                      </p:cBhvr>
                                      <p:to>
                                        <p:strVal val="visible"/>
                                      </p:to>
                                    </p:set>
                                    <p:anim calcmode="lin" valueType="num">
                                      <p:cBhvr additive="base">
                                        <p:cTn id="7" dur="1000" fill="hold"/>
                                        <p:tgtEl>
                                          <p:spTgt spid="31"/>
                                        </p:tgtEl>
                                        <p:attrNameLst>
                                          <p:attrName>ppt_x</p:attrName>
                                        </p:attrNameLst>
                                      </p:cBhvr>
                                      <p:tavLst>
                                        <p:tav tm="0">
                                          <p:val>
                                            <p:strVal val="#ppt_x"/>
                                          </p:val>
                                        </p:tav>
                                        <p:tav tm="100000">
                                          <p:val>
                                            <p:strVal val="#ppt_x"/>
                                          </p:val>
                                        </p:tav>
                                      </p:tavLst>
                                    </p:anim>
                                    <p:anim calcmode="lin" valueType="num">
                                      <p:cBhvr additive="base">
                                        <p:cTn id="8" dur="1000" fill="hold"/>
                                        <p:tgtEl>
                                          <p:spTgt spid="31"/>
                                        </p:tgtEl>
                                        <p:attrNameLst>
                                          <p:attrName>ppt_y</p:attrName>
                                        </p:attrNameLst>
                                      </p:cBhvr>
                                      <p:tavLst>
                                        <p:tav tm="0">
                                          <p:val>
                                            <p:strVal val="0-#ppt_h/2"/>
                                          </p:val>
                                        </p:tav>
                                        <p:tav tm="100000">
                                          <p:val>
                                            <p:strVal val="#ppt_y"/>
                                          </p:val>
                                        </p:tav>
                                      </p:tavLst>
                                    </p:anim>
                                  </p:childTnLst>
                                </p:cTn>
                              </p:par>
                            </p:childTnLst>
                          </p:cTn>
                        </p:par>
                        <p:par>
                          <p:cTn id="9" fill="hold">
                            <p:stCondLst>
                              <p:cond delay="1300"/>
                            </p:stCondLst>
                            <p:childTnLst>
                              <p:par>
                                <p:cTn id="10" presetID="10" presetClass="entr" presetSubtype="0" fill="hold" grpId="0" nodeType="afterEffect">
                                  <p:stCondLst>
                                    <p:cond delay="0"/>
                                  </p:stCondLst>
                                  <p:childTnLst>
                                    <p:set>
                                      <p:cBhvr>
                                        <p:cTn id="11" dur="1" fill="hold">
                                          <p:stCondLst>
                                            <p:cond delay="0"/>
                                          </p:stCondLst>
                                        </p:cTn>
                                        <p:tgtEl>
                                          <p:spTgt spid="36"/>
                                        </p:tgtEl>
                                        <p:attrNameLst>
                                          <p:attrName>style.visibility</p:attrName>
                                        </p:attrNameLst>
                                      </p:cBhvr>
                                      <p:to>
                                        <p:strVal val="visible"/>
                                      </p:to>
                                    </p:set>
                                    <p:animEffect transition="in" filter="fade">
                                      <p:cBhvr>
                                        <p:cTn id="12" dur="500"/>
                                        <p:tgtEl>
                                          <p:spTgt spid="36"/>
                                        </p:tgtEl>
                                      </p:cBhvr>
                                    </p:animEffect>
                                  </p:childTnLst>
                                </p:cTn>
                              </p:par>
                            </p:childTnLst>
                          </p:cTn>
                        </p:par>
                        <p:par>
                          <p:cTn id="13" fill="hold">
                            <p:stCondLst>
                              <p:cond delay="1800"/>
                            </p:stCondLst>
                            <p:childTnLst>
                              <p:par>
                                <p:cTn id="14" presetID="22" presetClass="entr" presetSubtype="8" fill="hold" nodeType="after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wipe(left)">
                                      <p:cBhvr>
                                        <p:cTn id="16" dur="250"/>
                                        <p:tgtEl>
                                          <p:spTgt spid="9"/>
                                        </p:tgtEl>
                                      </p:cBhvr>
                                    </p:animEffect>
                                  </p:childTnLst>
                                </p:cTn>
                              </p:par>
                            </p:childTnLst>
                          </p:cTn>
                        </p:par>
                        <p:par>
                          <p:cTn id="17" fill="hold">
                            <p:stCondLst>
                              <p:cond delay="2050"/>
                            </p:stCondLst>
                            <p:childTnLst>
                              <p:par>
                                <p:cTn id="18" presetID="22" presetClass="entr" presetSubtype="4" fill="hold" nodeType="after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wipe(down)">
                                      <p:cBhvr>
                                        <p:cTn id="20" dur="250"/>
                                        <p:tgtEl>
                                          <p:spTgt spid="12"/>
                                        </p:tgtEl>
                                      </p:cBhvr>
                                    </p:animEffect>
                                  </p:childTnLst>
                                </p:cTn>
                              </p:par>
                            </p:childTnLst>
                          </p:cTn>
                        </p:par>
                        <p:par>
                          <p:cTn id="21" fill="hold">
                            <p:stCondLst>
                              <p:cond delay="2300"/>
                            </p:stCondLst>
                            <p:childTnLst>
                              <p:par>
                                <p:cTn id="22" presetID="22" presetClass="entr" presetSubtype="8" fill="hold" nodeType="after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wipe(left)">
                                      <p:cBhvr>
                                        <p:cTn id="24" dur="250"/>
                                        <p:tgtEl>
                                          <p:spTgt spid="15"/>
                                        </p:tgtEl>
                                      </p:cBhvr>
                                    </p:animEffect>
                                  </p:childTnLst>
                                </p:cTn>
                              </p:par>
                            </p:childTnLst>
                          </p:cTn>
                        </p:par>
                        <p:par>
                          <p:cTn id="25" fill="hold">
                            <p:stCondLst>
                              <p:cond delay="2550"/>
                            </p:stCondLst>
                            <p:childTnLst>
                              <p:par>
                                <p:cTn id="26" presetID="22" presetClass="entr" presetSubtype="4" fill="hold" nodeType="after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wipe(down)">
                                      <p:cBhvr>
                                        <p:cTn id="28" dur="250"/>
                                        <p:tgtEl>
                                          <p:spTgt spid="20"/>
                                        </p:tgtEl>
                                      </p:cBhvr>
                                    </p:animEffect>
                                  </p:childTnLst>
                                </p:cTn>
                              </p:par>
                            </p:childTnLst>
                          </p:cTn>
                        </p:par>
                        <p:par>
                          <p:cTn id="29" fill="hold">
                            <p:stCondLst>
                              <p:cond delay="2800"/>
                            </p:stCondLst>
                            <p:childTnLst>
                              <p:par>
                                <p:cTn id="30" presetID="22" presetClass="entr" presetSubtype="8" fill="hold" nodeType="afterEffect">
                                  <p:stCondLst>
                                    <p:cond delay="0"/>
                                  </p:stCondLst>
                                  <p:childTnLst>
                                    <p:set>
                                      <p:cBhvr>
                                        <p:cTn id="31" dur="1" fill="hold">
                                          <p:stCondLst>
                                            <p:cond delay="0"/>
                                          </p:stCondLst>
                                        </p:cTn>
                                        <p:tgtEl>
                                          <p:spTgt spid="21"/>
                                        </p:tgtEl>
                                        <p:attrNameLst>
                                          <p:attrName>style.visibility</p:attrName>
                                        </p:attrNameLst>
                                      </p:cBhvr>
                                      <p:to>
                                        <p:strVal val="visible"/>
                                      </p:to>
                                    </p:set>
                                    <p:animEffect transition="in" filter="wipe(left)">
                                      <p:cBhvr>
                                        <p:cTn id="32" dur="250"/>
                                        <p:tgtEl>
                                          <p:spTgt spid="21"/>
                                        </p:tgtEl>
                                      </p:cBhvr>
                                    </p:animEffect>
                                  </p:childTnLst>
                                </p:cTn>
                              </p:par>
                            </p:childTnLst>
                          </p:cTn>
                        </p:par>
                        <p:par>
                          <p:cTn id="33" fill="hold">
                            <p:stCondLst>
                              <p:cond delay="3050"/>
                            </p:stCondLst>
                            <p:childTnLst>
                              <p:par>
                                <p:cTn id="34" presetID="22" presetClass="entr" presetSubtype="4" fill="hold" nodeType="afterEffect">
                                  <p:stCondLst>
                                    <p:cond delay="0"/>
                                  </p:stCondLst>
                                  <p:childTnLst>
                                    <p:set>
                                      <p:cBhvr>
                                        <p:cTn id="35" dur="1" fill="hold">
                                          <p:stCondLst>
                                            <p:cond delay="0"/>
                                          </p:stCondLst>
                                        </p:cTn>
                                        <p:tgtEl>
                                          <p:spTgt spid="23"/>
                                        </p:tgtEl>
                                        <p:attrNameLst>
                                          <p:attrName>style.visibility</p:attrName>
                                        </p:attrNameLst>
                                      </p:cBhvr>
                                      <p:to>
                                        <p:strVal val="visible"/>
                                      </p:to>
                                    </p:set>
                                    <p:animEffect transition="in" filter="wipe(down)">
                                      <p:cBhvr>
                                        <p:cTn id="36" dur="250"/>
                                        <p:tgtEl>
                                          <p:spTgt spid="23"/>
                                        </p:tgtEl>
                                      </p:cBhvr>
                                    </p:animEffect>
                                  </p:childTnLst>
                                </p:cTn>
                              </p:par>
                            </p:childTnLst>
                          </p:cTn>
                        </p:par>
                        <p:par>
                          <p:cTn id="37" fill="hold">
                            <p:stCondLst>
                              <p:cond delay="3300"/>
                            </p:stCondLst>
                            <p:childTnLst>
                              <p:par>
                                <p:cTn id="38" presetID="22" presetClass="entr" presetSubtype="8" fill="hold" nodeType="afterEffect">
                                  <p:stCondLst>
                                    <p:cond delay="0"/>
                                  </p:stCondLst>
                                  <p:childTnLst>
                                    <p:set>
                                      <p:cBhvr>
                                        <p:cTn id="39" dur="1" fill="hold">
                                          <p:stCondLst>
                                            <p:cond delay="0"/>
                                          </p:stCondLst>
                                        </p:cTn>
                                        <p:tgtEl>
                                          <p:spTgt spid="24"/>
                                        </p:tgtEl>
                                        <p:attrNameLst>
                                          <p:attrName>style.visibility</p:attrName>
                                        </p:attrNameLst>
                                      </p:cBhvr>
                                      <p:to>
                                        <p:strVal val="visible"/>
                                      </p:to>
                                    </p:set>
                                    <p:animEffect transition="in" filter="wipe(left)">
                                      <p:cBhvr>
                                        <p:cTn id="40" dur="250"/>
                                        <p:tgtEl>
                                          <p:spTgt spid="24"/>
                                        </p:tgtEl>
                                      </p:cBhvr>
                                    </p:animEffect>
                                  </p:childTnLst>
                                </p:cTn>
                              </p:par>
                            </p:childTnLst>
                          </p:cTn>
                        </p:par>
                        <p:par>
                          <p:cTn id="41" fill="hold">
                            <p:stCondLst>
                              <p:cond delay="3550"/>
                            </p:stCondLst>
                            <p:childTnLst>
                              <p:par>
                                <p:cTn id="42" presetID="10" presetClass="entr" presetSubtype="0" fill="hold" nodeType="afterEffect">
                                  <p:stCondLst>
                                    <p:cond delay="250"/>
                                  </p:stCondLst>
                                  <p:childTnLst>
                                    <p:set>
                                      <p:cBhvr>
                                        <p:cTn id="43" dur="1" fill="hold">
                                          <p:stCondLst>
                                            <p:cond delay="0"/>
                                          </p:stCondLst>
                                        </p:cTn>
                                        <p:tgtEl>
                                          <p:spTgt spid="5"/>
                                        </p:tgtEl>
                                        <p:attrNameLst>
                                          <p:attrName>style.visibility</p:attrName>
                                        </p:attrNameLst>
                                      </p:cBhvr>
                                      <p:to>
                                        <p:strVal val="visible"/>
                                      </p:to>
                                    </p:set>
                                    <p:animEffect transition="in" filter="fade">
                                      <p:cBhvr>
                                        <p:cTn id="44" dur="500"/>
                                        <p:tgtEl>
                                          <p:spTgt spid="5"/>
                                        </p:tgtEl>
                                      </p:cBhvr>
                                    </p:animEffect>
                                  </p:childTnLst>
                                </p:cTn>
                              </p:par>
                              <p:par>
                                <p:cTn id="45" presetID="10" presetClass="entr" presetSubtype="0" fill="hold" grpId="0" nodeType="withEffect">
                                  <p:stCondLst>
                                    <p:cond delay="250"/>
                                  </p:stCondLst>
                                  <p:childTnLst>
                                    <p:set>
                                      <p:cBhvr>
                                        <p:cTn id="46" dur="1" fill="hold">
                                          <p:stCondLst>
                                            <p:cond delay="0"/>
                                          </p:stCondLst>
                                        </p:cTn>
                                        <p:tgtEl>
                                          <p:spTgt spid="8">
                                            <p:txEl>
                                              <p:pRg st="0" end="0"/>
                                            </p:txEl>
                                          </p:spTgt>
                                        </p:tgtEl>
                                        <p:attrNameLst>
                                          <p:attrName>style.visibility</p:attrName>
                                        </p:attrNameLst>
                                      </p:cBhvr>
                                      <p:to>
                                        <p:strVal val="visible"/>
                                      </p:to>
                                    </p:set>
                                    <p:animEffect transition="in" filter="fade">
                                      <p:cBhvr>
                                        <p:cTn id="47" dur="500"/>
                                        <p:tgtEl>
                                          <p:spTgt spid="8">
                                            <p:txEl>
                                              <p:pRg st="0" end="0"/>
                                            </p:txEl>
                                          </p:spTgt>
                                        </p:tgtEl>
                                      </p:cBhvr>
                                    </p:animEffect>
                                  </p:childTnLst>
                                </p:cTn>
                              </p:par>
                            </p:childTnLst>
                          </p:cTn>
                        </p:par>
                        <p:par>
                          <p:cTn id="48" fill="hold">
                            <p:stCondLst>
                              <p:cond delay="4300"/>
                            </p:stCondLst>
                            <p:childTnLst>
                              <p:par>
                                <p:cTn id="49" presetID="22" presetClass="entr" presetSubtype="2" fill="hold" grpId="0" nodeType="afterEffect">
                                  <p:stCondLst>
                                    <p:cond delay="0"/>
                                  </p:stCondLst>
                                  <p:childTnLst>
                                    <p:set>
                                      <p:cBhvr>
                                        <p:cTn id="50" dur="1" fill="hold">
                                          <p:stCondLst>
                                            <p:cond delay="0"/>
                                          </p:stCondLst>
                                        </p:cTn>
                                        <p:tgtEl>
                                          <p:spTgt spid="40">
                                            <p:txEl>
                                              <p:pRg st="0" end="0"/>
                                            </p:txEl>
                                          </p:spTgt>
                                        </p:tgtEl>
                                        <p:attrNameLst>
                                          <p:attrName>style.visibility</p:attrName>
                                        </p:attrNameLst>
                                      </p:cBhvr>
                                      <p:to>
                                        <p:strVal val="visible"/>
                                      </p:to>
                                    </p:set>
                                    <p:animEffect transition="in" filter="wipe(right)">
                                      <p:cBhvr>
                                        <p:cTn id="51" dur="500"/>
                                        <p:tgtEl>
                                          <p:spTgt spid="40">
                                            <p:txEl>
                                              <p:pRg st="0" end="0"/>
                                            </p:txEl>
                                          </p:spTgt>
                                        </p:tgtEl>
                                      </p:cBhvr>
                                    </p:animEffect>
                                  </p:childTnLst>
                                </p:cTn>
                              </p:par>
                            </p:childTnLst>
                          </p:cTn>
                        </p:par>
                        <p:par>
                          <p:cTn id="52" fill="hold">
                            <p:stCondLst>
                              <p:cond delay="4800"/>
                            </p:stCondLst>
                            <p:childTnLst>
                              <p:par>
                                <p:cTn id="53" presetID="10" presetClass="entr" presetSubtype="0" fill="hold" grpId="0" nodeType="afterEffect">
                                  <p:stCondLst>
                                    <p:cond delay="0"/>
                                  </p:stCondLst>
                                  <p:childTnLst>
                                    <p:set>
                                      <p:cBhvr>
                                        <p:cTn id="54" dur="1" fill="hold">
                                          <p:stCondLst>
                                            <p:cond delay="0"/>
                                          </p:stCondLst>
                                        </p:cTn>
                                        <p:tgtEl>
                                          <p:spTgt spid="39">
                                            <p:txEl>
                                              <p:pRg st="0" end="0"/>
                                            </p:txEl>
                                          </p:spTgt>
                                        </p:tgtEl>
                                        <p:attrNameLst>
                                          <p:attrName>style.visibility</p:attrName>
                                        </p:attrNameLst>
                                      </p:cBhvr>
                                      <p:to>
                                        <p:strVal val="visible"/>
                                      </p:to>
                                    </p:set>
                                    <p:animEffect transition="in" filter="fade">
                                      <p:cBhvr>
                                        <p:cTn id="55" dur="500"/>
                                        <p:tgtEl>
                                          <p:spTgt spid="39">
                                            <p:txEl>
                                              <p:pRg st="0" end="0"/>
                                            </p:txEl>
                                          </p:spTgt>
                                        </p:tgtEl>
                                      </p:cBhvr>
                                    </p:animEffect>
                                  </p:childTnLst>
                                </p:cTn>
                              </p:par>
                            </p:childTnLst>
                          </p:cTn>
                        </p:par>
                        <p:par>
                          <p:cTn id="56" fill="hold">
                            <p:stCondLst>
                              <p:cond delay="5300"/>
                            </p:stCondLst>
                            <p:childTnLst>
                              <p:par>
                                <p:cTn id="57" presetID="10" presetClass="entr" presetSubtype="0" fill="hold" nodeType="afterEffect">
                                  <p:stCondLst>
                                    <p:cond delay="250"/>
                                  </p:stCondLst>
                                  <p:childTnLst>
                                    <p:set>
                                      <p:cBhvr>
                                        <p:cTn id="58" dur="1" fill="hold">
                                          <p:stCondLst>
                                            <p:cond delay="0"/>
                                          </p:stCondLst>
                                        </p:cTn>
                                        <p:tgtEl>
                                          <p:spTgt spid="26"/>
                                        </p:tgtEl>
                                        <p:attrNameLst>
                                          <p:attrName>style.visibility</p:attrName>
                                        </p:attrNameLst>
                                      </p:cBhvr>
                                      <p:to>
                                        <p:strVal val="visible"/>
                                      </p:to>
                                    </p:set>
                                    <p:animEffect transition="in" filter="fade">
                                      <p:cBhvr>
                                        <p:cTn id="59" dur="500"/>
                                        <p:tgtEl>
                                          <p:spTgt spid="26"/>
                                        </p:tgtEl>
                                      </p:cBhvr>
                                    </p:animEffect>
                                  </p:childTnLst>
                                </p:cTn>
                              </p:par>
                              <p:par>
                                <p:cTn id="60" presetID="10" presetClass="entr" presetSubtype="0" fill="hold" grpId="0" nodeType="withEffect">
                                  <p:stCondLst>
                                    <p:cond delay="250"/>
                                  </p:stCondLst>
                                  <p:childTnLst>
                                    <p:set>
                                      <p:cBhvr>
                                        <p:cTn id="61" dur="1" fill="hold">
                                          <p:stCondLst>
                                            <p:cond delay="0"/>
                                          </p:stCondLst>
                                        </p:cTn>
                                        <p:tgtEl>
                                          <p:spTgt spid="29">
                                            <p:txEl>
                                              <p:pRg st="0" end="0"/>
                                            </p:txEl>
                                          </p:spTgt>
                                        </p:tgtEl>
                                        <p:attrNameLst>
                                          <p:attrName>style.visibility</p:attrName>
                                        </p:attrNameLst>
                                      </p:cBhvr>
                                      <p:to>
                                        <p:strVal val="visible"/>
                                      </p:to>
                                    </p:set>
                                    <p:animEffect transition="in" filter="fade">
                                      <p:cBhvr>
                                        <p:cTn id="62" dur="500"/>
                                        <p:tgtEl>
                                          <p:spTgt spid="29">
                                            <p:txEl>
                                              <p:pRg st="0" end="0"/>
                                            </p:txEl>
                                          </p:spTgt>
                                        </p:tgtEl>
                                      </p:cBhvr>
                                    </p:animEffect>
                                  </p:childTnLst>
                                </p:cTn>
                              </p:par>
                            </p:childTnLst>
                          </p:cTn>
                        </p:par>
                        <p:par>
                          <p:cTn id="63" fill="hold">
                            <p:stCondLst>
                              <p:cond delay="6050"/>
                            </p:stCondLst>
                            <p:childTnLst>
                              <p:par>
                                <p:cTn id="64" presetID="22" presetClass="entr" presetSubtype="2" fill="hold" grpId="0" nodeType="afterEffect">
                                  <p:stCondLst>
                                    <p:cond delay="0"/>
                                  </p:stCondLst>
                                  <p:childTnLst>
                                    <p:set>
                                      <p:cBhvr>
                                        <p:cTn id="65" dur="1" fill="hold">
                                          <p:stCondLst>
                                            <p:cond delay="0"/>
                                          </p:stCondLst>
                                        </p:cTn>
                                        <p:tgtEl>
                                          <p:spTgt spid="41">
                                            <p:txEl>
                                              <p:pRg st="0" end="0"/>
                                            </p:txEl>
                                          </p:spTgt>
                                        </p:tgtEl>
                                        <p:attrNameLst>
                                          <p:attrName>style.visibility</p:attrName>
                                        </p:attrNameLst>
                                      </p:cBhvr>
                                      <p:to>
                                        <p:strVal val="visible"/>
                                      </p:to>
                                    </p:set>
                                    <p:animEffect transition="in" filter="wipe(right)">
                                      <p:cBhvr>
                                        <p:cTn id="66" dur="500"/>
                                        <p:tgtEl>
                                          <p:spTgt spid="41">
                                            <p:txEl>
                                              <p:pRg st="0" end="0"/>
                                            </p:txEl>
                                          </p:spTgt>
                                        </p:tgtEl>
                                      </p:cBhvr>
                                    </p:animEffect>
                                  </p:childTnLst>
                                </p:cTn>
                              </p:par>
                            </p:childTnLst>
                          </p:cTn>
                        </p:par>
                        <p:par>
                          <p:cTn id="67" fill="hold">
                            <p:stCondLst>
                              <p:cond delay="6550"/>
                            </p:stCondLst>
                            <p:childTnLst>
                              <p:par>
                                <p:cTn id="68" presetID="10" presetClass="entr" presetSubtype="0" fill="hold" grpId="0" nodeType="afterEffect">
                                  <p:stCondLst>
                                    <p:cond delay="0"/>
                                  </p:stCondLst>
                                  <p:childTnLst>
                                    <p:set>
                                      <p:cBhvr>
                                        <p:cTn id="69" dur="1" fill="hold">
                                          <p:stCondLst>
                                            <p:cond delay="0"/>
                                          </p:stCondLst>
                                        </p:cTn>
                                        <p:tgtEl>
                                          <p:spTgt spid="43">
                                            <p:txEl>
                                              <p:pRg st="0" end="0"/>
                                            </p:txEl>
                                          </p:spTgt>
                                        </p:tgtEl>
                                        <p:attrNameLst>
                                          <p:attrName>style.visibility</p:attrName>
                                        </p:attrNameLst>
                                      </p:cBhvr>
                                      <p:to>
                                        <p:strVal val="visible"/>
                                      </p:to>
                                    </p:set>
                                    <p:animEffect transition="in" filter="fade">
                                      <p:cBhvr>
                                        <p:cTn id="70" dur="500"/>
                                        <p:tgtEl>
                                          <p:spTgt spid="43">
                                            <p:txEl>
                                              <p:pRg st="0" end="0"/>
                                            </p:txEl>
                                          </p:spTgt>
                                        </p:tgtEl>
                                      </p:cBhvr>
                                    </p:animEffect>
                                  </p:childTnLst>
                                </p:cTn>
                              </p:par>
                            </p:childTnLst>
                          </p:cTn>
                        </p:par>
                        <p:par>
                          <p:cTn id="71" fill="hold">
                            <p:stCondLst>
                              <p:cond delay="7050"/>
                            </p:stCondLst>
                            <p:childTnLst>
                              <p:par>
                                <p:cTn id="72" presetID="10" presetClass="entr" presetSubtype="0" fill="hold" nodeType="afterEffect">
                                  <p:stCondLst>
                                    <p:cond delay="250"/>
                                  </p:stCondLst>
                                  <p:childTnLst>
                                    <p:set>
                                      <p:cBhvr>
                                        <p:cTn id="73" dur="1" fill="hold">
                                          <p:stCondLst>
                                            <p:cond delay="0"/>
                                          </p:stCondLst>
                                        </p:cTn>
                                        <p:tgtEl>
                                          <p:spTgt spid="32"/>
                                        </p:tgtEl>
                                        <p:attrNameLst>
                                          <p:attrName>style.visibility</p:attrName>
                                        </p:attrNameLst>
                                      </p:cBhvr>
                                      <p:to>
                                        <p:strVal val="visible"/>
                                      </p:to>
                                    </p:set>
                                    <p:animEffect transition="in" filter="fade">
                                      <p:cBhvr>
                                        <p:cTn id="74" dur="500"/>
                                        <p:tgtEl>
                                          <p:spTgt spid="32"/>
                                        </p:tgtEl>
                                      </p:cBhvr>
                                    </p:animEffect>
                                  </p:childTnLst>
                                </p:cTn>
                              </p:par>
                              <p:par>
                                <p:cTn id="75" presetID="10" presetClass="entr" presetSubtype="0" fill="hold" grpId="0" nodeType="withEffect">
                                  <p:stCondLst>
                                    <p:cond delay="250"/>
                                  </p:stCondLst>
                                  <p:childTnLst>
                                    <p:set>
                                      <p:cBhvr>
                                        <p:cTn id="76" dur="1" fill="hold">
                                          <p:stCondLst>
                                            <p:cond delay="0"/>
                                          </p:stCondLst>
                                        </p:cTn>
                                        <p:tgtEl>
                                          <p:spTgt spid="35">
                                            <p:txEl>
                                              <p:pRg st="0" end="0"/>
                                            </p:txEl>
                                          </p:spTgt>
                                        </p:tgtEl>
                                        <p:attrNameLst>
                                          <p:attrName>style.visibility</p:attrName>
                                        </p:attrNameLst>
                                      </p:cBhvr>
                                      <p:to>
                                        <p:strVal val="visible"/>
                                      </p:to>
                                    </p:set>
                                    <p:animEffect transition="in" filter="fade">
                                      <p:cBhvr>
                                        <p:cTn id="77" dur="500"/>
                                        <p:tgtEl>
                                          <p:spTgt spid="35">
                                            <p:txEl>
                                              <p:pRg st="0" end="0"/>
                                            </p:txEl>
                                          </p:spTgt>
                                        </p:tgtEl>
                                      </p:cBhvr>
                                    </p:animEffect>
                                  </p:childTnLst>
                                </p:cTn>
                              </p:par>
                            </p:childTnLst>
                          </p:cTn>
                        </p:par>
                        <p:par>
                          <p:cTn id="78" fill="hold">
                            <p:stCondLst>
                              <p:cond delay="7800"/>
                            </p:stCondLst>
                            <p:childTnLst>
                              <p:par>
                                <p:cTn id="79" presetID="22" presetClass="entr" presetSubtype="2" fill="hold" grpId="0" nodeType="afterEffect">
                                  <p:stCondLst>
                                    <p:cond delay="0"/>
                                  </p:stCondLst>
                                  <p:childTnLst>
                                    <p:set>
                                      <p:cBhvr>
                                        <p:cTn id="80" dur="1" fill="hold">
                                          <p:stCondLst>
                                            <p:cond delay="0"/>
                                          </p:stCondLst>
                                        </p:cTn>
                                        <p:tgtEl>
                                          <p:spTgt spid="42">
                                            <p:txEl>
                                              <p:pRg st="0" end="0"/>
                                            </p:txEl>
                                          </p:spTgt>
                                        </p:tgtEl>
                                        <p:attrNameLst>
                                          <p:attrName>style.visibility</p:attrName>
                                        </p:attrNameLst>
                                      </p:cBhvr>
                                      <p:to>
                                        <p:strVal val="visible"/>
                                      </p:to>
                                    </p:set>
                                    <p:animEffect transition="in" filter="wipe(right)">
                                      <p:cBhvr>
                                        <p:cTn id="81" dur="500"/>
                                        <p:tgtEl>
                                          <p:spTgt spid="42">
                                            <p:txEl>
                                              <p:pRg st="0" end="0"/>
                                            </p:txEl>
                                          </p:spTgt>
                                        </p:tgtEl>
                                      </p:cBhvr>
                                    </p:animEffect>
                                  </p:childTnLst>
                                </p:cTn>
                              </p:par>
                            </p:childTnLst>
                          </p:cTn>
                        </p:par>
                        <p:par>
                          <p:cTn id="82" fill="hold">
                            <p:stCondLst>
                              <p:cond delay="8300"/>
                            </p:stCondLst>
                            <p:childTnLst>
                              <p:par>
                                <p:cTn id="83" presetID="10" presetClass="entr" presetSubtype="0" fill="hold" grpId="0" nodeType="afterEffect">
                                  <p:stCondLst>
                                    <p:cond delay="0"/>
                                  </p:stCondLst>
                                  <p:childTnLst>
                                    <p:set>
                                      <p:cBhvr>
                                        <p:cTn id="84" dur="1" fill="hold">
                                          <p:stCondLst>
                                            <p:cond delay="0"/>
                                          </p:stCondLst>
                                        </p:cTn>
                                        <p:tgtEl>
                                          <p:spTgt spid="45">
                                            <p:txEl>
                                              <p:pRg st="0" end="0"/>
                                            </p:txEl>
                                          </p:spTgt>
                                        </p:tgtEl>
                                        <p:attrNameLst>
                                          <p:attrName>style.visibility</p:attrName>
                                        </p:attrNameLst>
                                      </p:cBhvr>
                                      <p:to>
                                        <p:strVal val="visible"/>
                                      </p:to>
                                    </p:set>
                                    <p:animEffect transition="in" filter="fade">
                                      <p:cBhvr>
                                        <p:cTn id="85" dur="500"/>
                                        <p:tgtEl>
                                          <p:spTgt spid="4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tmplLst>
          <p:tmpl lvl="1">
            <p:tnLst>
              <p:par>
                <p:cTn presetID="10" presetClass="entr" presetSubtype="0" fill="hold" nodeType="withEffect">
                  <p:stCondLst>
                    <p:cond delay="25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Lst>
      </p:bldP>
      <p:bldP spid="29" grpId="0" build="p">
        <p:tmplLst>
          <p:tmpl lvl="1">
            <p:tnLst>
              <p:par>
                <p:cTn presetID="10" presetClass="entr" presetSubtype="0" fill="hold" nodeType="withEffect">
                  <p:stCondLst>
                    <p:cond delay="250"/>
                  </p:st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Lst>
      </p:bldP>
      <p:bldP spid="35" grpId="0" build="p">
        <p:tmplLst>
          <p:tmpl lvl="1">
            <p:tnLst>
              <p:par>
                <p:cTn presetID="10" presetClass="entr" presetSubtype="0" fill="hold" nodeType="withEffect">
                  <p:stCondLst>
                    <p:cond delay="250"/>
                  </p:stCondLst>
                  <p:childTnLst>
                    <p:set>
                      <p:cBhvr>
                        <p:cTn dur="1" fill="hold">
                          <p:stCondLst>
                            <p:cond delay="0"/>
                          </p:stCondLst>
                        </p:cTn>
                        <p:tgtEl>
                          <p:spTgt spid="35"/>
                        </p:tgtEl>
                        <p:attrNameLst>
                          <p:attrName>style.visibility</p:attrName>
                        </p:attrNameLst>
                      </p:cBhvr>
                      <p:to>
                        <p:strVal val="visible"/>
                      </p:to>
                    </p:set>
                    <p:animEffect transition="in" filter="fade">
                      <p:cBhvr>
                        <p:cTn dur="500"/>
                        <p:tgtEl>
                          <p:spTgt spid="35"/>
                        </p:tgtEl>
                      </p:cBhvr>
                    </p:animEffect>
                  </p:childTnLst>
                </p:cTn>
              </p:par>
            </p:tnLst>
          </p:tmpl>
        </p:tmplLst>
      </p:bldP>
      <p:bldP spid="39" grpId="0" build="p">
        <p:tmplLst>
          <p:tmpl lvl="1">
            <p:tnLst>
              <p:par>
                <p:cTn presetID="10" presetClass="entr" presetSubtype="0" fill="hold" nodeType="afterEffect">
                  <p:stCondLst>
                    <p:cond delay="0"/>
                  </p:stCondLst>
                  <p:childTnLst>
                    <p:set>
                      <p:cBhvr>
                        <p:cTn dur="1" fill="hold">
                          <p:stCondLst>
                            <p:cond delay="0"/>
                          </p:stCondLst>
                        </p:cTn>
                        <p:tgtEl>
                          <p:spTgt spid="39"/>
                        </p:tgtEl>
                        <p:attrNameLst>
                          <p:attrName>style.visibility</p:attrName>
                        </p:attrNameLst>
                      </p:cBhvr>
                      <p:to>
                        <p:strVal val="visible"/>
                      </p:to>
                    </p:set>
                    <p:animEffect transition="in" filter="fade">
                      <p:cBhvr>
                        <p:cTn dur="500"/>
                        <p:tgtEl>
                          <p:spTgt spid="39"/>
                        </p:tgtEl>
                      </p:cBhvr>
                    </p:animEffect>
                  </p:childTnLst>
                </p:cTn>
              </p:par>
            </p:tnLst>
          </p:tmpl>
        </p:tmplLst>
      </p:bldP>
      <p:bldP spid="40" grpId="0" build="p">
        <p:tmplLst>
          <p:tmpl lvl="1">
            <p:tnLst>
              <p:par>
                <p:cTn presetID="22" presetClass="entr" presetSubtype="2" fill="hold" nodeType="afterEffect">
                  <p:stCondLst>
                    <p:cond delay="0"/>
                  </p:stCondLst>
                  <p:childTnLst>
                    <p:set>
                      <p:cBhvr>
                        <p:cTn dur="1" fill="hold">
                          <p:stCondLst>
                            <p:cond delay="0"/>
                          </p:stCondLst>
                        </p:cTn>
                        <p:tgtEl>
                          <p:spTgt spid="40"/>
                        </p:tgtEl>
                        <p:attrNameLst>
                          <p:attrName>style.visibility</p:attrName>
                        </p:attrNameLst>
                      </p:cBhvr>
                      <p:to>
                        <p:strVal val="visible"/>
                      </p:to>
                    </p:set>
                    <p:animEffect transition="in" filter="wipe(right)">
                      <p:cBhvr>
                        <p:cTn dur="500"/>
                        <p:tgtEl>
                          <p:spTgt spid="40"/>
                        </p:tgtEl>
                      </p:cBhvr>
                    </p:animEffect>
                  </p:childTnLst>
                </p:cTn>
              </p:par>
            </p:tnLst>
          </p:tmpl>
        </p:tmplLst>
      </p:bldP>
      <p:bldP spid="41" grpId="0" build="p">
        <p:tmplLst>
          <p:tmpl lvl="1">
            <p:tnLst>
              <p:par>
                <p:cTn presetID="22" presetClass="entr" presetSubtype="2" fill="hold" nodeType="afterEffect">
                  <p:stCondLst>
                    <p:cond delay="0"/>
                  </p:stCondLst>
                  <p:childTnLst>
                    <p:set>
                      <p:cBhvr>
                        <p:cTn dur="1" fill="hold">
                          <p:stCondLst>
                            <p:cond delay="0"/>
                          </p:stCondLst>
                        </p:cTn>
                        <p:tgtEl>
                          <p:spTgt spid="41"/>
                        </p:tgtEl>
                        <p:attrNameLst>
                          <p:attrName>style.visibility</p:attrName>
                        </p:attrNameLst>
                      </p:cBhvr>
                      <p:to>
                        <p:strVal val="visible"/>
                      </p:to>
                    </p:set>
                    <p:animEffect transition="in" filter="wipe(right)">
                      <p:cBhvr>
                        <p:cTn dur="500"/>
                        <p:tgtEl>
                          <p:spTgt spid="41"/>
                        </p:tgtEl>
                      </p:cBhvr>
                    </p:animEffect>
                  </p:childTnLst>
                </p:cTn>
              </p:par>
            </p:tnLst>
          </p:tmpl>
        </p:tmplLst>
      </p:bldP>
      <p:bldP spid="42" grpId="0" build="p">
        <p:tmplLst>
          <p:tmpl lvl="1">
            <p:tnLst>
              <p:par>
                <p:cTn presetID="22" presetClass="entr" presetSubtype="2" fill="hold" nodeType="afterEffect">
                  <p:stCondLst>
                    <p:cond delay="0"/>
                  </p:stCondLst>
                  <p:childTnLst>
                    <p:set>
                      <p:cBhvr>
                        <p:cTn dur="1" fill="hold">
                          <p:stCondLst>
                            <p:cond delay="0"/>
                          </p:stCondLst>
                        </p:cTn>
                        <p:tgtEl>
                          <p:spTgt spid="42"/>
                        </p:tgtEl>
                        <p:attrNameLst>
                          <p:attrName>style.visibility</p:attrName>
                        </p:attrNameLst>
                      </p:cBhvr>
                      <p:to>
                        <p:strVal val="visible"/>
                      </p:to>
                    </p:set>
                    <p:animEffect transition="in" filter="wipe(right)">
                      <p:cBhvr>
                        <p:cTn dur="500"/>
                        <p:tgtEl>
                          <p:spTgt spid="42"/>
                        </p:tgtEl>
                      </p:cBhvr>
                    </p:animEffect>
                  </p:childTnLst>
                </p:cTn>
              </p:par>
            </p:tnLst>
          </p:tmpl>
        </p:tmplLst>
      </p:bldP>
      <p:bldP spid="43" grpId="0" build="p">
        <p:tmplLst>
          <p:tmpl lvl="1">
            <p:tnLst>
              <p:par>
                <p:cTn presetID="10" presetClass="entr" presetSubtype="0" fill="hold" nodeType="afterEffect">
                  <p:stCondLst>
                    <p:cond delay="0"/>
                  </p:stCondLst>
                  <p:childTnLst>
                    <p:set>
                      <p:cBhvr>
                        <p:cTn dur="1" fill="hold">
                          <p:stCondLst>
                            <p:cond delay="0"/>
                          </p:stCondLst>
                        </p:cTn>
                        <p:tgtEl>
                          <p:spTgt spid="43"/>
                        </p:tgtEl>
                        <p:attrNameLst>
                          <p:attrName>style.visibility</p:attrName>
                        </p:attrNameLst>
                      </p:cBhvr>
                      <p:to>
                        <p:strVal val="visible"/>
                      </p:to>
                    </p:set>
                    <p:animEffect transition="in" filter="fade">
                      <p:cBhvr>
                        <p:cTn dur="500"/>
                        <p:tgtEl>
                          <p:spTgt spid="43"/>
                        </p:tgtEl>
                      </p:cBhvr>
                    </p:animEffect>
                  </p:childTnLst>
                </p:cTn>
              </p:par>
            </p:tnLst>
          </p:tmpl>
        </p:tmplLst>
      </p:bldP>
      <p:bldP spid="45" grpId="0" build="p">
        <p:tmplLst>
          <p:tmpl lvl="1">
            <p:tnLst>
              <p:par>
                <p:cTn presetID="10" presetClass="entr" presetSubtype="0" fill="hold" nodeType="afterEffect">
                  <p:stCondLst>
                    <p:cond delay="0"/>
                  </p:stCondLst>
                  <p:childTnLst>
                    <p:set>
                      <p:cBhvr>
                        <p:cTn dur="1" fill="hold">
                          <p:stCondLst>
                            <p:cond delay="0"/>
                          </p:stCondLst>
                        </p:cTn>
                        <p:tgtEl>
                          <p:spTgt spid="45"/>
                        </p:tgtEl>
                        <p:attrNameLst>
                          <p:attrName>style.visibility</p:attrName>
                        </p:attrNameLst>
                      </p:cBhvr>
                      <p:to>
                        <p:strVal val="visible"/>
                      </p:to>
                    </p:set>
                    <p:animEffect transition="in" filter="fade">
                      <p:cBhvr>
                        <p:cTn dur="500"/>
                        <p:tgtEl>
                          <p:spTgt spid="45"/>
                        </p:tgtEl>
                      </p:cBhvr>
                    </p:animEffect>
                  </p:childTnLst>
                </p:cTn>
              </p:par>
            </p:tnLst>
          </p:tmpl>
        </p:tmplLst>
      </p:bldP>
      <p:bldP spid="31" grpId="0"/>
      <p:bldP spid="36" grpId="0">
        <p:tmplLst>
          <p:tmpl>
            <p:tnLst>
              <p:par>
                <p:cTn presetID="10" presetClass="entr" presetSubtype="0" fill="hold" nodeType="afterEffect">
                  <p:stCondLst>
                    <p:cond delay="0"/>
                  </p:stCondLst>
                  <p:childTnLst>
                    <p:set>
                      <p:cBhvr>
                        <p:cTn dur="1" fill="hold">
                          <p:stCondLst>
                            <p:cond delay="0"/>
                          </p:stCondLst>
                        </p:cTn>
                        <p:tgtEl>
                          <p:spTgt spid="36"/>
                        </p:tgtEl>
                        <p:attrNameLst>
                          <p:attrName>style.visibility</p:attrName>
                        </p:attrNameLst>
                      </p:cBhvr>
                      <p:to>
                        <p:strVal val="visible"/>
                      </p:to>
                    </p:set>
                    <p:animEffect transition="in" filter="fade">
                      <p:cBhvr>
                        <p:cTn dur="500"/>
                        <p:tgtEl>
                          <p:spTgt spid="36"/>
                        </p:tgtEl>
                      </p:cBhvr>
                    </p:animEffect>
                  </p:childTnLst>
                </p:cTn>
              </p:par>
            </p:tnLst>
          </p:tmpl>
        </p:tmplLst>
      </p:bldP>
    </p:bld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Phone white 1">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kumimoji="1" lang="en-US" altLang="ja-JP"/>
              <a:t>The Power of PowerPoint - thepopp.com</a:t>
            </a:r>
            <a:endParaRPr kumimoji="1" lang="ja-JP" altLang="en-US" dirty="0"/>
          </a:p>
        </p:txBody>
      </p:sp>
      <p:sp>
        <p:nvSpPr>
          <p:cNvPr id="4" name="Slide Number Placeholder 3"/>
          <p:cNvSpPr>
            <a:spLocks noGrp="1"/>
          </p:cNvSpPr>
          <p:nvPr>
            <p:ph type="sldNum" sz="quarter" idx="11"/>
          </p:nvPr>
        </p:nvSpPr>
        <p:spPr/>
        <p:txBody>
          <a:bodyPr/>
          <a:lstStyle/>
          <a:p>
            <a:fld id="{B54AD89C-DF1E-4948-B597-5DD47B34A9CA}" type="slidenum">
              <a:rPr kumimoji="1" lang="ja-JP" altLang="en-US" smtClean="0"/>
              <a:pPr/>
              <a:t>‹#›</a:t>
            </a:fld>
            <a:endParaRPr kumimoji="1" lang="ja-JP" altLang="en-US" dirty="0"/>
          </a:p>
        </p:txBody>
      </p:sp>
      <p:grpSp>
        <p:nvGrpSpPr>
          <p:cNvPr id="20" name="Group 19"/>
          <p:cNvGrpSpPr/>
          <p:nvPr userDrawn="1"/>
        </p:nvGrpSpPr>
        <p:grpSpPr>
          <a:xfrm>
            <a:off x="3544795" y="1398587"/>
            <a:ext cx="3583080" cy="7478781"/>
            <a:chOff x="2791402" y="1050114"/>
            <a:chExt cx="3909098" cy="8159261"/>
          </a:xfrm>
        </p:grpSpPr>
        <p:sp>
          <p:nvSpPr>
            <p:cNvPr id="7" name="Rectangle 6"/>
            <p:cNvSpPr/>
            <p:nvPr userDrawn="1"/>
          </p:nvSpPr>
          <p:spPr>
            <a:xfrm>
              <a:off x="2791402" y="2914753"/>
              <a:ext cx="128588" cy="508715"/>
            </a:xfrm>
            <a:prstGeom prst="rect">
              <a:avLst/>
            </a:prstGeom>
            <a:solidFill>
              <a:srgbClr val="7777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Rectangle 5"/>
            <p:cNvSpPr/>
            <p:nvPr userDrawn="1"/>
          </p:nvSpPr>
          <p:spPr>
            <a:xfrm>
              <a:off x="2791402" y="2157516"/>
              <a:ext cx="128588" cy="508715"/>
            </a:xfrm>
            <a:prstGeom prst="rect">
              <a:avLst/>
            </a:prstGeom>
            <a:solidFill>
              <a:srgbClr val="7777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Rectangle: Rounded Corners 7"/>
            <p:cNvSpPr/>
            <p:nvPr userDrawn="1"/>
          </p:nvSpPr>
          <p:spPr>
            <a:xfrm>
              <a:off x="2831885" y="1050114"/>
              <a:ext cx="3868615" cy="8159261"/>
            </a:xfrm>
            <a:prstGeom prst="roundRect">
              <a:avLst>
                <a:gd name="adj" fmla="val 13394"/>
              </a:avLst>
            </a:prstGeom>
            <a:solidFill>
              <a:srgbClr val="F8F8F8"/>
            </a:solidFill>
            <a:ln w="127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Rectangle: Rounded Corners 12"/>
            <p:cNvSpPr/>
            <p:nvPr userDrawn="1"/>
          </p:nvSpPr>
          <p:spPr>
            <a:xfrm>
              <a:off x="3102492" y="2157516"/>
              <a:ext cx="3327400" cy="5920122"/>
            </a:xfrm>
            <a:prstGeom prst="roundRect">
              <a:avLst>
                <a:gd name="adj" fmla="val 1400"/>
              </a:avLst>
            </a:prstGeom>
            <a:solidFill>
              <a:srgbClr val="333333"/>
            </a:solidFill>
            <a:ln>
              <a:solidFill>
                <a:srgbClr val="7777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Oval 8"/>
            <p:cNvSpPr/>
            <p:nvPr userDrawn="1"/>
          </p:nvSpPr>
          <p:spPr>
            <a:xfrm>
              <a:off x="4348798" y="1694059"/>
              <a:ext cx="95103" cy="95103"/>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Rectangle: Rounded Corners 9"/>
            <p:cNvSpPr/>
            <p:nvPr userDrawn="1"/>
          </p:nvSpPr>
          <p:spPr>
            <a:xfrm flipV="1">
              <a:off x="4538816" y="1701266"/>
              <a:ext cx="644770" cy="81083"/>
            </a:xfrm>
            <a:prstGeom prst="roundRect">
              <a:avLst>
                <a:gd name="adj" fmla="val 50000"/>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Oval 10"/>
            <p:cNvSpPr/>
            <p:nvPr userDrawn="1"/>
          </p:nvSpPr>
          <p:spPr>
            <a:xfrm>
              <a:off x="4699591" y="1373161"/>
              <a:ext cx="133203" cy="133203"/>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Oval 11"/>
            <p:cNvSpPr/>
            <p:nvPr userDrawn="1"/>
          </p:nvSpPr>
          <p:spPr>
            <a:xfrm>
              <a:off x="4420522" y="8297836"/>
              <a:ext cx="691341" cy="691341"/>
            </a:xfrm>
            <a:prstGeom prst="ellipse">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sp>
        <p:nvSpPr>
          <p:cNvPr id="30" name="Picture Placeholder 6"/>
          <p:cNvSpPr>
            <a:spLocks noGrp="1"/>
          </p:cNvSpPr>
          <p:nvPr>
            <p:ph type="pic" sz="quarter" idx="15"/>
          </p:nvPr>
        </p:nvSpPr>
        <p:spPr>
          <a:xfrm>
            <a:off x="3848989" y="2440002"/>
            <a:ext cx="3018145" cy="5380966"/>
          </a:xfrm>
          <a:solidFill>
            <a:schemeClr val="accent5">
              <a:lumMod val="40000"/>
              <a:lumOff val="60000"/>
            </a:schemeClr>
          </a:solidFill>
        </p:spPr>
        <p:txBody>
          <a:bodyPr/>
          <a:lstStyle>
            <a:lvl1pPr marL="0" marR="0" indent="0" algn="l" defTabSz="1371417" rtl="0" eaLnBrk="1" fontAlgn="auto" latinLnBrk="0" hangingPunct="1">
              <a:lnSpc>
                <a:spcPct val="160000"/>
              </a:lnSpc>
              <a:spcBef>
                <a:spcPts val="0"/>
              </a:spcBef>
              <a:spcAft>
                <a:spcPts val="0"/>
              </a:spcAft>
              <a:buClrTx/>
              <a:buSzTx/>
              <a:buFont typeface="Arial" panose="020B0604020202020204" pitchFamily="34" charset="0"/>
              <a:buNone/>
              <a:tabLst/>
              <a:defRPr/>
            </a:lvl1pPr>
          </a:lstStyle>
          <a:p>
            <a:pPr marL="0" marR="0" lvl="0" indent="0" algn="l" defTabSz="1371417" rtl="0" eaLnBrk="1" fontAlgn="auto" latinLnBrk="0" hangingPunct="1">
              <a:lnSpc>
                <a:spcPct val="160000"/>
              </a:lnSpc>
              <a:spcBef>
                <a:spcPts val="0"/>
              </a:spcBef>
              <a:spcAft>
                <a:spcPts val="0"/>
              </a:spcAft>
              <a:buClrTx/>
              <a:buSzTx/>
              <a:buFont typeface="Arial" panose="020B0604020202020204" pitchFamily="34" charset="0"/>
              <a:buNone/>
              <a:tabLst/>
              <a:defRPr/>
            </a:pPr>
            <a:r>
              <a:rPr kumimoji="1" lang="en-US" altLang="ja-JP" dirty="0"/>
              <a:t>Click icon to add picture</a:t>
            </a:r>
            <a:endParaRPr kumimoji="1" lang="ja-JP" altLang="en-US" dirty="0"/>
          </a:p>
        </p:txBody>
      </p:sp>
      <p:sp>
        <p:nvSpPr>
          <p:cNvPr id="31" name="Title 1"/>
          <p:cNvSpPr>
            <a:spLocks noGrp="1"/>
          </p:cNvSpPr>
          <p:nvPr>
            <p:ph type="title" hasCustomPrompt="1"/>
          </p:nvPr>
        </p:nvSpPr>
        <p:spPr>
          <a:xfrm>
            <a:off x="8915204" y="2020829"/>
            <a:ext cx="7431650" cy="3026180"/>
          </a:xfrm>
        </p:spPr>
        <p:txBody>
          <a:bodyPr anchor="b"/>
          <a:lstStyle>
            <a:lvl1pPr algn="l">
              <a:defRPr/>
            </a:lvl1pPr>
          </a:lstStyle>
          <a:p>
            <a:r>
              <a:rPr kumimoji="1" lang="en-US" altLang="ja-JP" dirty="0"/>
              <a:t>Slide title</a:t>
            </a:r>
            <a:br>
              <a:rPr kumimoji="1" lang="en-US" altLang="ja-JP" dirty="0"/>
            </a:br>
            <a:r>
              <a:rPr kumimoji="1" lang="en-US" altLang="ja-JP" dirty="0"/>
              <a:t>goes here</a:t>
            </a:r>
            <a:endParaRPr kumimoji="1" lang="ja-JP" altLang="en-US" dirty="0"/>
          </a:p>
        </p:txBody>
      </p:sp>
      <p:cxnSp>
        <p:nvCxnSpPr>
          <p:cNvPr id="32" name="Straight Connector 31"/>
          <p:cNvCxnSpPr/>
          <p:nvPr userDrawn="1"/>
        </p:nvCxnSpPr>
        <p:spPr>
          <a:xfrm>
            <a:off x="9022080" y="5141913"/>
            <a:ext cx="9265920" cy="0"/>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33" name="Text Placeholder 5"/>
          <p:cNvSpPr>
            <a:spLocks noGrp="1"/>
          </p:cNvSpPr>
          <p:nvPr>
            <p:ph type="body" sz="quarter" idx="12" hasCustomPrompt="1"/>
          </p:nvPr>
        </p:nvSpPr>
        <p:spPr>
          <a:xfrm>
            <a:off x="8934254" y="5360988"/>
            <a:ext cx="7431650" cy="3022600"/>
          </a:xfrm>
        </p:spPr>
        <p:txBody>
          <a:bodyPr anchor="t"/>
          <a:lstStyle>
            <a:lvl1pPr marL="0" indent="0" algn="just">
              <a:spcBef>
                <a:spcPts val="0"/>
              </a:spcBef>
              <a:buFontTx/>
              <a:buNone/>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797327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fade">
                                      <p:cBhvr>
                                        <p:cTn id="10" dur="500"/>
                                        <p:tgtEl>
                                          <p:spTgt spid="30"/>
                                        </p:tgtEl>
                                      </p:cBhvr>
                                    </p:animEffect>
                                  </p:childTnLst>
                                </p:cTn>
                              </p:par>
                            </p:childTnLst>
                          </p:cTn>
                        </p:par>
                        <p:par>
                          <p:cTn id="11" fill="hold">
                            <p:stCondLst>
                              <p:cond delay="500"/>
                            </p:stCondLst>
                            <p:childTnLst>
                              <p:par>
                                <p:cTn id="12" presetID="22" presetClass="entr" presetSubtype="2" fill="hold" nodeType="afterEffect">
                                  <p:stCondLst>
                                    <p:cond delay="0"/>
                                  </p:stCondLst>
                                  <p:childTnLst>
                                    <p:set>
                                      <p:cBhvr>
                                        <p:cTn id="13" dur="1" fill="hold">
                                          <p:stCondLst>
                                            <p:cond delay="0"/>
                                          </p:stCondLst>
                                        </p:cTn>
                                        <p:tgtEl>
                                          <p:spTgt spid="32"/>
                                        </p:tgtEl>
                                        <p:attrNameLst>
                                          <p:attrName>style.visibility</p:attrName>
                                        </p:attrNameLst>
                                      </p:cBhvr>
                                      <p:to>
                                        <p:strVal val="visible"/>
                                      </p:to>
                                    </p:set>
                                    <p:animEffect transition="in" filter="wipe(right)">
                                      <p:cBhvr>
                                        <p:cTn id="14" dur="500"/>
                                        <p:tgtEl>
                                          <p:spTgt spid="32"/>
                                        </p:tgtEl>
                                      </p:cBhvr>
                                    </p:animEffect>
                                  </p:childTnLst>
                                </p:cTn>
                              </p:par>
                              <p:par>
                                <p:cTn id="15" presetID="2" presetClass="entr" presetSubtype="1" decel="100000" fill="hold" grpId="0" nodeType="withEffect">
                                  <p:stCondLst>
                                    <p:cond delay="250"/>
                                  </p:stCondLst>
                                  <p:iterate type="wd">
                                    <p:tmPct val="10000"/>
                                  </p:iterate>
                                  <p:childTnLst>
                                    <p:set>
                                      <p:cBhvr>
                                        <p:cTn id="16" dur="1" fill="hold">
                                          <p:stCondLst>
                                            <p:cond delay="0"/>
                                          </p:stCondLst>
                                        </p:cTn>
                                        <p:tgtEl>
                                          <p:spTgt spid="31"/>
                                        </p:tgtEl>
                                        <p:attrNameLst>
                                          <p:attrName>style.visibility</p:attrName>
                                        </p:attrNameLst>
                                      </p:cBhvr>
                                      <p:to>
                                        <p:strVal val="visible"/>
                                      </p:to>
                                    </p:set>
                                    <p:anim calcmode="lin" valueType="num">
                                      <p:cBhvr additive="base">
                                        <p:cTn id="17" dur="1000" fill="hold"/>
                                        <p:tgtEl>
                                          <p:spTgt spid="31"/>
                                        </p:tgtEl>
                                        <p:attrNameLst>
                                          <p:attrName>ppt_x</p:attrName>
                                        </p:attrNameLst>
                                      </p:cBhvr>
                                      <p:tavLst>
                                        <p:tav tm="0">
                                          <p:val>
                                            <p:strVal val="#ppt_x"/>
                                          </p:val>
                                        </p:tav>
                                        <p:tav tm="100000">
                                          <p:val>
                                            <p:strVal val="#ppt_x"/>
                                          </p:val>
                                        </p:tav>
                                      </p:tavLst>
                                    </p:anim>
                                    <p:anim calcmode="lin" valueType="num">
                                      <p:cBhvr additive="base">
                                        <p:cTn id="18" dur="1000" fill="hold"/>
                                        <p:tgtEl>
                                          <p:spTgt spid="31"/>
                                        </p:tgtEl>
                                        <p:attrNameLst>
                                          <p:attrName>ppt_y</p:attrName>
                                        </p:attrNameLst>
                                      </p:cBhvr>
                                      <p:tavLst>
                                        <p:tav tm="0">
                                          <p:val>
                                            <p:strVal val="0-#ppt_h/2"/>
                                          </p:val>
                                        </p:tav>
                                        <p:tav tm="100000">
                                          <p:val>
                                            <p:strVal val="#ppt_y"/>
                                          </p:val>
                                        </p:tav>
                                      </p:tavLst>
                                    </p:anim>
                                  </p:childTnLst>
                                </p:cTn>
                              </p:par>
                            </p:childTnLst>
                          </p:cTn>
                        </p:par>
                        <p:par>
                          <p:cTn id="19" fill="hold">
                            <p:stCondLst>
                              <p:cond delay="2050"/>
                            </p:stCondLst>
                            <p:childTnLst>
                              <p:par>
                                <p:cTn id="20" presetID="10" presetClass="entr" presetSubtype="0" fill="hold" grpId="0" nodeType="afterEffect">
                                  <p:stCondLst>
                                    <p:cond delay="250"/>
                                  </p:stCondLst>
                                  <p:childTnLst>
                                    <p:set>
                                      <p:cBhvr>
                                        <p:cTn id="21" dur="1" fill="hold">
                                          <p:stCondLst>
                                            <p:cond delay="0"/>
                                          </p:stCondLst>
                                        </p:cTn>
                                        <p:tgtEl>
                                          <p:spTgt spid="33"/>
                                        </p:tgtEl>
                                        <p:attrNameLst>
                                          <p:attrName>style.visibility</p:attrName>
                                        </p:attrNameLst>
                                      </p:cBhvr>
                                      <p:to>
                                        <p:strVal val="visible"/>
                                      </p:to>
                                    </p:set>
                                    <p:animEffect transition="in" filter="fade">
                                      <p:cBhvr>
                                        <p:cTn id="22"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1" grpId="0"/>
      <p:bldP spid="33" grpId="0">
        <p:tmplLst>
          <p:tmpl>
            <p:tnLst>
              <p:par>
                <p:cTn presetID="10" presetClass="entr" presetSubtype="0" fill="hold" nodeType="afterEffect">
                  <p:stCondLst>
                    <p:cond delay="25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Phone white 2">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kumimoji="1" lang="en-US" altLang="ja-JP"/>
              <a:t>The Power of PowerPoint - thepopp.com</a:t>
            </a:r>
            <a:endParaRPr kumimoji="1" lang="ja-JP" altLang="en-US" dirty="0"/>
          </a:p>
        </p:txBody>
      </p:sp>
      <p:sp>
        <p:nvSpPr>
          <p:cNvPr id="4" name="Slide Number Placeholder 3"/>
          <p:cNvSpPr>
            <a:spLocks noGrp="1"/>
          </p:cNvSpPr>
          <p:nvPr>
            <p:ph type="sldNum" sz="quarter" idx="11"/>
          </p:nvPr>
        </p:nvSpPr>
        <p:spPr/>
        <p:txBody>
          <a:bodyPr/>
          <a:lstStyle/>
          <a:p>
            <a:fld id="{B54AD89C-DF1E-4948-B597-5DD47B34A9CA}" type="slidenum">
              <a:rPr kumimoji="1" lang="ja-JP" altLang="en-US" smtClean="0"/>
              <a:pPr/>
              <a:t>‹#›</a:t>
            </a:fld>
            <a:endParaRPr kumimoji="1" lang="ja-JP" altLang="en-US" dirty="0"/>
          </a:p>
        </p:txBody>
      </p:sp>
      <p:grpSp>
        <p:nvGrpSpPr>
          <p:cNvPr id="25" name="Group 24"/>
          <p:cNvGrpSpPr/>
          <p:nvPr userDrawn="1"/>
        </p:nvGrpSpPr>
        <p:grpSpPr>
          <a:xfrm>
            <a:off x="1887889" y="1398589"/>
            <a:ext cx="5331279" cy="8886825"/>
            <a:chOff x="1887889" y="1398589"/>
            <a:chExt cx="5331279" cy="8886825"/>
          </a:xfrm>
        </p:grpSpPr>
        <p:sp>
          <p:nvSpPr>
            <p:cNvPr id="6" name="Rectangle 5"/>
            <p:cNvSpPr/>
            <p:nvPr userDrawn="1"/>
          </p:nvSpPr>
          <p:spPr>
            <a:xfrm>
              <a:off x="1887889" y="3941607"/>
              <a:ext cx="175370" cy="693792"/>
            </a:xfrm>
            <a:prstGeom prst="rect">
              <a:avLst/>
            </a:prstGeom>
            <a:solidFill>
              <a:srgbClr val="7777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Rectangle 6"/>
            <p:cNvSpPr/>
            <p:nvPr userDrawn="1"/>
          </p:nvSpPr>
          <p:spPr>
            <a:xfrm>
              <a:off x="1887889" y="2908877"/>
              <a:ext cx="175370" cy="693792"/>
            </a:xfrm>
            <a:prstGeom prst="rect">
              <a:avLst/>
            </a:prstGeom>
            <a:solidFill>
              <a:srgbClr val="7777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Freeform: Shape 17"/>
            <p:cNvSpPr/>
            <p:nvPr userDrawn="1"/>
          </p:nvSpPr>
          <p:spPr>
            <a:xfrm>
              <a:off x="1943100" y="1398589"/>
              <a:ext cx="5276068" cy="8886825"/>
            </a:xfrm>
            <a:custGeom>
              <a:avLst/>
              <a:gdLst>
                <a:gd name="connsiteX0" fmla="*/ 706677 w 5276068"/>
                <a:gd name="connsiteY0" fmla="*/ 0 h 8886825"/>
                <a:gd name="connsiteX1" fmla="*/ 4569391 w 5276068"/>
                <a:gd name="connsiteY1" fmla="*/ 0 h 8886825"/>
                <a:gd name="connsiteX2" fmla="*/ 5276068 w 5276068"/>
                <a:gd name="connsiteY2" fmla="*/ 706677 h 8886825"/>
                <a:gd name="connsiteX3" fmla="*/ 5276068 w 5276068"/>
                <a:gd name="connsiteY3" fmla="*/ 8886825 h 8886825"/>
                <a:gd name="connsiteX4" fmla="*/ 0 w 5276068"/>
                <a:gd name="connsiteY4" fmla="*/ 8886825 h 8886825"/>
                <a:gd name="connsiteX5" fmla="*/ 0 w 5276068"/>
                <a:gd name="connsiteY5" fmla="*/ 706677 h 8886825"/>
                <a:gd name="connsiteX6" fmla="*/ 706677 w 5276068"/>
                <a:gd name="connsiteY6" fmla="*/ 0 h 8886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76068" h="8886825">
                  <a:moveTo>
                    <a:pt x="706677" y="0"/>
                  </a:moveTo>
                  <a:lnTo>
                    <a:pt x="4569391" y="0"/>
                  </a:lnTo>
                  <a:cubicBezTo>
                    <a:pt x="4959678" y="0"/>
                    <a:pt x="5276068" y="316390"/>
                    <a:pt x="5276068" y="706677"/>
                  </a:cubicBezTo>
                  <a:lnTo>
                    <a:pt x="5276068" y="8886825"/>
                  </a:lnTo>
                  <a:lnTo>
                    <a:pt x="0" y="8886825"/>
                  </a:lnTo>
                  <a:lnTo>
                    <a:pt x="0" y="706677"/>
                  </a:lnTo>
                  <a:cubicBezTo>
                    <a:pt x="0" y="316390"/>
                    <a:pt x="316390" y="0"/>
                    <a:pt x="706677" y="0"/>
                  </a:cubicBezTo>
                  <a:close/>
                </a:path>
              </a:pathLst>
            </a:custGeom>
            <a:solidFill>
              <a:srgbClr val="F8F8F8"/>
            </a:solidFill>
            <a:ln w="127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sp>
          <p:nvSpPr>
            <p:cNvPr id="16" name="Freeform: Shape 15"/>
            <p:cNvSpPr/>
            <p:nvPr userDrawn="1"/>
          </p:nvSpPr>
          <p:spPr>
            <a:xfrm>
              <a:off x="2312158" y="2908877"/>
              <a:ext cx="4537952" cy="7376536"/>
            </a:xfrm>
            <a:custGeom>
              <a:avLst/>
              <a:gdLst>
                <a:gd name="connsiteX0" fmla="*/ 63531 w 4537952"/>
                <a:gd name="connsiteY0" fmla="*/ 0 h 7376536"/>
                <a:gd name="connsiteX1" fmla="*/ 4474421 w 4537952"/>
                <a:gd name="connsiteY1" fmla="*/ 0 h 7376536"/>
                <a:gd name="connsiteX2" fmla="*/ 4537952 w 4537952"/>
                <a:gd name="connsiteY2" fmla="*/ 63531 h 7376536"/>
                <a:gd name="connsiteX3" fmla="*/ 4537952 w 4537952"/>
                <a:gd name="connsiteY3" fmla="*/ 7376536 h 7376536"/>
                <a:gd name="connsiteX4" fmla="*/ 0 w 4537952"/>
                <a:gd name="connsiteY4" fmla="*/ 7376536 h 7376536"/>
                <a:gd name="connsiteX5" fmla="*/ 0 w 4537952"/>
                <a:gd name="connsiteY5" fmla="*/ 63531 h 7376536"/>
                <a:gd name="connsiteX6" fmla="*/ 63531 w 4537952"/>
                <a:gd name="connsiteY6" fmla="*/ 0 h 7376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7952" h="7376536">
                  <a:moveTo>
                    <a:pt x="63531" y="0"/>
                  </a:moveTo>
                  <a:lnTo>
                    <a:pt x="4474421" y="0"/>
                  </a:lnTo>
                  <a:cubicBezTo>
                    <a:pt x="4509508" y="0"/>
                    <a:pt x="4537952" y="28444"/>
                    <a:pt x="4537952" y="63531"/>
                  </a:cubicBezTo>
                  <a:lnTo>
                    <a:pt x="4537952" y="7376536"/>
                  </a:lnTo>
                  <a:lnTo>
                    <a:pt x="0" y="7376536"/>
                  </a:lnTo>
                  <a:lnTo>
                    <a:pt x="0" y="63531"/>
                  </a:lnTo>
                  <a:cubicBezTo>
                    <a:pt x="0" y="28444"/>
                    <a:pt x="28444" y="0"/>
                    <a:pt x="63531" y="0"/>
                  </a:cubicBezTo>
                  <a:close/>
                </a:path>
              </a:pathLst>
            </a:custGeom>
            <a:solidFill>
              <a:srgbClr val="333333"/>
            </a:solidFill>
            <a:ln>
              <a:solidFill>
                <a:srgbClr val="777777"/>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sp>
          <p:nvSpPr>
            <p:cNvPr id="10" name="Oval 9"/>
            <p:cNvSpPr/>
            <p:nvPr userDrawn="1"/>
          </p:nvSpPr>
          <p:spPr>
            <a:xfrm>
              <a:off x="4011886" y="2276809"/>
              <a:ext cx="129703" cy="129703"/>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Rectangle: Rounded Corners 10"/>
            <p:cNvSpPr/>
            <p:nvPr userDrawn="1"/>
          </p:nvSpPr>
          <p:spPr>
            <a:xfrm flipV="1">
              <a:off x="4271035" y="2286638"/>
              <a:ext cx="879346" cy="110582"/>
            </a:xfrm>
            <a:prstGeom prst="roundRect">
              <a:avLst>
                <a:gd name="adj" fmla="val 50000"/>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Oval 11"/>
            <p:cNvSpPr/>
            <p:nvPr userDrawn="1"/>
          </p:nvSpPr>
          <p:spPr>
            <a:xfrm>
              <a:off x="4490302" y="1839164"/>
              <a:ext cx="181664" cy="181664"/>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1" name="Title 1"/>
          <p:cNvSpPr>
            <a:spLocks noGrp="1"/>
          </p:cNvSpPr>
          <p:nvPr>
            <p:ph type="title" hasCustomPrompt="1"/>
          </p:nvPr>
        </p:nvSpPr>
        <p:spPr>
          <a:xfrm>
            <a:off x="8915204" y="2020829"/>
            <a:ext cx="7431650" cy="3026180"/>
          </a:xfrm>
        </p:spPr>
        <p:txBody>
          <a:bodyPr anchor="b"/>
          <a:lstStyle>
            <a:lvl1pPr algn="l">
              <a:defRPr/>
            </a:lvl1pPr>
          </a:lstStyle>
          <a:p>
            <a:r>
              <a:rPr kumimoji="1" lang="en-US" altLang="ja-JP" dirty="0"/>
              <a:t>Slide title</a:t>
            </a:r>
            <a:br>
              <a:rPr kumimoji="1" lang="en-US" altLang="ja-JP" dirty="0"/>
            </a:br>
            <a:r>
              <a:rPr kumimoji="1" lang="en-US" altLang="ja-JP" dirty="0"/>
              <a:t>goes here</a:t>
            </a:r>
            <a:endParaRPr kumimoji="1" lang="ja-JP" altLang="en-US" dirty="0"/>
          </a:p>
        </p:txBody>
      </p:sp>
      <p:cxnSp>
        <p:nvCxnSpPr>
          <p:cNvPr id="22" name="Straight Connector 21"/>
          <p:cNvCxnSpPr/>
          <p:nvPr userDrawn="1"/>
        </p:nvCxnSpPr>
        <p:spPr>
          <a:xfrm>
            <a:off x="9022080" y="5141913"/>
            <a:ext cx="9265920" cy="0"/>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23" name="Text Placeholder 5"/>
          <p:cNvSpPr>
            <a:spLocks noGrp="1"/>
          </p:cNvSpPr>
          <p:nvPr>
            <p:ph type="body" sz="quarter" idx="12" hasCustomPrompt="1"/>
          </p:nvPr>
        </p:nvSpPr>
        <p:spPr>
          <a:xfrm>
            <a:off x="8934254" y="5360988"/>
            <a:ext cx="7431650" cy="3022600"/>
          </a:xfrm>
        </p:spPr>
        <p:txBody>
          <a:bodyPr anchor="t"/>
          <a:lstStyle>
            <a:lvl1pPr marL="0" indent="0" algn="just">
              <a:spcBef>
                <a:spcPts val="0"/>
              </a:spcBef>
              <a:buFontTx/>
              <a:buNone/>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Text goes here</a:t>
            </a:r>
            <a:endParaRPr kumimoji="1" lang="ja-JP" altLang="en-US" dirty="0"/>
          </a:p>
        </p:txBody>
      </p:sp>
      <p:sp>
        <p:nvSpPr>
          <p:cNvPr id="24" name="Picture Placeholder 6"/>
          <p:cNvSpPr>
            <a:spLocks noGrp="1"/>
          </p:cNvSpPr>
          <p:nvPr>
            <p:ph type="pic" sz="quarter" idx="15"/>
          </p:nvPr>
        </p:nvSpPr>
        <p:spPr>
          <a:xfrm>
            <a:off x="2342584" y="2947197"/>
            <a:ext cx="4500000" cy="7338216"/>
          </a:xfrm>
          <a:solidFill>
            <a:schemeClr val="accent5">
              <a:lumMod val="40000"/>
              <a:lumOff val="60000"/>
            </a:schemeClr>
          </a:solidFill>
        </p:spPr>
        <p:txBody>
          <a:bodyPr/>
          <a:lstStyle>
            <a:lvl1pPr marL="0" marR="0" indent="0" algn="l" defTabSz="1371417" rtl="0" eaLnBrk="1" fontAlgn="auto" latinLnBrk="0" hangingPunct="1">
              <a:lnSpc>
                <a:spcPct val="160000"/>
              </a:lnSpc>
              <a:spcBef>
                <a:spcPts val="0"/>
              </a:spcBef>
              <a:spcAft>
                <a:spcPts val="0"/>
              </a:spcAft>
              <a:buClrTx/>
              <a:buSzTx/>
              <a:buFont typeface="Arial" panose="020B0604020202020204" pitchFamily="34" charset="0"/>
              <a:buNone/>
              <a:tabLst/>
              <a:defRPr/>
            </a:lvl1pPr>
          </a:lstStyle>
          <a:p>
            <a:pPr marL="0" marR="0" lvl="0" indent="0" algn="l" defTabSz="1371417" rtl="0" eaLnBrk="1" fontAlgn="auto" latinLnBrk="0" hangingPunct="1">
              <a:lnSpc>
                <a:spcPct val="160000"/>
              </a:lnSpc>
              <a:spcBef>
                <a:spcPts val="0"/>
              </a:spcBef>
              <a:spcAft>
                <a:spcPts val="0"/>
              </a:spcAft>
              <a:buClrTx/>
              <a:buSzTx/>
              <a:buFont typeface="Arial" panose="020B0604020202020204" pitchFamily="34" charset="0"/>
              <a:buNone/>
              <a:tabLst/>
              <a:defRPr/>
            </a:pPr>
            <a:r>
              <a:rPr kumimoji="1" lang="en-US" altLang="ja-JP" dirty="0"/>
              <a:t>Click icon to add picture</a:t>
            </a:r>
            <a:endParaRPr kumimoji="1" lang="ja-JP" altLang="en-US" dirty="0"/>
          </a:p>
        </p:txBody>
      </p:sp>
    </p:spTree>
    <p:extLst>
      <p:ext uri="{BB962C8B-B14F-4D97-AF65-F5344CB8AC3E}">
        <p14:creationId xmlns:p14="http://schemas.microsoft.com/office/powerpoint/2010/main" val="317289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10" presetClass="entr" presetSubtype="0" fill="hold"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childTnLst>
                          </p:cTn>
                        </p:par>
                        <p:par>
                          <p:cTn id="11" fill="hold">
                            <p:stCondLst>
                              <p:cond delay="500"/>
                            </p:stCondLst>
                            <p:childTnLst>
                              <p:par>
                                <p:cTn id="12" presetID="22" presetClass="entr" presetSubtype="2" fill="hold" nodeType="afterEffect">
                                  <p:stCondLst>
                                    <p:cond delay="0"/>
                                  </p:stCondLst>
                                  <p:childTnLst>
                                    <p:set>
                                      <p:cBhvr>
                                        <p:cTn id="13" dur="1" fill="hold">
                                          <p:stCondLst>
                                            <p:cond delay="0"/>
                                          </p:stCondLst>
                                        </p:cTn>
                                        <p:tgtEl>
                                          <p:spTgt spid="22"/>
                                        </p:tgtEl>
                                        <p:attrNameLst>
                                          <p:attrName>style.visibility</p:attrName>
                                        </p:attrNameLst>
                                      </p:cBhvr>
                                      <p:to>
                                        <p:strVal val="visible"/>
                                      </p:to>
                                    </p:set>
                                    <p:animEffect transition="in" filter="wipe(right)">
                                      <p:cBhvr>
                                        <p:cTn id="14" dur="500"/>
                                        <p:tgtEl>
                                          <p:spTgt spid="22"/>
                                        </p:tgtEl>
                                      </p:cBhvr>
                                    </p:animEffect>
                                  </p:childTnLst>
                                </p:cTn>
                              </p:par>
                              <p:par>
                                <p:cTn id="15" presetID="2" presetClass="entr" presetSubtype="1" decel="100000" fill="hold" grpId="0" nodeType="withEffect">
                                  <p:stCondLst>
                                    <p:cond delay="250"/>
                                  </p:stCondLst>
                                  <p:iterate type="wd">
                                    <p:tmPct val="10000"/>
                                  </p:iterate>
                                  <p:childTnLst>
                                    <p:set>
                                      <p:cBhvr>
                                        <p:cTn id="16" dur="1" fill="hold">
                                          <p:stCondLst>
                                            <p:cond delay="0"/>
                                          </p:stCondLst>
                                        </p:cTn>
                                        <p:tgtEl>
                                          <p:spTgt spid="21"/>
                                        </p:tgtEl>
                                        <p:attrNameLst>
                                          <p:attrName>style.visibility</p:attrName>
                                        </p:attrNameLst>
                                      </p:cBhvr>
                                      <p:to>
                                        <p:strVal val="visible"/>
                                      </p:to>
                                    </p:set>
                                    <p:anim calcmode="lin" valueType="num">
                                      <p:cBhvr additive="base">
                                        <p:cTn id="17" dur="1000" fill="hold"/>
                                        <p:tgtEl>
                                          <p:spTgt spid="21"/>
                                        </p:tgtEl>
                                        <p:attrNameLst>
                                          <p:attrName>ppt_x</p:attrName>
                                        </p:attrNameLst>
                                      </p:cBhvr>
                                      <p:tavLst>
                                        <p:tav tm="0">
                                          <p:val>
                                            <p:strVal val="#ppt_x"/>
                                          </p:val>
                                        </p:tav>
                                        <p:tav tm="100000">
                                          <p:val>
                                            <p:strVal val="#ppt_x"/>
                                          </p:val>
                                        </p:tav>
                                      </p:tavLst>
                                    </p:anim>
                                    <p:anim calcmode="lin" valueType="num">
                                      <p:cBhvr additive="base">
                                        <p:cTn id="18" dur="1000" fill="hold"/>
                                        <p:tgtEl>
                                          <p:spTgt spid="21"/>
                                        </p:tgtEl>
                                        <p:attrNameLst>
                                          <p:attrName>ppt_y</p:attrName>
                                        </p:attrNameLst>
                                      </p:cBhvr>
                                      <p:tavLst>
                                        <p:tav tm="0">
                                          <p:val>
                                            <p:strVal val="0-#ppt_h/2"/>
                                          </p:val>
                                        </p:tav>
                                        <p:tav tm="100000">
                                          <p:val>
                                            <p:strVal val="#ppt_y"/>
                                          </p:val>
                                        </p:tav>
                                      </p:tavLst>
                                    </p:anim>
                                  </p:childTnLst>
                                </p:cTn>
                              </p:par>
                            </p:childTnLst>
                          </p:cTn>
                        </p:par>
                        <p:par>
                          <p:cTn id="19" fill="hold">
                            <p:stCondLst>
                              <p:cond delay="2050"/>
                            </p:stCondLst>
                            <p:childTnLst>
                              <p:par>
                                <p:cTn id="20" presetID="10" presetClass="entr" presetSubtype="0" fill="hold" grpId="0" nodeType="afterEffect">
                                  <p:stCondLst>
                                    <p:cond delay="25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3" grpId="0">
        <p:tmplLst>
          <p:tmpl>
            <p:tnLst>
              <p:par>
                <p:cTn presetID="10" presetClass="entr" presetSubtype="0" fill="hold" nodeType="afterEffect">
                  <p:stCondLst>
                    <p:cond delay="25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P spid="24" grpId="0" animBg="1"/>
    </p:bld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Phone black 1">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kumimoji="1" lang="en-US" altLang="ja-JP"/>
              <a:t>The Power of PowerPoint - thepopp.com</a:t>
            </a:r>
            <a:endParaRPr kumimoji="1" lang="ja-JP" altLang="en-US" dirty="0"/>
          </a:p>
        </p:txBody>
      </p:sp>
      <p:sp>
        <p:nvSpPr>
          <p:cNvPr id="4" name="Slide Number Placeholder 3"/>
          <p:cNvSpPr>
            <a:spLocks noGrp="1"/>
          </p:cNvSpPr>
          <p:nvPr>
            <p:ph type="sldNum" sz="quarter" idx="11"/>
          </p:nvPr>
        </p:nvSpPr>
        <p:spPr/>
        <p:txBody>
          <a:bodyPr/>
          <a:lstStyle/>
          <a:p>
            <a:fld id="{B54AD89C-DF1E-4948-B597-5DD47B34A9CA}" type="slidenum">
              <a:rPr kumimoji="1" lang="ja-JP" altLang="en-US" smtClean="0"/>
              <a:pPr/>
              <a:t>‹#›</a:t>
            </a:fld>
            <a:endParaRPr kumimoji="1" lang="ja-JP" altLang="en-US" dirty="0"/>
          </a:p>
        </p:txBody>
      </p:sp>
      <p:grpSp>
        <p:nvGrpSpPr>
          <p:cNvPr id="20" name="Group 19"/>
          <p:cNvGrpSpPr/>
          <p:nvPr userDrawn="1"/>
        </p:nvGrpSpPr>
        <p:grpSpPr>
          <a:xfrm>
            <a:off x="3544795" y="1398587"/>
            <a:ext cx="3583080" cy="7478781"/>
            <a:chOff x="2791402" y="1050114"/>
            <a:chExt cx="3909098" cy="8159261"/>
          </a:xfrm>
        </p:grpSpPr>
        <p:sp>
          <p:nvSpPr>
            <p:cNvPr id="7" name="Rectangle 6"/>
            <p:cNvSpPr/>
            <p:nvPr userDrawn="1"/>
          </p:nvSpPr>
          <p:spPr>
            <a:xfrm>
              <a:off x="2791402" y="2914753"/>
              <a:ext cx="128588" cy="508715"/>
            </a:xfrm>
            <a:prstGeom prst="rect">
              <a:avLst/>
            </a:prstGeom>
            <a:solidFill>
              <a:srgbClr val="7777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Rectangle 5"/>
            <p:cNvSpPr/>
            <p:nvPr userDrawn="1"/>
          </p:nvSpPr>
          <p:spPr>
            <a:xfrm>
              <a:off x="2791402" y="2157516"/>
              <a:ext cx="128588" cy="508715"/>
            </a:xfrm>
            <a:prstGeom prst="rect">
              <a:avLst/>
            </a:prstGeom>
            <a:solidFill>
              <a:srgbClr val="7777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Rectangle: Rounded Corners 7"/>
            <p:cNvSpPr/>
            <p:nvPr userDrawn="1"/>
          </p:nvSpPr>
          <p:spPr>
            <a:xfrm>
              <a:off x="2831885" y="1050114"/>
              <a:ext cx="3868615" cy="8159261"/>
            </a:xfrm>
            <a:prstGeom prst="roundRect">
              <a:avLst>
                <a:gd name="adj" fmla="val 13394"/>
              </a:avLst>
            </a:prstGeom>
            <a:solidFill>
              <a:schemeClr val="tx1"/>
            </a:solidFill>
            <a:ln w="127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Rectangle: Rounded Corners 12"/>
            <p:cNvSpPr/>
            <p:nvPr userDrawn="1"/>
          </p:nvSpPr>
          <p:spPr>
            <a:xfrm>
              <a:off x="3102492" y="2157516"/>
              <a:ext cx="3327400" cy="5920122"/>
            </a:xfrm>
            <a:prstGeom prst="roundRect">
              <a:avLst>
                <a:gd name="adj" fmla="val 1400"/>
              </a:avLst>
            </a:prstGeom>
            <a:solidFill>
              <a:srgbClr val="333333"/>
            </a:solidFill>
            <a:ln>
              <a:solidFill>
                <a:srgbClr val="7777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Oval 8"/>
            <p:cNvSpPr/>
            <p:nvPr userDrawn="1"/>
          </p:nvSpPr>
          <p:spPr>
            <a:xfrm>
              <a:off x="4348798" y="1694059"/>
              <a:ext cx="95103" cy="9510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Rectangle: Rounded Corners 9"/>
            <p:cNvSpPr/>
            <p:nvPr userDrawn="1"/>
          </p:nvSpPr>
          <p:spPr>
            <a:xfrm flipV="1">
              <a:off x="4538816" y="1701266"/>
              <a:ext cx="644770" cy="81083"/>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Oval 10"/>
            <p:cNvSpPr/>
            <p:nvPr userDrawn="1"/>
          </p:nvSpPr>
          <p:spPr>
            <a:xfrm>
              <a:off x="4699591" y="1373161"/>
              <a:ext cx="133203" cy="13320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Oval 11"/>
            <p:cNvSpPr/>
            <p:nvPr userDrawn="1"/>
          </p:nvSpPr>
          <p:spPr>
            <a:xfrm>
              <a:off x="4420522" y="8297836"/>
              <a:ext cx="691341" cy="69134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sp>
        <p:nvSpPr>
          <p:cNvPr id="30" name="Picture Placeholder 6"/>
          <p:cNvSpPr>
            <a:spLocks noGrp="1"/>
          </p:cNvSpPr>
          <p:nvPr>
            <p:ph type="pic" sz="quarter" idx="15"/>
          </p:nvPr>
        </p:nvSpPr>
        <p:spPr>
          <a:xfrm>
            <a:off x="3848989" y="2440002"/>
            <a:ext cx="3018145" cy="5380966"/>
          </a:xfrm>
          <a:solidFill>
            <a:schemeClr val="accent5">
              <a:lumMod val="40000"/>
              <a:lumOff val="60000"/>
            </a:schemeClr>
          </a:solidFill>
        </p:spPr>
        <p:txBody>
          <a:bodyPr/>
          <a:lstStyle>
            <a:lvl1pPr marL="0" marR="0" indent="0" algn="l" defTabSz="1371417" rtl="0" eaLnBrk="1" fontAlgn="auto" latinLnBrk="0" hangingPunct="1">
              <a:lnSpc>
                <a:spcPct val="160000"/>
              </a:lnSpc>
              <a:spcBef>
                <a:spcPts val="0"/>
              </a:spcBef>
              <a:spcAft>
                <a:spcPts val="0"/>
              </a:spcAft>
              <a:buClrTx/>
              <a:buSzTx/>
              <a:buFont typeface="Arial" panose="020B0604020202020204" pitchFamily="34" charset="0"/>
              <a:buNone/>
              <a:tabLst/>
              <a:defRPr/>
            </a:lvl1pPr>
          </a:lstStyle>
          <a:p>
            <a:pPr marL="0" marR="0" lvl="0" indent="0" algn="l" defTabSz="1371417" rtl="0" eaLnBrk="1" fontAlgn="auto" latinLnBrk="0" hangingPunct="1">
              <a:lnSpc>
                <a:spcPct val="160000"/>
              </a:lnSpc>
              <a:spcBef>
                <a:spcPts val="0"/>
              </a:spcBef>
              <a:spcAft>
                <a:spcPts val="0"/>
              </a:spcAft>
              <a:buClrTx/>
              <a:buSzTx/>
              <a:buFont typeface="Arial" panose="020B0604020202020204" pitchFamily="34" charset="0"/>
              <a:buNone/>
              <a:tabLst/>
              <a:defRPr/>
            </a:pPr>
            <a:r>
              <a:rPr kumimoji="1" lang="en-US" altLang="ja-JP" dirty="0"/>
              <a:t>Click icon to add picture</a:t>
            </a:r>
            <a:endParaRPr kumimoji="1" lang="ja-JP" altLang="en-US" dirty="0"/>
          </a:p>
        </p:txBody>
      </p:sp>
      <p:sp>
        <p:nvSpPr>
          <p:cNvPr id="16" name="Title 1"/>
          <p:cNvSpPr>
            <a:spLocks noGrp="1"/>
          </p:cNvSpPr>
          <p:nvPr>
            <p:ph type="title" hasCustomPrompt="1"/>
          </p:nvPr>
        </p:nvSpPr>
        <p:spPr>
          <a:xfrm>
            <a:off x="8915204" y="2020829"/>
            <a:ext cx="7431650" cy="3026180"/>
          </a:xfrm>
        </p:spPr>
        <p:txBody>
          <a:bodyPr anchor="b"/>
          <a:lstStyle>
            <a:lvl1pPr algn="l">
              <a:defRPr/>
            </a:lvl1pPr>
          </a:lstStyle>
          <a:p>
            <a:r>
              <a:rPr kumimoji="1" lang="en-US" altLang="ja-JP" dirty="0"/>
              <a:t>Slide title</a:t>
            </a:r>
            <a:br>
              <a:rPr kumimoji="1" lang="en-US" altLang="ja-JP" dirty="0"/>
            </a:br>
            <a:r>
              <a:rPr kumimoji="1" lang="en-US" altLang="ja-JP" dirty="0"/>
              <a:t>goes here</a:t>
            </a:r>
            <a:endParaRPr kumimoji="1" lang="ja-JP" altLang="en-US" dirty="0"/>
          </a:p>
        </p:txBody>
      </p:sp>
      <p:cxnSp>
        <p:nvCxnSpPr>
          <p:cNvPr id="17" name="Straight Connector 16"/>
          <p:cNvCxnSpPr/>
          <p:nvPr userDrawn="1"/>
        </p:nvCxnSpPr>
        <p:spPr>
          <a:xfrm>
            <a:off x="9022080" y="5141913"/>
            <a:ext cx="9265920" cy="0"/>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18" name="Text Placeholder 5"/>
          <p:cNvSpPr>
            <a:spLocks noGrp="1"/>
          </p:cNvSpPr>
          <p:nvPr>
            <p:ph type="body" sz="quarter" idx="12" hasCustomPrompt="1"/>
          </p:nvPr>
        </p:nvSpPr>
        <p:spPr>
          <a:xfrm>
            <a:off x="8934254" y="5360988"/>
            <a:ext cx="7431650" cy="3022600"/>
          </a:xfrm>
        </p:spPr>
        <p:txBody>
          <a:bodyPr anchor="t"/>
          <a:lstStyle>
            <a:lvl1pPr marL="0" indent="0" algn="just">
              <a:spcBef>
                <a:spcPts val="0"/>
              </a:spcBef>
              <a:buFontTx/>
              <a:buNone/>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1034618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fade">
                                      <p:cBhvr>
                                        <p:cTn id="10" dur="500"/>
                                        <p:tgtEl>
                                          <p:spTgt spid="30"/>
                                        </p:tgtEl>
                                      </p:cBhvr>
                                    </p:animEffect>
                                  </p:childTnLst>
                                </p:cTn>
                              </p:par>
                            </p:childTnLst>
                          </p:cTn>
                        </p:par>
                        <p:par>
                          <p:cTn id="11" fill="hold">
                            <p:stCondLst>
                              <p:cond delay="500"/>
                            </p:stCondLst>
                            <p:childTnLst>
                              <p:par>
                                <p:cTn id="12" presetID="22" presetClass="entr" presetSubtype="2" fill="hold" nodeType="afterEffect">
                                  <p:stCondLst>
                                    <p:cond delay="0"/>
                                  </p:stCondLst>
                                  <p:childTnLst>
                                    <p:set>
                                      <p:cBhvr>
                                        <p:cTn id="13" dur="1" fill="hold">
                                          <p:stCondLst>
                                            <p:cond delay="0"/>
                                          </p:stCondLst>
                                        </p:cTn>
                                        <p:tgtEl>
                                          <p:spTgt spid="17"/>
                                        </p:tgtEl>
                                        <p:attrNameLst>
                                          <p:attrName>style.visibility</p:attrName>
                                        </p:attrNameLst>
                                      </p:cBhvr>
                                      <p:to>
                                        <p:strVal val="visible"/>
                                      </p:to>
                                    </p:set>
                                    <p:animEffect transition="in" filter="wipe(right)">
                                      <p:cBhvr>
                                        <p:cTn id="14" dur="500"/>
                                        <p:tgtEl>
                                          <p:spTgt spid="17"/>
                                        </p:tgtEl>
                                      </p:cBhvr>
                                    </p:animEffect>
                                  </p:childTnLst>
                                </p:cTn>
                              </p:par>
                              <p:par>
                                <p:cTn id="15" presetID="2" presetClass="entr" presetSubtype="1" decel="100000" fill="hold" grpId="0" nodeType="withEffect">
                                  <p:stCondLst>
                                    <p:cond delay="250"/>
                                  </p:stCondLst>
                                  <p:iterate type="wd">
                                    <p:tmPct val="10000"/>
                                  </p:iterate>
                                  <p:childTnLst>
                                    <p:set>
                                      <p:cBhvr>
                                        <p:cTn id="16" dur="1" fill="hold">
                                          <p:stCondLst>
                                            <p:cond delay="0"/>
                                          </p:stCondLst>
                                        </p:cTn>
                                        <p:tgtEl>
                                          <p:spTgt spid="16"/>
                                        </p:tgtEl>
                                        <p:attrNameLst>
                                          <p:attrName>style.visibility</p:attrName>
                                        </p:attrNameLst>
                                      </p:cBhvr>
                                      <p:to>
                                        <p:strVal val="visible"/>
                                      </p:to>
                                    </p:set>
                                    <p:anim calcmode="lin" valueType="num">
                                      <p:cBhvr additive="base">
                                        <p:cTn id="17" dur="1000" fill="hold"/>
                                        <p:tgtEl>
                                          <p:spTgt spid="16"/>
                                        </p:tgtEl>
                                        <p:attrNameLst>
                                          <p:attrName>ppt_x</p:attrName>
                                        </p:attrNameLst>
                                      </p:cBhvr>
                                      <p:tavLst>
                                        <p:tav tm="0">
                                          <p:val>
                                            <p:strVal val="#ppt_x"/>
                                          </p:val>
                                        </p:tav>
                                        <p:tav tm="100000">
                                          <p:val>
                                            <p:strVal val="#ppt_x"/>
                                          </p:val>
                                        </p:tav>
                                      </p:tavLst>
                                    </p:anim>
                                    <p:anim calcmode="lin" valueType="num">
                                      <p:cBhvr additive="base">
                                        <p:cTn id="18" dur="1000" fill="hold"/>
                                        <p:tgtEl>
                                          <p:spTgt spid="16"/>
                                        </p:tgtEl>
                                        <p:attrNameLst>
                                          <p:attrName>ppt_y</p:attrName>
                                        </p:attrNameLst>
                                      </p:cBhvr>
                                      <p:tavLst>
                                        <p:tav tm="0">
                                          <p:val>
                                            <p:strVal val="0-#ppt_h/2"/>
                                          </p:val>
                                        </p:tav>
                                        <p:tav tm="100000">
                                          <p:val>
                                            <p:strVal val="#ppt_y"/>
                                          </p:val>
                                        </p:tav>
                                      </p:tavLst>
                                    </p:anim>
                                  </p:childTnLst>
                                </p:cTn>
                              </p:par>
                            </p:childTnLst>
                          </p:cTn>
                        </p:par>
                        <p:par>
                          <p:cTn id="19" fill="hold">
                            <p:stCondLst>
                              <p:cond delay="2050"/>
                            </p:stCondLst>
                            <p:childTnLst>
                              <p:par>
                                <p:cTn id="20" presetID="10" presetClass="entr" presetSubtype="0" fill="hold" grpId="0" nodeType="afterEffect">
                                  <p:stCondLst>
                                    <p:cond delay="25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16" grpId="0"/>
      <p:bldP spid="18" grpId="0">
        <p:tmplLst>
          <p:tmpl>
            <p:tnLst>
              <p:par>
                <p:cTn presetID="10" presetClass="entr" presetSubtype="0" fill="hold" nodeType="afterEffect">
                  <p:stCondLst>
                    <p:cond delay="25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Phone black 2">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kumimoji="1" lang="en-US" altLang="ja-JP"/>
              <a:t>The Power of PowerPoint - thepopp.com</a:t>
            </a:r>
            <a:endParaRPr kumimoji="1" lang="ja-JP" altLang="en-US" dirty="0"/>
          </a:p>
        </p:txBody>
      </p:sp>
      <p:sp>
        <p:nvSpPr>
          <p:cNvPr id="4" name="Slide Number Placeholder 3"/>
          <p:cNvSpPr>
            <a:spLocks noGrp="1"/>
          </p:cNvSpPr>
          <p:nvPr>
            <p:ph type="sldNum" sz="quarter" idx="11"/>
          </p:nvPr>
        </p:nvSpPr>
        <p:spPr/>
        <p:txBody>
          <a:bodyPr/>
          <a:lstStyle/>
          <a:p>
            <a:fld id="{B54AD89C-DF1E-4948-B597-5DD47B34A9CA}" type="slidenum">
              <a:rPr kumimoji="1" lang="ja-JP" altLang="en-US" smtClean="0"/>
              <a:pPr/>
              <a:t>‹#›</a:t>
            </a:fld>
            <a:endParaRPr kumimoji="1" lang="ja-JP" altLang="en-US" dirty="0"/>
          </a:p>
        </p:txBody>
      </p:sp>
      <p:grpSp>
        <p:nvGrpSpPr>
          <p:cNvPr id="25" name="Group 24"/>
          <p:cNvGrpSpPr/>
          <p:nvPr userDrawn="1"/>
        </p:nvGrpSpPr>
        <p:grpSpPr>
          <a:xfrm>
            <a:off x="1887889" y="1398589"/>
            <a:ext cx="5331279" cy="8886825"/>
            <a:chOff x="1887889" y="1398589"/>
            <a:chExt cx="5331279" cy="8886825"/>
          </a:xfrm>
        </p:grpSpPr>
        <p:sp>
          <p:nvSpPr>
            <p:cNvPr id="6" name="Rectangle 5"/>
            <p:cNvSpPr/>
            <p:nvPr userDrawn="1"/>
          </p:nvSpPr>
          <p:spPr>
            <a:xfrm>
              <a:off x="1887889" y="3941607"/>
              <a:ext cx="175370" cy="693792"/>
            </a:xfrm>
            <a:prstGeom prst="rect">
              <a:avLst/>
            </a:prstGeom>
            <a:solidFill>
              <a:srgbClr val="7777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Rectangle 6"/>
            <p:cNvSpPr/>
            <p:nvPr userDrawn="1"/>
          </p:nvSpPr>
          <p:spPr>
            <a:xfrm>
              <a:off x="1887889" y="2908877"/>
              <a:ext cx="175370" cy="693792"/>
            </a:xfrm>
            <a:prstGeom prst="rect">
              <a:avLst/>
            </a:prstGeom>
            <a:solidFill>
              <a:srgbClr val="7777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Freeform: Shape 17"/>
            <p:cNvSpPr/>
            <p:nvPr userDrawn="1"/>
          </p:nvSpPr>
          <p:spPr>
            <a:xfrm>
              <a:off x="1943100" y="1398589"/>
              <a:ext cx="5276068" cy="8886825"/>
            </a:xfrm>
            <a:custGeom>
              <a:avLst/>
              <a:gdLst>
                <a:gd name="connsiteX0" fmla="*/ 706677 w 5276068"/>
                <a:gd name="connsiteY0" fmla="*/ 0 h 8886825"/>
                <a:gd name="connsiteX1" fmla="*/ 4569391 w 5276068"/>
                <a:gd name="connsiteY1" fmla="*/ 0 h 8886825"/>
                <a:gd name="connsiteX2" fmla="*/ 5276068 w 5276068"/>
                <a:gd name="connsiteY2" fmla="*/ 706677 h 8886825"/>
                <a:gd name="connsiteX3" fmla="*/ 5276068 w 5276068"/>
                <a:gd name="connsiteY3" fmla="*/ 8886825 h 8886825"/>
                <a:gd name="connsiteX4" fmla="*/ 0 w 5276068"/>
                <a:gd name="connsiteY4" fmla="*/ 8886825 h 8886825"/>
                <a:gd name="connsiteX5" fmla="*/ 0 w 5276068"/>
                <a:gd name="connsiteY5" fmla="*/ 706677 h 8886825"/>
                <a:gd name="connsiteX6" fmla="*/ 706677 w 5276068"/>
                <a:gd name="connsiteY6" fmla="*/ 0 h 8886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76068" h="8886825">
                  <a:moveTo>
                    <a:pt x="706677" y="0"/>
                  </a:moveTo>
                  <a:lnTo>
                    <a:pt x="4569391" y="0"/>
                  </a:lnTo>
                  <a:cubicBezTo>
                    <a:pt x="4959678" y="0"/>
                    <a:pt x="5276068" y="316390"/>
                    <a:pt x="5276068" y="706677"/>
                  </a:cubicBezTo>
                  <a:lnTo>
                    <a:pt x="5276068" y="8886825"/>
                  </a:lnTo>
                  <a:lnTo>
                    <a:pt x="0" y="8886825"/>
                  </a:lnTo>
                  <a:lnTo>
                    <a:pt x="0" y="706677"/>
                  </a:lnTo>
                  <a:cubicBezTo>
                    <a:pt x="0" y="316390"/>
                    <a:pt x="316390" y="0"/>
                    <a:pt x="706677" y="0"/>
                  </a:cubicBezTo>
                  <a:close/>
                </a:path>
              </a:pathLst>
            </a:custGeom>
            <a:solidFill>
              <a:schemeClr val="tx1"/>
            </a:solidFill>
            <a:ln w="127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sp>
          <p:nvSpPr>
            <p:cNvPr id="16" name="Freeform: Shape 15"/>
            <p:cNvSpPr/>
            <p:nvPr userDrawn="1"/>
          </p:nvSpPr>
          <p:spPr>
            <a:xfrm>
              <a:off x="2312158" y="2908877"/>
              <a:ext cx="4537952" cy="7376536"/>
            </a:xfrm>
            <a:custGeom>
              <a:avLst/>
              <a:gdLst>
                <a:gd name="connsiteX0" fmla="*/ 63531 w 4537952"/>
                <a:gd name="connsiteY0" fmla="*/ 0 h 7376536"/>
                <a:gd name="connsiteX1" fmla="*/ 4474421 w 4537952"/>
                <a:gd name="connsiteY1" fmla="*/ 0 h 7376536"/>
                <a:gd name="connsiteX2" fmla="*/ 4537952 w 4537952"/>
                <a:gd name="connsiteY2" fmla="*/ 63531 h 7376536"/>
                <a:gd name="connsiteX3" fmla="*/ 4537952 w 4537952"/>
                <a:gd name="connsiteY3" fmla="*/ 7376536 h 7376536"/>
                <a:gd name="connsiteX4" fmla="*/ 0 w 4537952"/>
                <a:gd name="connsiteY4" fmla="*/ 7376536 h 7376536"/>
                <a:gd name="connsiteX5" fmla="*/ 0 w 4537952"/>
                <a:gd name="connsiteY5" fmla="*/ 63531 h 7376536"/>
                <a:gd name="connsiteX6" fmla="*/ 63531 w 4537952"/>
                <a:gd name="connsiteY6" fmla="*/ 0 h 7376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7952" h="7376536">
                  <a:moveTo>
                    <a:pt x="63531" y="0"/>
                  </a:moveTo>
                  <a:lnTo>
                    <a:pt x="4474421" y="0"/>
                  </a:lnTo>
                  <a:cubicBezTo>
                    <a:pt x="4509508" y="0"/>
                    <a:pt x="4537952" y="28444"/>
                    <a:pt x="4537952" y="63531"/>
                  </a:cubicBezTo>
                  <a:lnTo>
                    <a:pt x="4537952" y="7376536"/>
                  </a:lnTo>
                  <a:lnTo>
                    <a:pt x="0" y="7376536"/>
                  </a:lnTo>
                  <a:lnTo>
                    <a:pt x="0" y="63531"/>
                  </a:lnTo>
                  <a:cubicBezTo>
                    <a:pt x="0" y="28444"/>
                    <a:pt x="28444" y="0"/>
                    <a:pt x="63531" y="0"/>
                  </a:cubicBezTo>
                  <a:close/>
                </a:path>
              </a:pathLst>
            </a:custGeom>
            <a:solidFill>
              <a:srgbClr val="333333"/>
            </a:solidFill>
            <a:ln>
              <a:solidFill>
                <a:srgbClr val="777777"/>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sp>
          <p:nvSpPr>
            <p:cNvPr id="10" name="Oval 9"/>
            <p:cNvSpPr/>
            <p:nvPr userDrawn="1"/>
          </p:nvSpPr>
          <p:spPr>
            <a:xfrm>
              <a:off x="4011886" y="2276809"/>
              <a:ext cx="129703" cy="12970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Rectangle: Rounded Corners 10"/>
            <p:cNvSpPr/>
            <p:nvPr userDrawn="1"/>
          </p:nvSpPr>
          <p:spPr>
            <a:xfrm flipV="1">
              <a:off x="4271035" y="2286638"/>
              <a:ext cx="879346" cy="110582"/>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Oval 11"/>
            <p:cNvSpPr/>
            <p:nvPr userDrawn="1"/>
          </p:nvSpPr>
          <p:spPr>
            <a:xfrm>
              <a:off x="4490302" y="1839164"/>
              <a:ext cx="181664" cy="18166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1" name="Title 1"/>
          <p:cNvSpPr>
            <a:spLocks noGrp="1"/>
          </p:cNvSpPr>
          <p:nvPr>
            <p:ph type="title" hasCustomPrompt="1"/>
          </p:nvPr>
        </p:nvSpPr>
        <p:spPr>
          <a:xfrm>
            <a:off x="8915204" y="2020829"/>
            <a:ext cx="7431650" cy="3026180"/>
          </a:xfrm>
        </p:spPr>
        <p:txBody>
          <a:bodyPr anchor="b"/>
          <a:lstStyle>
            <a:lvl1pPr algn="l">
              <a:defRPr/>
            </a:lvl1pPr>
          </a:lstStyle>
          <a:p>
            <a:r>
              <a:rPr kumimoji="1" lang="en-US" altLang="ja-JP" dirty="0"/>
              <a:t>Slide title</a:t>
            </a:r>
            <a:br>
              <a:rPr kumimoji="1" lang="en-US" altLang="ja-JP" dirty="0"/>
            </a:br>
            <a:r>
              <a:rPr kumimoji="1" lang="en-US" altLang="ja-JP" dirty="0"/>
              <a:t>goes here</a:t>
            </a:r>
            <a:endParaRPr kumimoji="1" lang="ja-JP" altLang="en-US" dirty="0"/>
          </a:p>
        </p:txBody>
      </p:sp>
      <p:cxnSp>
        <p:nvCxnSpPr>
          <p:cNvPr id="22" name="Straight Connector 21"/>
          <p:cNvCxnSpPr/>
          <p:nvPr userDrawn="1"/>
        </p:nvCxnSpPr>
        <p:spPr>
          <a:xfrm>
            <a:off x="9022080" y="5141913"/>
            <a:ext cx="9265920" cy="0"/>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23" name="Text Placeholder 5"/>
          <p:cNvSpPr>
            <a:spLocks noGrp="1"/>
          </p:cNvSpPr>
          <p:nvPr>
            <p:ph type="body" sz="quarter" idx="12" hasCustomPrompt="1"/>
          </p:nvPr>
        </p:nvSpPr>
        <p:spPr>
          <a:xfrm>
            <a:off x="8934254" y="5360988"/>
            <a:ext cx="7431650" cy="3022600"/>
          </a:xfrm>
        </p:spPr>
        <p:txBody>
          <a:bodyPr anchor="t"/>
          <a:lstStyle>
            <a:lvl1pPr marL="0" indent="0" algn="just">
              <a:spcBef>
                <a:spcPts val="0"/>
              </a:spcBef>
              <a:buFontTx/>
              <a:buNone/>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Text goes here</a:t>
            </a:r>
            <a:endParaRPr kumimoji="1" lang="ja-JP" altLang="en-US" dirty="0"/>
          </a:p>
        </p:txBody>
      </p:sp>
      <p:sp>
        <p:nvSpPr>
          <p:cNvPr id="24" name="Picture Placeholder 6"/>
          <p:cNvSpPr>
            <a:spLocks noGrp="1"/>
          </p:cNvSpPr>
          <p:nvPr>
            <p:ph type="pic" sz="quarter" idx="15"/>
          </p:nvPr>
        </p:nvSpPr>
        <p:spPr>
          <a:xfrm>
            <a:off x="2342584" y="2947197"/>
            <a:ext cx="4500000" cy="7338216"/>
          </a:xfrm>
          <a:solidFill>
            <a:schemeClr val="accent5">
              <a:lumMod val="40000"/>
              <a:lumOff val="60000"/>
            </a:schemeClr>
          </a:solidFill>
        </p:spPr>
        <p:txBody>
          <a:bodyPr/>
          <a:lstStyle>
            <a:lvl1pPr marL="0" marR="0" indent="0" algn="l" defTabSz="1371417" rtl="0" eaLnBrk="1" fontAlgn="auto" latinLnBrk="0" hangingPunct="1">
              <a:lnSpc>
                <a:spcPct val="160000"/>
              </a:lnSpc>
              <a:spcBef>
                <a:spcPts val="0"/>
              </a:spcBef>
              <a:spcAft>
                <a:spcPts val="0"/>
              </a:spcAft>
              <a:buClrTx/>
              <a:buSzTx/>
              <a:buFont typeface="Arial" panose="020B0604020202020204" pitchFamily="34" charset="0"/>
              <a:buNone/>
              <a:tabLst/>
              <a:defRPr/>
            </a:lvl1pPr>
          </a:lstStyle>
          <a:p>
            <a:pPr marL="0" marR="0" lvl="0" indent="0" algn="l" defTabSz="1371417" rtl="0" eaLnBrk="1" fontAlgn="auto" latinLnBrk="0" hangingPunct="1">
              <a:lnSpc>
                <a:spcPct val="160000"/>
              </a:lnSpc>
              <a:spcBef>
                <a:spcPts val="0"/>
              </a:spcBef>
              <a:spcAft>
                <a:spcPts val="0"/>
              </a:spcAft>
              <a:buClrTx/>
              <a:buSzTx/>
              <a:buFont typeface="Arial" panose="020B0604020202020204" pitchFamily="34" charset="0"/>
              <a:buNone/>
              <a:tabLst/>
              <a:defRPr/>
            </a:pPr>
            <a:r>
              <a:rPr kumimoji="1" lang="en-US" altLang="ja-JP" dirty="0"/>
              <a:t>Click icon to add picture</a:t>
            </a:r>
            <a:endParaRPr kumimoji="1" lang="ja-JP" altLang="en-US" dirty="0"/>
          </a:p>
        </p:txBody>
      </p:sp>
    </p:spTree>
    <p:extLst>
      <p:ext uri="{BB962C8B-B14F-4D97-AF65-F5344CB8AC3E}">
        <p14:creationId xmlns:p14="http://schemas.microsoft.com/office/powerpoint/2010/main" val="3564532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10" presetClass="entr" presetSubtype="0" fill="hold"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childTnLst>
                          </p:cTn>
                        </p:par>
                        <p:par>
                          <p:cTn id="11" fill="hold">
                            <p:stCondLst>
                              <p:cond delay="500"/>
                            </p:stCondLst>
                            <p:childTnLst>
                              <p:par>
                                <p:cTn id="12" presetID="22" presetClass="entr" presetSubtype="2" fill="hold" nodeType="afterEffect">
                                  <p:stCondLst>
                                    <p:cond delay="0"/>
                                  </p:stCondLst>
                                  <p:childTnLst>
                                    <p:set>
                                      <p:cBhvr>
                                        <p:cTn id="13" dur="1" fill="hold">
                                          <p:stCondLst>
                                            <p:cond delay="0"/>
                                          </p:stCondLst>
                                        </p:cTn>
                                        <p:tgtEl>
                                          <p:spTgt spid="22"/>
                                        </p:tgtEl>
                                        <p:attrNameLst>
                                          <p:attrName>style.visibility</p:attrName>
                                        </p:attrNameLst>
                                      </p:cBhvr>
                                      <p:to>
                                        <p:strVal val="visible"/>
                                      </p:to>
                                    </p:set>
                                    <p:animEffect transition="in" filter="wipe(right)">
                                      <p:cBhvr>
                                        <p:cTn id="14" dur="500"/>
                                        <p:tgtEl>
                                          <p:spTgt spid="22"/>
                                        </p:tgtEl>
                                      </p:cBhvr>
                                    </p:animEffect>
                                  </p:childTnLst>
                                </p:cTn>
                              </p:par>
                              <p:par>
                                <p:cTn id="15" presetID="2" presetClass="entr" presetSubtype="1" decel="100000" fill="hold" grpId="0" nodeType="withEffect">
                                  <p:stCondLst>
                                    <p:cond delay="250"/>
                                  </p:stCondLst>
                                  <p:iterate type="wd">
                                    <p:tmPct val="10000"/>
                                  </p:iterate>
                                  <p:childTnLst>
                                    <p:set>
                                      <p:cBhvr>
                                        <p:cTn id="16" dur="1" fill="hold">
                                          <p:stCondLst>
                                            <p:cond delay="0"/>
                                          </p:stCondLst>
                                        </p:cTn>
                                        <p:tgtEl>
                                          <p:spTgt spid="21"/>
                                        </p:tgtEl>
                                        <p:attrNameLst>
                                          <p:attrName>style.visibility</p:attrName>
                                        </p:attrNameLst>
                                      </p:cBhvr>
                                      <p:to>
                                        <p:strVal val="visible"/>
                                      </p:to>
                                    </p:set>
                                    <p:anim calcmode="lin" valueType="num">
                                      <p:cBhvr additive="base">
                                        <p:cTn id="17" dur="1000" fill="hold"/>
                                        <p:tgtEl>
                                          <p:spTgt spid="21"/>
                                        </p:tgtEl>
                                        <p:attrNameLst>
                                          <p:attrName>ppt_x</p:attrName>
                                        </p:attrNameLst>
                                      </p:cBhvr>
                                      <p:tavLst>
                                        <p:tav tm="0">
                                          <p:val>
                                            <p:strVal val="#ppt_x"/>
                                          </p:val>
                                        </p:tav>
                                        <p:tav tm="100000">
                                          <p:val>
                                            <p:strVal val="#ppt_x"/>
                                          </p:val>
                                        </p:tav>
                                      </p:tavLst>
                                    </p:anim>
                                    <p:anim calcmode="lin" valueType="num">
                                      <p:cBhvr additive="base">
                                        <p:cTn id="18" dur="1000" fill="hold"/>
                                        <p:tgtEl>
                                          <p:spTgt spid="21"/>
                                        </p:tgtEl>
                                        <p:attrNameLst>
                                          <p:attrName>ppt_y</p:attrName>
                                        </p:attrNameLst>
                                      </p:cBhvr>
                                      <p:tavLst>
                                        <p:tav tm="0">
                                          <p:val>
                                            <p:strVal val="0-#ppt_h/2"/>
                                          </p:val>
                                        </p:tav>
                                        <p:tav tm="100000">
                                          <p:val>
                                            <p:strVal val="#ppt_y"/>
                                          </p:val>
                                        </p:tav>
                                      </p:tavLst>
                                    </p:anim>
                                  </p:childTnLst>
                                </p:cTn>
                              </p:par>
                            </p:childTnLst>
                          </p:cTn>
                        </p:par>
                        <p:par>
                          <p:cTn id="19" fill="hold">
                            <p:stCondLst>
                              <p:cond delay="2050"/>
                            </p:stCondLst>
                            <p:childTnLst>
                              <p:par>
                                <p:cTn id="20" presetID="10" presetClass="entr" presetSubtype="0" fill="hold" grpId="0" nodeType="afterEffect">
                                  <p:stCondLst>
                                    <p:cond delay="25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3" grpId="0">
        <p:tmplLst>
          <p:tmpl>
            <p:tnLst>
              <p:par>
                <p:cTn presetID="10" presetClass="entr" presetSubtype="0" fill="hold" nodeType="afterEffect">
                  <p:stCondLst>
                    <p:cond delay="25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P spid="24" grpId="0" animBg="1"/>
    </p:bld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kumimoji="1" lang="en-US" altLang="ja-JP"/>
              <a:t>The Power of PowerPoint - thepopp.com</a:t>
            </a:r>
            <a:endParaRPr kumimoji="1" lang="ja-JP" altLang="en-US" dirty="0"/>
          </a:p>
        </p:txBody>
      </p:sp>
      <p:sp>
        <p:nvSpPr>
          <p:cNvPr id="4" name="Slide Number Placeholder 3"/>
          <p:cNvSpPr>
            <a:spLocks noGrp="1"/>
          </p:cNvSpPr>
          <p:nvPr>
            <p:ph type="sldNum" sz="quarter" idx="11"/>
          </p:nvPr>
        </p:nvSpPr>
        <p:spPr/>
        <p:txBody>
          <a:bodyPr/>
          <a:lstStyle/>
          <a:p>
            <a:fld id="{B54AD89C-DF1E-4948-B597-5DD47B34A9CA}" type="slidenum">
              <a:rPr kumimoji="1" lang="ja-JP" altLang="en-US" smtClean="0"/>
              <a:pPr/>
              <a:t>‹#›</a:t>
            </a:fld>
            <a:endParaRPr kumimoji="1" lang="ja-JP" altLang="en-US" dirty="0"/>
          </a:p>
        </p:txBody>
      </p:sp>
      <p:grpSp>
        <p:nvGrpSpPr>
          <p:cNvPr id="5" name="Group 4"/>
          <p:cNvGrpSpPr/>
          <p:nvPr userDrawn="1"/>
        </p:nvGrpSpPr>
        <p:grpSpPr>
          <a:xfrm>
            <a:off x="1956324" y="1418560"/>
            <a:ext cx="5261219" cy="7468265"/>
            <a:chOff x="3004457" y="476891"/>
            <a:chExt cx="5937704" cy="8428531"/>
          </a:xfrm>
        </p:grpSpPr>
        <p:sp>
          <p:nvSpPr>
            <p:cNvPr id="6" name="Rectangle: Rounded Corners 5"/>
            <p:cNvSpPr/>
            <p:nvPr userDrawn="1"/>
          </p:nvSpPr>
          <p:spPr>
            <a:xfrm>
              <a:off x="3004457" y="476891"/>
              <a:ext cx="5937704" cy="8428531"/>
            </a:xfrm>
            <a:prstGeom prst="roundRect">
              <a:avLst>
                <a:gd name="adj" fmla="val 5816"/>
              </a:avLst>
            </a:prstGeom>
            <a:solidFill>
              <a:srgbClr val="F8F8F8"/>
            </a:solidFill>
            <a:ln w="12700">
              <a:solidFill>
                <a:srgbClr val="7777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Oval 6"/>
            <p:cNvSpPr/>
            <p:nvPr userDrawn="1"/>
          </p:nvSpPr>
          <p:spPr>
            <a:xfrm>
              <a:off x="5920703" y="774152"/>
              <a:ext cx="105212" cy="105212"/>
            </a:xfrm>
            <a:prstGeom prst="ellipse">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ja-JP" altLang="en-US"/>
            </a:p>
          </p:txBody>
        </p:sp>
        <p:sp>
          <p:nvSpPr>
            <p:cNvPr id="8" name="Oval 7"/>
            <p:cNvSpPr/>
            <p:nvPr userDrawn="1"/>
          </p:nvSpPr>
          <p:spPr>
            <a:xfrm>
              <a:off x="5796194" y="8303721"/>
              <a:ext cx="354231" cy="354231"/>
            </a:xfrm>
            <a:prstGeom prst="ellipse">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ja-JP" altLang="en-US"/>
            </a:p>
          </p:txBody>
        </p:sp>
        <p:sp>
          <p:nvSpPr>
            <p:cNvPr id="9" name="Rectangle: Rounded Corners 8"/>
            <p:cNvSpPr/>
            <p:nvPr userDrawn="1"/>
          </p:nvSpPr>
          <p:spPr>
            <a:xfrm>
              <a:off x="3358458" y="1202411"/>
              <a:ext cx="5229703" cy="6969132"/>
            </a:xfrm>
            <a:prstGeom prst="roundRect">
              <a:avLst>
                <a:gd name="adj" fmla="val 1400"/>
              </a:avLst>
            </a:prstGeom>
            <a:solidFill>
              <a:srgbClr val="333333"/>
            </a:solidFill>
            <a:ln>
              <a:solidFill>
                <a:srgbClr val="7777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0" name="Title 1"/>
          <p:cNvSpPr>
            <a:spLocks noGrp="1"/>
          </p:cNvSpPr>
          <p:nvPr>
            <p:ph type="title" hasCustomPrompt="1"/>
          </p:nvPr>
        </p:nvSpPr>
        <p:spPr>
          <a:xfrm>
            <a:off x="8915204" y="2104573"/>
            <a:ext cx="7431650" cy="2942435"/>
          </a:xfrm>
        </p:spPr>
        <p:txBody>
          <a:bodyPr anchor="b"/>
          <a:lstStyle>
            <a:lvl1pPr algn="l">
              <a:defRPr/>
            </a:lvl1pPr>
          </a:lstStyle>
          <a:p>
            <a:r>
              <a:rPr kumimoji="1" lang="en-US" altLang="ja-JP" dirty="0"/>
              <a:t>Slide title</a:t>
            </a:r>
            <a:br>
              <a:rPr kumimoji="1" lang="en-US" altLang="ja-JP" dirty="0"/>
            </a:br>
            <a:r>
              <a:rPr kumimoji="1" lang="en-US" altLang="ja-JP" dirty="0"/>
              <a:t>goes here</a:t>
            </a:r>
            <a:endParaRPr kumimoji="1" lang="ja-JP" altLang="en-US" dirty="0"/>
          </a:p>
        </p:txBody>
      </p:sp>
      <p:cxnSp>
        <p:nvCxnSpPr>
          <p:cNvPr id="11" name="Straight Connector 10"/>
          <p:cNvCxnSpPr/>
          <p:nvPr userDrawn="1"/>
        </p:nvCxnSpPr>
        <p:spPr>
          <a:xfrm>
            <a:off x="9022080" y="5141913"/>
            <a:ext cx="9265920" cy="0"/>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12" name="Text Placeholder 5"/>
          <p:cNvSpPr>
            <a:spLocks noGrp="1"/>
          </p:cNvSpPr>
          <p:nvPr>
            <p:ph type="body" sz="quarter" idx="12" hasCustomPrompt="1"/>
          </p:nvPr>
        </p:nvSpPr>
        <p:spPr>
          <a:xfrm>
            <a:off x="8934254" y="5360988"/>
            <a:ext cx="7431650" cy="3022600"/>
          </a:xfrm>
        </p:spPr>
        <p:txBody>
          <a:bodyPr anchor="t"/>
          <a:lstStyle>
            <a:lvl1pPr marL="0" indent="0" algn="just">
              <a:spcBef>
                <a:spcPts val="0"/>
              </a:spcBef>
              <a:buFontTx/>
              <a:buNone/>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Text goes here</a:t>
            </a:r>
            <a:endParaRPr kumimoji="1" lang="ja-JP" altLang="en-US" dirty="0"/>
          </a:p>
        </p:txBody>
      </p:sp>
      <p:sp>
        <p:nvSpPr>
          <p:cNvPr id="13" name="Picture Placeholder 6"/>
          <p:cNvSpPr>
            <a:spLocks noGrp="1"/>
          </p:cNvSpPr>
          <p:nvPr>
            <p:ph type="pic" sz="quarter" idx="15"/>
          </p:nvPr>
        </p:nvSpPr>
        <p:spPr>
          <a:xfrm>
            <a:off x="2306240" y="2104573"/>
            <a:ext cx="4572000" cy="6084000"/>
          </a:xfrm>
          <a:solidFill>
            <a:schemeClr val="accent5">
              <a:lumMod val="40000"/>
              <a:lumOff val="60000"/>
            </a:schemeClr>
          </a:solidFill>
        </p:spPr>
        <p:txBody>
          <a:bodyPr/>
          <a:lstStyle>
            <a:lvl1pPr marL="0" marR="0" indent="0" algn="l" defTabSz="1371417" rtl="0" eaLnBrk="1" fontAlgn="auto" latinLnBrk="0" hangingPunct="1">
              <a:lnSpc>
                <a:spcPct val="160000"/>
              </a:lnSpc>
              <a:spcBef>
                <a:spcPts val="0"/>
              </a:spcBef>
              <a:spcAft>
                <a:spcPts val="0"/>
              </a:spcAft>
              <a:buClrTx/>
              <a:buSzTx/>
              <a:buFont typeface="Arial" panose="020B0604020202020204" pitchFamily="34" charset="0"/>
              <a:buNone/>
              <a:tabLst/>
              <a:defRPr/>
            </a:lvl1pPr>
          </a:lstStyle>
          <a:p>
            <a:pPr marL="0" marR="0" lvl="0" indent="0" algn="l" defTabSz="1371417" rtl="0" eaLnBrk="1" fontAlgn="auto" latinLnBrk="0" hangingPunct="1">
              <a:lnSpc>
                <a:spcPct val="160000"/>
              </a:lnSpc>
              <a:spcBef>
                <a:spcPts val="0"/>
              </a:spcBef>
              <a:spcAft>
                <a:spcPts val="0"/>
              </a:spcAft>
              <a:buClrTx/>
              <a:buSzTx/>
              <a:buFont typeface="Arial" panose="020B0604020202020204" pitchFamily="34" charset="0"/>
              <a:buNone/>
              <a:tabLst/>
              <a:defRPr/>
            </a:pPr>
            <a:r>
              <a:rPr kumimoji="1" lang="en-US" altLang="ja-JP" dirty="0"/>
              <a:t>Click icon to add picture</a:t>
            </a:r>
            <a:endParaRPr kumimoji="1" lang="ja-JP" altLang="en-US" dirty="0"/>
          </a:p>
        </p:txBody>
      </p:sp>
    </p:spTree>
    <p:extLst>
      <p:ext uri="{BB962C8B-B14F-4D97-AF65-F5344CB8AC3E}">
        <p14:creationId xmlns:p14="http://schemas.microsoft.com/office/powerpoint/2010/main" val="3269845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par>
                          <p:cTn id="11" fill="hold">
                            <p:stCondLst>
                              <p:cond delay="500"/>
                            </p:stCondLst>
                            <p:childTnLst>
                              <p:par>
                                <p:cTn id="12" presetID="22" presetClass="entr" presetSubtype="2" fill="hold" nodeType="after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wipe(right)">
                                      <p:cBhvr>
                                        <p:cTn id="14" dur="500"/>
                                        <p:tgtEl>
                                          <p:spTgt spid="11"/>
                                        </p:tgtEl>
                                      </p:cBhvr>
                                    </p:animEffect>
                                  </p:childTnLst>
                                </p:cTn>
                              </p:par>
                              <p:par>
                                <p:cTn id="15" presetID="2" presetClass="entr" presetSubtype="1" decel="100000" fill="hold" grpId="0" nodeType="withEffect">
                                  <p:stCondLst>
                                    <p:cond delay="250"/>
                                  </p:stCondLst>
                                  <p:iterate type="wd">
                                    <p:tmPct val="10000"/>
                                  </p:iterate>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1000" fill="hold"/>
                                        <p:tgtEl>
                                          <p:spTgt spid="10"/>
                                        </p:tgtEl>
                                        <p:attrNameLst>
                                          <p:attrName>ppt_x</p:attrName>
                                        </p:attrNameLst>
                                      </p:cBhvr>
                                      <p:tavLst>
                                        <p:tav tm="0">
                                          <p:val>
                                            <p:strVal val="#ppt_x"/>
                                          </p:val>
                                        </p:tav>
                                        <p:tav tm="100000">
                                          <p:val>
                                            <p:strVal val="#ppt_x"/>
                                          </p:val>
                                        </p:tav>
                                      </p:tavLst>
                                    </p:anim>
                                    <p:anim calcmode="lin" valueType="num">
                                      <p:cBhvr additive="base">
                                        <p:cTn id="18" dur="1000" fill="hold"/>
                                        <p:tgtEl>
                                          <p:spTgt spid="10"/>
                                        </p:tgtEl>
                                        <p:attrNameLst>
                                          <p:attrName>ppt_y</p:attrName>
                                        </p:attrNameLst>
                                      </p:cBhvr>
                                      <p:tavLst>
                                        <p:tav tm="0">
                                          <p:val>
                                            <p:strVal val="0-#ppt_h/2"/>
                                          </p:val>
                                        </p:tav>
                                        <p:tav tm="100000">
                                          <p:val>
                                            <p:strVal val="#ppt_y"/>
                                          </p:val>
                                        </p:tav>
                                      </p:tavLst>
                                    </p:anim>
                                  </p:childTnLst>
                                </p:cTn>
                              </p:par>
                            </p:childTnLst>
                          </p:cTn>
                        </p:par>
                        <p:par>
                          <p:cTn id="19" fill="hold">
                            <p:stCondLst>
                              <p:cond delay="2050"/>
                            </p:stCondLst>
                            <p:childTnLst>
                              <p:par>
                                <p:cTn id="20" presetID="10" presetClass="entr" presetSubtype="0" fill="hold" grpId="0" nodeType="afterEffect">
                                  <p:stCondLst>
                                    <p:cond delay="25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tmplLst>
          <p:tmpl>
            <p:tnLst>
              <p:par>
                <p:cTn presetID="10" presetClass="entr" presetSubtype="0" fill="hold" nodeType="afterEffect">
                  <p:stCondLst>
                    <p:cond delay="25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3" grpId="0" animBg="1"/>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mage and tex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943100" y="3349172"/>
            <a:ext cx="5854700" cy="2277311"/>
          </a:xfrm>
        </p:spPr>
        <p:txBody>
          <a:bodyPr anchor="b"/>
          <a:lstStyle>
            <a:lvl1pPr algn="r">
              <a:defRPr/>
            </a:lvl1pPr>
          </a:lstStyle>
          <a:p>
            <a:r>
              <a:rPr kumimoji="1" lang="en-US" altLang="ja-JP" dirty="0"/>
              <a:t>Slide title</a:t>
            </a:r>
            <a:br>
              <a:rPr kumimoji="1" lang="en-US" altLang="ja-JP" dirty="0"/>
            </a:br>
            <a:r>
              <a:rPr kumimoji="1" lang="en-US" altLang="ja-JP" dirty="0"/>
              <a:t>goes here</a:t>
            </a:r>
            <a:endParaRPr kumimoji="1" lang="ja-JP" altLang="en-US" dirty="0"/>
          </a:p>
        </p:txBody>
      </p:sp>
      <p:sp>
        <p:nvSpPr>
          <p:cNvPr id="3" name="Footer Placeholder 2"/>
          <p:cNvSpPr>
            <a:spLocks noGrp="1"/>
          </p:cNvSpPr>
          <p:nvPr>
            <p:ph type="ftr" sz="quarter" idx="10"/>
          </p:nvPr>
        </p:nvSpPr>
        <p:spPr/>
        <p:txBody>
          <a:bodyPr/>
          <a:lstStyle/>
          <a:p>
            <a:r>
              <a:rPr kumimoji="1" lang="en-US" altLang="ja-JP"/>
              <a:t>The Power of PowerPoint - thepopp.com</a:t>
            </a:r>
            <a:endParaRPr kumimoji="1" lang="ja-JP" altLang="en-US" dirty="0"/>
          </a:p>
        </p:txBody>
      </p:sp>
      <p:sp>
        <p:nvSpPr>
          <p:cNvPr id="4" name="Slide Number Placeholder 3"/>
          <p:cNvSpPr>
            <a:spLocks noGrp="1"/>
          </p:cNvSpPr>
          <p:nvPr>
            <p:ph type="sldNum" sz="quarter" idx="11"/>
          </p:nvPr>
        </p:nvSpPr>
        <p:spPr/>
        <p:txBody>
          <a:bodyPr/>
          <a:lstStyle/>
          <a:p>
            <a:fld id="{B54AD89C-DF1E-4948-B597-5DD47B34A9CA}" type="slidenum">
              <a:rPr kumimoji="1" lang="ja-JP" altLang="en-US" smtClean="0"/>
              <a:pPr/>
              <a:t>‹#›</a:t>
            </a:fld>
            <a:endParaRPr kumimoji="1" lang="ja-JP" altLang="en-US" dirty="0"/>
          </a:p>
        </p:txBody>
      </p:sp>
      <p:cxnSp>
        <p:nvCxnSpPr>
          <p:cNvPr id="6" name="Straight Connector 5"/>
          <p:cNvCxnSpPr/>
          <p:nvPr userDrawn="1"/>
        </p:nvCxnSpPr>
        <p:spPr>
          <a:xfrm flipV="1">
            <a:off x="8039100" y="1"/>
            <a:ext cx="0" cy="5422899"/>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7" name="Picture Placeholder 6"/>
          <p:cNvSpPr>
            <a:spLocks noGrp="1"/>
          </p:cNvSpPr>
          <p:nvPr>
            <p:ph type="pic" sz="quarter" idx="13"/>
          </p:nvPr>
        </p:nvSpPr>
        <p:spPr>
          <a:xfrm>
            <a:off x="8280400" y="2803525"/>
            <a:ext cx="10007600" cy="2619375"/>
          </a:xfrm>
          <a:solidFill>
            <a:schemeClr val="accent5">
              <a:lumMod val="40000"/>
              <a:lumOff val="60000"/>
            </a:schemeClr>
          </a:solidFill>
        </p:spPr>
        <p:txBody>
          <a:bodyPr/>
          <a:lstStyle>
            <a:lvl1pPr marL="0" marR="0" indent="0" algn="l" defTabSz="1371417" rtl="0" eaLnBrk="1" fontAlgn="auto" latinLnBrk="0" hangingPunct="1">
              <a:lnSpc>
                <a:spcPct val="160000"/>
              </a:lnSpc>
              <a:spcBef>
                <a:spcPts val="0"/>
              </a:spcBef>
              <a:spcAft>
                <a:spcPts val="0"/>
              </a:spcAft>
              <a:buClrTx/>
              <a:buSzTx/>
              <a:buFont typeface="Arial" panose="020B0604020202020204" pitchFamily="34" charset="0"/>
              <a:buNone/>
              <a:tabLst/>
              <a:defRPr/>
            </a:lvl1pPr>
          </a:lstStyle>
          <a:p>
            <a:pPr marL="0" marR="0" lvl="0" indent="0" algn="l" defTabSz="1371417" rtl="0" eaLnBrk="1" fontAlgn="auto" latinLnBrk="0" hangingPunct="1">
              <a:lnSpc>
                <a:spcPct val="160000"/>
              </a:lnSpc>
              <a:spcBef>
                <a:spcPts val="0"/>
              </a:spcBef>
              <a:spcAft>
                <a:spcPts val="0"/>
              </a:spcAft>
              <a:buClrTx/>
              <a:buSzTx/>
              <a:buFont typeface="Arial" panose="020B0604020202020204" pitchFamily="34" charset="0"/>
              <a:buNone/>
              <a:tabLst/>
              <a:defRPr/>
            </a:pPr>
            <a:r>
              <a:rPr kumimoji="1" lang="en-US" altLang="ja-JP" dirty="0"/>
              <a:t>Click icon to add picture</a:t>
            </a:r>
            <a:endParaRPr kumimoji="1" lang="ja-JP" altLang="en-US" dirty="0"/>
          </a:p>
        </p:txBody>
      </p:sp>
      <p:sp>
        <p:nvSpPr>
          <p:cNvPr id="9" name="Text Placeholder 5"/>
          <p:cNvSpPr>
            <a:spLocks noGrp="1"/>
          </p:cNvSpPr>
          <p:nvPr>
            <p:ph type="body" sz="quarter" idx="12" hasCustomPrompt="1"/>
          </p:nvPr>
        </p:nvSpPr>
        <p:spPr>
          <a:xfrm>
            <a:off x="8191501" y="5655510"/>
            <a:ext cx="7073899" cy="2728077"/>
          </a:xfrm>
        </p:spPr>
        <p:txBody>
          <a:bodyPr anchor="t"/>
          <a:lstStyle>
            <a:lvl1pPr marL="0" indent="0" algn="just">
              <a:spcBef>
                <a:spcPts val="0"/>
              </a:spcBef>
              <a:buFontTx/>
              <a:buNone/>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3231081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par>
                                <p:cTn id="8" presetID="2" presetClass="entr" presetSubtype="1" decel="100000" fill="hold" grpId="0" nodeType="withEffect">
                                  <p:stCondLst>
                                    <p:cond delay="250"/>
                                  </p:stCondLst>
                                  <p:iterate type="wd">
                                    <p:tmPct val="10000"/>
                                  </p:iterate>
                                  <p:childTnLst>
                                    <p:set>
                                      <p:cBhvr>
                                        <p:cTn id="9" dur="1" fill="hold">
                                          <p:stCondLst>
                                            <p:cond delay="0"/>
                                          </p:stCondLst>
                                        </p:cTn>
                                        <p:tgtEl>
                                          <p:spTgt spid="2"/>
                                        </p:tgtEl>
                                        <p:attrNameLst>
                                          <p:attrName>style.visibility</p:attrName>
                                        </p:attrNameLst>
                                      </p:cBhvr>
                                      <p:to>
                                        <p:strVal val="visible"/>
                                      </p:to>
                                    </p:set>
                                    <p:anim calcmode="lin" valueType="num">
                                      <p:cBhvr additive="base">
                                        <p:cTn id="10" dur="1000" fill="hold"/>
                                        <p:tgtEl>
                                          <p:spTgt spid="2"/>
                                        </p:tgtEl>
                                        <p:attrNameLst>
                                          <p:attrName>ppt_x</p:attrName>
                                        </p:attrNameLst>
                                      </p:cBhvr>
                                      <p:tavLst>
                                        <p:tav tm="0">
                                          <p:val>
                                            <p:strVal val="#ppt_x"/>
                                          </p:val>
                                        </p:tav>
                                        <p:tav tm="100000">
                                          <p:val>
                                            <p:strVal val="#ppt_x"/>
                                          </p:val>
                                        </p:tav>
                                      </p:tavLst>
                                    </p:anim>
                                    <p:anim calcmode="lin" valueType="num">
                                      <p:cBhvr additive="base">
                                        <p:cTn id="11" dur="1000" fill="hold"/>
                                        <p:tgtEl>
                                          <p:spTgt spid="2"/>
                                        </p:tgtEl>
                                        <p:attrNameLst>
                                          <p:attrName>ppt_y</p:attrName>
                                        </p:attrNameLst>
                                      </p:cBhvr>
                                      <p:tavLst>
                                        <p:tav tm="0">
                                          <p:val>
                                            <p:strVal val="0-#ppt_h/2"/>
                                          </p:val>
                                        </p:tav>
                                        <p:tav tm="100000">
                                          <p:val>
                                            <p:strVal val="#ppt_y"/>
                                          </p:val>
                                        </p:tav>
                                      </p:tavLst>
                                    </p:anim>
                                  </p:childTnLst>
                                </p:cTn>
                              </p:par>
                            </p:childTnLst>
                          </p:cTn>
                        </p:par>
                        <p:par>
                          <p:cTn id="12" fill="hold">
                            <p:stCondLst>
                              <p:cond delay="1550"/>
                            </p:stCondLst>
                            <p:childTnLst>
                              <p:par>
                                <p:cTn id="13" presetID="10" presetClass="entr" presetSubtype="0"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par>
                          <p:cTn id="16" fill="hold">
                            <p:stCondLst>
                              <p:cond delay="2050"/>
                            </p:stCondLst>
                            <p:childTnLst>
                              <p:par>
                                <p:cTn id="17" presetID="10" presetClass="entr" presetSubtype="0" fill="hold" grpId="0" nodeType="afterEffect">
                                  <p:stCondLst>
                                    <p:cond delay="25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animBg="1"/>
      <p:bldP spid="9" grpId="0">
        <p:tmplLst>
          <p:tmpl>
            <p:tnLst>
              <p:par>
                <p:cTn presetID="10" presetClass="entr" presetSubtype="0" fill="hold" nodeType="afterEffect">
                  <p:stCondLst>
                    <p:cond delay="25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Phone and tablet 1">
    <p:spTree>
      <p:nvGrpSpPr>
        <p:cNvPr id="1" name=""/>
        <p:cNvGrpSpPr/>
        <p:nvPr/>
      </p:nvGrpSpPr>
      <p:grpSpPr>
        <a:xfrm>
          <a:off x="0" y="0"/>
          <a:ext cx="0" cy="0"/>
          <a:chOff x="0" y="0"/>
          <a:chExt cx="0" cy="0"/>
        </a:xfrm>
      </p:grpSpPr>
      <p:cxnSp>
        <p:nvCxnSpPr>
          <p:cNvPr id="32" name="Straight Connector 31"/>
          <p:cNvCxnSpPr/>
          <p:nvPr userDrawn="1"/>
        </p:nvCxnSpPr>
        <p:spPr>
          <a:xfrm>
            <a:off x="1517651" y="5141913"/>
            <a:ext cx="7182707" cy="0"/>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3" name="Footer Placeholder 2"/>
          <p:cNvSpPr>
            <a:spLocks noGrp="1"/>
          </p:cNvSpPr>
          <p:nvPr>
            <p:ph type="ftr" sz="quarter" idx="10"/>
          </p:nvPr>
        </p:nvSpPr>
        <p:spPr/>
        <p:txBody>
          <a:bodyPr/>
          <a:lstStyle/>
          <a:p>
            <a:r>
              <a:rPr kumimoji="1" lang="en-US" altLang="ja-JP"/>
              <a:t>The Power of PowerPoint - thepopp.com</a:t>
            </a:r>
            <a:endParaRPr kumimoji="1" lang="ja-JP" altLang="en-US" dirty="0"/>
          </a:p>
        </p:txBody>
      </p:sp>
      <p:sp>
        <p:nvSpPr>
          <p:cNvPr id="4" name="Slide Number Placeholder 3"/>
          <p:cNvSpPr>
            <a:spLocks noGrp="1"/>
          </p:cNvSpPr>
          <p:nvPr>
            <p:ph type="sldNum" sz="quarter" idx="11"/>
          </p:nvPr>
        </p:nvSpPr>
        <p:spPr/>
        <p:txBody>
          <a:bodyPr/>
          <a:lstStyle/>
          <a:p>
            <a:fld id="{B54AD89C-DF1E-4948-B597-5DD47B34A9CA}" type="slidenum">
              <a:rPr kumimoji="1" lang="ja-JP" altLang="en-US" smtClean="0"/>
              <a:pPr/>
              <a:t>‹#›</a:t>
            </a:fld>
            <a:endParaRPr kumimoji="1" lang="ja-JP" altLang="en-US" dirty="0"/>
          </a:p>
        </p:txBody>
      </p:sp>
      <p:grpSp>
        <p:nvGrpSpPr>
          <p:cNvPr id="15" name="Group 14"/>
          <p:cNvGrpSpPr/>
          <p:nvPr userDrawn="1"/>
        </p:nvGrpSpPr>
        <p:grpSpPr>
          <a:xfrm>
            <a:off x="11083681" y="1398588"/>
            <a:ext cx="5261219" cy="7468265"/>
            <a:chOff x="3004457" y="476891"/>
            <a:chExt cx="5937704" cy="8428531"/>
          </a:xfrm>
        </p:grpSpPr>
        <p:sp>
          <p:nvSpPr>
            <p:cNvPr id="16" name="Rectangle: Rounded Corners 15"/>
            <p:cNvSpPr/>
            <p:nvPr userDrawn="1"/>
          </p:nvSpPr>
          <p:spPr>
            <a:xfrm>
              <a:off x="3004457" y="476891"/>
              <a:ext cx="5937704" cy="8428531"/>
            </a:xfrm>
            <a:prstGeom prst="roundRect">
              <a:avLst>
                <a:gd name="adj" fmla="val 5816"/>
              </a:avLst>
            </a:prstGeom>
            <a:solidFill>
              <a:srgbClr val="F8F8F8"/>
            </a:solidFill>
            <a:ln w="12700">
              <a:solidFill>
                <a:srgbClr val="7777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Oval 16"/>
            <p:cNvSpPr/>
            <p:nvPr userDrawn="1"/>
          </p:nvSpPr>
          <p:spPr>
            <a:xfrm>
              <a:off x="5920703" y="774152"/>
              <a:ext cx="105212" cy="105212"/>
            </a:xfrm>
            <a:prstGeom prst="ellipse">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ja-JP" altLang="en-US"/>
            </a:p>
          </p:txBody>
        </p:sp>
        <p:sp>
          <p:nvSpPr>
            <p:cNvPr id="18" name="Oval 17"/>
            <p:cNvSpPr/>
            <p:nvPr userDrawn="1"/>
          </p:nvSpPr>
          <p:spPr>
            <a:xfrm>
              <a:off x="5796194" y="8303721"/>
              <a:ext cx="354231" cy="354231"/>
            </a:xfrm>
            <a:prstGeom prst="ellipse">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ja-JP" altLang="en-US"/>
            </a:p>
          </p:txBody>
        </p:sp>
        <p:sp>
          <p:nvSpPr>
            <p:cNvPr id="19" name="Rectangle: Rounded Corners 18"/>
            <p:cNvSpPr/>
            <p:nvPr userDrawn="1"/>
          </p:nvSpPr>
          <p:spPr>
            <a:xfrm>
              <a:off x="3358458" y="1202411"/>
              <a:ext cx="5229703" cy="6969132"/>
            </a:xfrm>
            <a:prstGeom prst="roundRect">
              <a:avLst>
                <a:gd name="adj" fmla="val 1400"/>
              </a:avLst>
            </a:prstGeom>
            <a:solidFill>
              <a:srgbClr val="333333"/>
            </a:solidFill>
            <a:ln>
              <a:solidFill>
                <a:srgbClr val="7777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0" name="Group 19"/>
          <p:cNvGrpSpPr/>
          <p:nvPr userDrawn="1"/>
        </p:nvGrpSpPr>
        <p:grpSpPr>
          <a:xfrm>
            <a:off x="8700358" y="3270250"/>
            <a:ext cx="2690898" cy="5616575"/>
            <a:chOff x="2791402" y="1050114"/>
            <a:chExt cx="3909098" cy="8159261"/>
          </a:xfrm>
        </p:grpSpPr>
        <p:sp>
          <p:nvSpPr>
            <p:cNvPr id="21" name="Rectangle 20"/>
            <p:cNvSpPr/>
            <p:nvPr userDrawn="1"/>
          </p:nvSpPr>
          <p:spPr>
            <a:xfrm>
              <a:off x="2791402" y="2914753"/>
              <a:ext cx="128588" cy="508715"/>
            </a:xfrm>
            <a:prstGeom prst="rect">
              <a:avLst/>
            </a:prstGeom>
            <a:solidFill>
              <a:srgbClr val="7777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Rectangle 21"/>
            <p:cNvSpPr/>
            <p:nvPr userDrawn="1"/>
          </p:nvSpPr>
          <p:spPr>
            <a:xfrm>
              <a:off x="2791402" y="2157516"/>
              <a:ext cx="128588" cy="508715"/>
            </a:xfrm>
            <a:prstGeom prst="rect">
              <a:avLst/>
            </a:prstGeom>
            <a:solidFill>
              <a:srgbClr val="7777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Rectangle: Rounded Corners 22"/>
            <p:cNvSpPr/>
            <p:nvPr userDrawn="1"/>
          </p:nvSpPr>
          <p:spPr>
            <a:xfrm>
              <a:off x="2831885" y="1050114"/>
              <a:ext cx="3868615" cy="8159261"/>
            </a:xfrm>
            <a:prstGeom prst="roundRect">
              <a:avLst>
                <a:gd name="adj" fmla="val 13394"/>
              </a:avLst>
            </a:prstGeom>
            <a:solidFill>
              <a:srgbClr val="F8F8F8"/>
            </a:solidFill>
            <a:ln w="127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Rectangle: Rounded Corners 23"/>
            <p:cNvSpPr/>
            <p:nvPr userDrawn="1"/>
          </p:nvSpPr>
          <p:spPr>
            <a:xfrm>
              <a:off x="3102492" y="2157516"/>
              <a:ext cx="3327400" cy="5920122"/>
            </a:xfrm>
            <a:prstGeom prst="roundRect">
              <a:avLst>
                <a:gd name="adj" fmla="val 1400"/>
              </a:avLst>
            </a:prstGeom>
            <a:solidFill>
              <a:srgbClr val="333333"/>
            </a:solidFill>
            <a:ln>
              <a:solidFill>
                <a:srgbClr val="7777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Oval 24"/>
            <p:cNvSpPr/>
            <p:nvPr userDrawn="1"/>
          </p:nvSpPr>
          <p:spPr>
            <a:xfrm>
              <a:off x="4348798" y="1694059"/>
              <a:ext cx="95103" cy="95103"/>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Rectangle: Rounded Corners 25"/>
            <p:cNvSpPr/>
            <p:nvPr userDrawn="1"/>
          </p:nvSpPr>
          <p:spPr>
            <a:xfrm flipV="1">
              <a:off x="4538816" y="1701266"/>
              <a:ext cx="644770" cy="81083"/>
            </a:xfrm>
            <a:prstGeom prst="roundRect">
              <a:avLst>
                <a:gd name="adj" fmla="val 50000"/>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Oval 26"/>
            <p:cNvSpPr/>
            <p:nvPr userDrawn="1"/>
          </p:nvSpPr>
          <p:spPr>
            <a:xfrm>
              <a:off x="4699591" y="1373161"/>
              <a:ext cx="133203" cy="133203"/>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Oval 27"/>
            <p:cNvSpPr/>
            <p:nvPr userDrawn="1"/>
          </p:nvSpPr>
          <p:spPr>
            <a:xfrm>
              <a:off x="4420522" y="8297836"/>
              <a:ext cx="691341" cy="691341"/>
            </a:xfrm>
            <a:prstGeom prst="ellipse">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sp>
        <p:nvSpPr>
          <p:cNvPr id="31" name="Title 1"/>
          <p:cNvSpPr>
            <a:spLocks noGrp="1"/>
          </p:cNvSpPr>
          <p:nvPr>
            <p:ph type="title" hasCustomPrompt="1"/>
          </p:nvPr>
        </p:nvSpPr>
        <p:spPr>
          <a:xfrm>
            <a:off x="1403351" y="1398589"/>
            <a:ext cx="5111750" cy="3648420"/>
          </a:xfrm>
        </p:spPr>
        <p:txBody>
          <a:bodyPr anchor="b"/>
          <a:lstStyle>
            <a:lvl1pPr algn="l">
              <a:defRPr/>
            </a:lvl1pPr>
          </a:lstStyle>
          <a:p>
            <a:r>
              <a:rPr kumimoji="1" lang="en-US" altLang="ja-JP" dirty="0"/>
              <a:t>Slide title</a:t>
            </a:r>
            <a:br>
              <a:rPr kumimoji="1" lang="en-US" altLang="ja-JP" dirty="0"/>
            </a:br>
            <a:r>
              <a:rPr kumimoji="1" lang="en-US" altLang="ja-JP" dirty="0"/>
              <a:t>goes here</a:t>
            </a:r>
            <a:endParaRPr kumimoji="1" lang="ja-JP" altLang="en-US" dirty="0"/>
          </a:p>
        </p:txBody>
      </p:sp>
      <p:sp>
        <p:nvSpPr>
          <p:cNvPr id="33" name="Text Placeholder 5"/>
          <p:cNvSpPr>
            <a:spLocks noGrp="1"/>
          </p:cNvSpPr>
          <p:nvPr>
            <p:ph type="body" sz="quarter" idx="12" hasCustomPrompt="1"/>
          </p:nvPr>
        </p:nvSpPr>
        <p:spPr>
          <a:xfrm>
            <a:off x="1422400" y="5360988"/>
            <a:ext cx="5092700" cy="3022600"/>
          </a:xfrm>
        </p:spPr>
        <p:txBody>
          <a:bodyPr anchor="t"/>
          <a:lstStyle>
            <a:lvl1pPr marL="0" indent="0" algn="just">
              <a:spcBef>
                <a:spcPts val="0"/>
              </a:spcBef>
              <a:buFontTx/>
              <a:buNone/>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Text goes here</a:t>
            </a:r>
            <a:endParaRPr kumimoji="1" lang="ja-JP" altLang="en-US" dirty="0"/>
          </a:p>
        </p:txBody>
      </p:sp>
      <p:sp>
        <p:nvSpPr>
          <p:cNvPr id="35" name="Picture Placeholder 6"/>
          <p:cNvSpPr>
            <a:spLocks noGrp="1"/>
          </p:cNvSpPr>
          <p:nvPr>
            <p:ph type="pic" sz="quarter" idx="15"/>
          </p:nvPr>
        </p:nvSpPr>
        <p:spPr>
          <a:xfrm>
            <a:off x="11445875" y="2104573"/>
            <a:ext cx="4572000" cy="6084000"/>
          </a:xfrm>
          <a:solidFill>
            <a:schemeClr val="accent5">
              <a:lumMod val="40000"/>
              <a:lumOff val="60000"/>
            </a:schemeClr>
          </a:solidFill>
        </p:spPr>
        <p:txBody>
          <a:bodyPr/>
          <a:lstStyle>
            <a:lvl1pPr marL="0" marR="0" indent="0" algn="l" defTabSz="1371417" rtl="0" eaLnBrk="1" fontAlgn="auto" latinLnBrk="0" hangingPunct="1">
              <a:lnSpc>
                <a:spcPct val="160000"/>
              </a:lnSpc>
              <a:spcBef>
                <a:spcPts val="0"/>
              </a:spcBef>
              <a:spcAft>
                <a:spcPts val="0"/>
              </a:spcAft>
              <a:buClrTx/>
              <a:buSzTx/>
              <a:buFont typeface="Arial" panose="020B0604020202020204" pitchFamily="34" charset="0"/>
              <a:buNone/>
              <a:tabLst/>
              <a:defRPr/>
            </a:lvl1pPr>
          </a:lstStyle>
          <a:p>
            <a:pPr marL="0" marR="0" lvl="0" indent="0" algn="l" defTabSz="1371417" rtl="0" eaLnBrk="1" fontAlgn="auto" latinLnBrk="0" hangingPunct="1">
              <a:lnSpc>
                <a:spcPct val="160000"/>
              </a:lnSpc>
              <a:spcBef>
                <a:spcPts val="0"/>
              </a:spcBef>
              <a:spcAft>
                <a:spcPts val="0"/>
              </a:spcAft>
              <a:buClrTx/>
              <a:buSzTx/>
              <a:buFont typeface="Arial" panose="020B0604020202020204" pitchFamily="34" charset="0"/>
              <a:buNone/>
              <a:tabLst/>
              <a:defRPr/>
            </a:pPr>
            <a:r>
              <a:rPr kumimoji="1" lang="en-US" altLang="ja-JP" dirty="0"/>
              <a:t>Click icon to add picture</a:t>
            </a:r>
            <a:endParaRPr kumimoji="1" lang="ja-JP" altLang="en-US" dirty="0"/>
          </a:p>
        </p:txBody>
      </p:sp>
      <p:sp>
        <p:nvSpPr>
          <p:cNvPr id="36" name="Picture Placeholder 6"/>
          <p:cNvSpPr>
            <a:spLocks noGrp="1"/>
          </p:cNvSpPr>
          <p:nvPr>
            <p:ph type="pic" sz="quarter" idx="16"/>
          </p:nvPr>
        </p:nvSpPr>
        <p:spPr>
          <a:xfrm>
            <a:off x="8939982" y="4062573"/>
            <a:ext cx="2220143" cy="4027615"/>
          </a:xfrm>
          <a:solidFill>
            <a:schemeClr val="accent5">
              <a:lumMod val="40000"/>
              <a:lumOff val="60000"/>
            </a:schemeClr>
          </a:solidFill>
        </p:spPr>
        <p:txBody>
          <a:bodyPr/>
          <a:lstStyle>
            <a:lvl1pPr marL="0" marR="0" indent="0" algn="l" defTabSz="1371417" rtl="0" eaLnBrk="1" fontAlgn="auto" latinLnBrk="0" hangingPunct="1">
              <a:lnSpc>
                <a:spcPct val="160000"/>
              </a:lnSpc>
              <a:spcBef>
                <a:spcPts val="0"/>
              </a:spcBef>
              <a:spcAft>
                <a:spcPts val="0"/>
              </a:spcAft>
              <a:buClrTx/>
              <a:buSzTx/>
              <a:buFont typeface="Arial" panose="020B0604020202020204" pitchFamily="34" charset="0"/>
              <a:buNone/>
              <a:tabLst/>
              <a:defRPr/>
            </a:lvl1pPr>
          </a:lstStyle>
          <a:p>
            <a:pPr marL="0" marR="0" lvl="0" indent="0" algn="l" defTabSz="1371417" rtl="0" eaLnBrk="1" fontAlgn="auto" latinLnBrk="0" hangingPunct="1">
              <a:lnSpc>
                <a:spcPct val="160000"/>
              </a:lnSpc>
              <a:spcBef>
                <a:spcPts val="0"/>
              </a:spcBef>
              <a:spcAft>
                <a:spcPts val="0"/>
              </a:spcAft>
              <a:buClrTx/>
              <a:buSzTx/>
              <a:buFont typeface="Arial" panose="020B0604020202020204" pitchFamily="34" charset="0"/>
              <a:buNone/>
              <a:tabLst/>
              <a:defRPr/>
            </a:pPr>
            <a:r>
              <a:rPr kumimoji="1" lang="en-US" altLang="ja-JP" dirty="0"/>
              <a:t>Click icon to add picture</a:t>
            </a:r>
            <a:endParaRPr kumimoji="1" lang="ja-JP" altLang="en-US" dirty="0"/>
          </a:p>
        </p:txBody>
      </p:sp>
    </p:spTree>
    <p:extLst>
      <p:ext uri="{BB962C8B-B14F-4D97-AF65-F5344CB8AC3E}">
        <p14:creationId xmlns:p14="http://schemas.microsoft.com/office/powerpoint/2010/main" val="321374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fade">
                                      <p:cBhvr>
                                        <p:cTn id="10" dur="500"/>
                                        <p:tgtEl>
                                          <p:spTgt spid="35"/>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20"/>
                                        </p:tgtEl>
                                        <p:attrNameLst>
                                          <p:attrName>style.visibility</p:attrName>
                                        </p:attrNameLst>
                                      </p:cBhvr>
                                      <p:to>
                                        <p:strVal val="visible"/>
                                      </p:to>
                                    </p:set>
                                    <p:animEffect transition="in" filter="fade">
                                      <p:cBhvr>
                                        <p:cTn id="14" dur="500"/>
                                        <p:tgtEl>
                                          <p:spTgt spid="20"/>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36"/>
                                        </p:tgtEl>
                                        <p:attrNameLst>
                                          <p:attrName>style.visibility</p:attrName>
                                        </p:attrNameLst>
                                      </p:cBhvr>
                                      <p:to>
                                        <p:strVal val="visible"/>
                                      </p:to>
                                    </p:set>
                                    <p:animEffect transition="in" filter="fade">
                                      <p:cBhvr>
                                        <p:cTn id="17" dur="500"/>
                                        <p:tgtEl>
                                          <p:spTgt spid="36"/>
                                        </p:tgtEl>
                                      </p:cBhvr>
                                    </p:animEffect>
                                  </p:childTnLst>
                                </p:cTn>
                              </p:par>
                            </p:childTnLst>
                          </p:cTn>
                        </p:par>
                        <p:par>
                          <p:cTn id="18" fill="hold">
                            <p:stCondLst>
                              <p:cond delay="1000"/>
                            </p:stCondLst>
                            <p:childTnLst>
                              <p:par>
                                <p:cTn id="19" presetID="22" presetClass="entr" presetSubtype="2" fill="hold" nodeType="afterEffect">
                                  <p:stCondLst>
                                    <p:cond delay="0"/>
                                  </p:stCondLst>
                                  <p:childTnLst>
                                    <p:set>
                                      <p:cBhvr>
                                        <p:cTn id="20" dur="1" fill="hold">
                                          <p:stCondLst>
                                            <p:cond delay="0"/>
                                          </p:stCondLst>
                                        </p:cTn>
                                        <p:tgtEl>
                                          <p:spTgt spid="32"/>
                                        </p:tgtEl>
                                        <p:attrNameLst>
                                          <p:attrName>style.visibility</p:attrName>
                                        </p:attrNameLst>
                                      </p:cBhvr>
                                      <p:to>
                                        <p:strVal val="visible"/>
                                      </p:to>
                                    </p:set>
                                    <p:animEffect transition="in" filter="wipe(right)">
                                      <p:cBhvr>
                                        <p:cTn id="21" dur="500"/>
                                        <p:tgtEl>
                                          <p:spTgt spid="32"/>
                                        </p:tgtEl>
                                      </p:cBhvr>
                                    </p:animEffect>
                                  </p:childTnLst>
                                </p:cTn>
                              </p:par>
                              <p:par>
                                <p:cTn id="22" presetID="2" presetClass="entr" presetSubtype="1" decel="100000" fill="hold" grpId="0" nodeType="withEffect">
                                  <p:stCondLst>
                                    <p:cond delay="250"/>
                                  </p:stCondLst>
                                  <p:iterate type="wd">
                                    <p:tmPct val="10000"/>
                                  </p:iterate>
                                  <p:childTnLst>
                                    <p:set>
                                      <p:cBhvr>
                                        <p:cTn id="23" dur="1" fill="hold">
                                          <p:stCondLst>
                                            <p:cond delay="0"/>
                                          </p:stCondLst>
                                        </p:cTn>
                                        <p:tgtEl>
                                          <p:spTgt spid="31"/>
                                        </p:tgtEl>
                                        <p:attrNameLst>
                                          <p:attrName>style.visibility</p:attrName>
                                        </p:attrNameLst>
                                      </p:cBhvr>
                                      <p:to>
                                        <p:strVal val="visible"/>
                                      </p:to>
                                    </p:set>
                                    <p:anim calcmode="lin" valueType="num">
                                      <p:cBhvr additive="base">
                                        <p:cTn id="24" dur="1000" fill="hold"/>
                                        <p:tgtEl>
                                          <p:spTgt spid="31"/>
                                        </p:tgtEl>
                                        <p:attrNameLst>
                                          <p:attrName>ppt_x</p:attrName>
                                        </p:attrNameLst>
                                      </p:cBhvr>
                                      <p:tavLst>
                                        <p:tav tm="0">
                                          <p:val>
                                            <p:strVal val="#ppt_x"/>
                                          </p:val>
                                        </p:tav>
                                        <p:tav tm="100000">
                                          <p:val>
                                            <p:strVal val="#ppt_x"/>
                                          </p:val>
                                        </p:tav>
                                      </p:tavLst>
                                    </p:anim>
                                    <p:anim calcmode="lin" valueType="num">
                                      <p:cBhvr additive="base">
                                        <p:cTn id="25" dur="1000" fill="hold"/>
                                        <p:tgtEl>
                                          <p:spTgt spid="31"/>
                                        </p:tgtEl>
                                        <p:attrNameLst>
                                          <p:attrName>ppt_y</p:attrName>
                                        </p:attrNameLst>
                                      </p:cBhvr>
                                      <p:tavLst>
                                        <p:tav tm="0">
                                          <p:val>
                                            <p:strVal val="0-#ppt_h/2"/>
                                          </p:val>
                                        </p:tav>
                                        <p:tav tm="100000">
                                          <p:val>
                                            <p:strVal val="#ppt_y"/>
                                          </p:val>
                                        </p:tav>
                                      </p:tavLst>
                                    </p:anim>
                                  </p:childTnLst>
                                </p:cTn>
                              </p:par>
                            </p:childTnLst>
                          </p:cTn>
                        </p:par>
                        <p:par>
                          <p:cTn id="26" fill="hold">
                            <p:stCondLst>
                              <p:cond delay="2550"/>
                            </p:stCondLst>
                            <p:childTnLst>
                              <p:par>
                                <p:cTn id="27" presetID="10" presetClass="entr" presetSubtype="0" fill="hold" grpId="0" nodeType="afterEffect">
                                  <p:stCondLst>
                                    <p:cond delay="250"/>
                                  </p:stCondLst>
                                  <p:childTnLst>
                                    <p:set>
                                      <p:cBhvr>
                                        <p:cTn id="28" dur="1" fill="hold">
                                          <p:stCondLst>
                                            <p:cond delay="0"/>
                                          </p:stCondLst>
                                        </p:cTn>
                                        <p:tgtEl>
                                          <p:spTgt spid="33"/>
                                        </p:tgtEl>
                                        <p:attrNameLst>
                                          <p:attrName>style.visibility</p:attrName>
                                        </p:attrNameLst>
                                      </p:cBhvr>
                                      <p:to>
                                        <p:strVal val="visible"/>
                                      </p:to>
                                    </p:set>
                                    <p:animEffect transition="in" filter="fade">
                                      <p:cBhvr>
                                        <p:cTn id="29"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3" grpId="0">
        <p:tmplLst>
          <p:tmpl>
            <p:tnLst>
              <p:par>
                <p:cTn presetID="10" presetClass="entr" presetSubtype="0" fill="hold" nodeType="afterEffect">
                  <p:stCondLst>
                    <p:cond delay="25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5" grpId="0" animBg="1"/>
      <p:bldP spid="36" grpId="0" animBg="1"/>
    </p:bld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Phone and tablet 2">
    <p:bg>
      <p:bgPr>
        <a:solidFill>
          <a:schemeClr val="tx1"/>
        </a:solidFill>
        <a:effectLst/>
      </p:bgPr>
    </p:bg>
    <p:spTree>
      <p:nvGrpSpPr>
        <p:cNvPr id="1" name=""/>
        <p:cNvGrpSpPr/>
        <p:nvPr/>
      </p:nvGrpSpPr>
      <p:grpSpPr>
        <a:xfrm>
          <a:off x="0" y="0"/>
          <a:ext cx="0" cy="0"/>
          <a:chOff x="0" y="0"/>
          <a:chExt cx="0" cy="0"/>
        </a:xfrm>
      </p:grpSpPr>
      <p:sp>
        <p:nvSpPr>
          <p:cNvPr id="5" name="Footer Placeholder 2"/>
          <p:cNvSpPr>
            <a:spLocks noGrp="1"/>
          </p:cNvSpPr>
          <p:nvPr>
            <p:ph type="ftr" sz="quarter" idx="10"/>
          </p:nvPr>
        </p:nvSpPr>
        <p:spPr>
          <a:xfrm>
            <a:off x="11169650" y="9616425"/>
            <a:ext cx="6781800" cy="547603"/>
          </a:xfrm>
        </p:spPr>
        <p:txBody>
          <a:bodyPr/>
          <a:lstStyle/>
          <a:p>
            <a:r>
              <a:rPr kumimoji="1" lang="en-US" altLang="ja-JP"/>
              <a:t>The Power of PowerPoint - thepopp.com</a:t>
            </a:r>
            <a:endParaRPr kumimoji="1" lang="ja-JP" altLang="en-US" dirty="0"/>
          </a:p>
        </p:txBody>
      </p:sp>
      <p:sp>
        <p:nvSpPr>
          <p:cNvPr id="6" name="Slide Number Placeholder 3"/>
          <p:cNvSpPr>
            <a:spLocks noGrp="1"/>
          </p:cNvSpPr>
          <p:nvPr>
            <p:ph type="sldNum" sz="quarter" idx="11"/>
          </p:nvPr>
        </p:nvSpPr>
        <p:spPr>
          <a:xfrm>
            <a:off x="16757650" y="8877368"/>
            <a:ext cx="1219200" cy="1012858"/>
          </a:xfrm>
        </p:spPr>
        <p:txBody>
          <a:bodyPr/>
          <a:lstStyle>
            <a:lvl1pPr>
              <a:defRPr>
                <a:solidFill>
                  <a:schemeClr val="tx2"/>
                </a:solidFill>
              </a:defRPr>
            </a:lvl1pPr>
          </a:lstStyle>
          <a:p>
            <a:fld id="{B54AD89C-DF1E-4948-B597-5DD47B34A9CA}" type="slidenum">
              <a:rPr kumimoji="1" lang="ja-JP" altLang="en-US" smtClean="0"/>
              <a:pPr/>
              <a:t>‹#›</a:t>
            </a:fld>
            <a:endParaRPr kumimoji="1" lang="ja-JP" altLang="en-US" dirty="0"/>
          </a:p>
        </p:txBody>
      </p:sp>
      <p:cxnSp>
        <p:nvCxnSpPr>
          <p:cNvPr id="42" name="Straight Connector 41"/>
          <p:cNvCxnSpPr/>
          <p:nvPr userDrawn="1"/>
        </p:nvCxnSpPr>
        <p:spPr>
          <a:xfrm>
            <a:off x="1517651" y="5141913"/>
            <a:ext cx="7210574" cy="0"/>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grpSp>
        <p:nvGrpSpPr>
          <p:cNvPr id="43" name="Group 42"/>
          <p:cNvGrpSpPr/>
          <p:nvPr userDrawn="1"/>
        </p:nvGrpSpPr>
        <p:grpSpPr>
          <a:xfrm>
            <a:off x="11083681" y="1398588"/>
            <a:ext cx="5261219" cy="7468265"/>
            <a:chOff x="3004457" y="476891"/>
            <a:chExt cx="5937704" cy="8428531"/>
          </a:xfrm>
        </p:grpSpPr>
        <p:sp>
          <p:nvSpPr>
            <p:cNvPr id="44" name="Rectangle: Rounded Corners 43"/>
            <p:cNvSpPr/>
            <p:nvPr userDrawn="1"/>
          </p:nvSpPr>
          <p:spPr>
            <a:xfrm>
              <a:off x="3004457" y="476891"/>
              <a:ext cx="5937704" cy="8428531"/>
            </a:xfrm>
            <a:prstGeom prst="roundRect">
              <a:avLst>
                <a:gd name="adj" fmla="val 5816"/>
              </a:avLst>
            </a:prstGeom>
            <a:solidFill>
              <a:srgbClr val="F8F8F8"/>
            </a:solidFill>
            <a:ln w="12700">
              <a:solidFill>
                <a:srgbClr val="7777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Oval 44"/>
            <p:cNvSpPr/>
            <p:nvPr userDrawn="1"/>
          </p:nvSpPr>
          <p:spPr>
            <a:xfrm>
              <a:off x="5920703" y="774152"/>
              <a:ext cx="105212" cy="105212"/>
            </a:xfrm>
            <a:prstGeom prst="ellipse">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ja-JP" altLang="en-US"/>
            </a:p>
          </p:txBody>
        </p:sp>
        <p:sp>
          <p:nvSpPr>
            <p:cNvPr id="46" name="Oval 45"/>
            <p:cNvSpPr/>
            <p:nvPr userDrawn="1"/>
          </p:nvSpPr>
          <p:spPr>
            <a:xfrm>
              <a:off x="5796194" y="8303721"/>
              <a:ext cx="354231" cy="354231"/>
            </a:xfrm>
            <a:prstGeom prst="ellipse">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ja-JP" altLang="en-US"/>
            </a:p>
          </p:txBody>
        </p:sp>
        <p:sp>
          <p:nvSpPr>
            <p:cNvPr id="47" name="Rectangle: Rounded Corners 46"/>
            <p:cNvSpPr/>
            <p:nvPr userDrawn="1"/>
          </p:nvSpPr>
          <p:spPr>
            <a:xfrm>
              <a:off x="3358458" y="1202411"/>
              <a:ext cx="5229703" cy="6969132"/>
            </a:xfrm>
            <a:prstGeom prst="roundRect">
              <a:avLst>
                <a:gd name="adj" fmla="val 1400"/>
              </a:avLst>
            </a:prstGeom>
            <a:solidFill>
              <a:srgbClr val="333333"/>
            </a:solidFill>
            <a:ln>
              <a:solidFill>
                <a:srgbClr val="7777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48" name="Group 47"/>
          <p:cNvGrpSpPr/>
          <p:nvPr userDrawn="1"/>
        </p:nvGrpSpPr>
        <p:grpSpPr>
          <a:xfrm>
            <a:off x="8700358" y="3270250"/>
            <a:ext cx="2690898" cy="5616575"/>
            <a:chOff x="2791402" y="1050114"/>
            <a:chExt cx="3909098" cy="8159261"/>
          </a:xfrm>
        </p:grpSpPr>
        <p:sp>
          <p:nvSpPr>
            <p:cNvPr id="49" name="Rectangle 48"/>
            <p:cNvSpPr/>
            <p:nvPr userDrawn="1"/>
          </p:nvSpPr>
          <p:spPr>
            <a:xfrm>
              <a:off x="2791402" y="2914753"/>
              <a:ext cx="128588" cy="508715"/>
            </a:xfrm>
            <a:prstGeom prst="rect">
              <a:avLst/>
            </a:prstGeom>
            <a:solidFill>
              <a:srgbClr val="7777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Rectangle 49"/>
            <p:cNvSpPr/>
            <p:nvPr userDrawn="1"/>
          </p:nvSpPr>
          <p:spPr>
            <a:xfrm>
              <a:off x="2791402" y="2157516"/>
              <a:ext cx="128588" cy="508715"/>
            </a:xfrm>
            <a:prstGeom prst="rect">
              <a:avLst/>
            </a:prstGeom>
            <a:solidFill>
              <a:srgbClr val="7777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 name="Rectangle: Rounded Corners 50"/>
            <p:cNvSpPr/>
            <p:nvPr userDrawn="1"/>
          </p:nvSpPr>
          <p:spPr>
            <a:xfrm>
              <a:off x="2831885" y="1050114"/>
              <a:ext cx="3868615" cy="8159261"/>
            </a:xfrm>
            <a:prstGeom prst="roundRect">
              <a:avLst>
                <a:gd name="adj" fmla="val 13394"/>
              </a:avLst>
            </a:prstGeom>
            <a:solidFill>
              <a:srgbClr val="F8F8F8"/>
            </a:solidFill>
            <a:ln w="127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Rectangle: Rounded Corners 51"/>
            <p:cNvSpPr/>
            <p:nvPr userDrawn="1"/>
          </p:nvSpPr>
          <p:spPr>
            <a:xfrm>
              <a:off x="3102492" y="2157516"/>
              <a:ext cx="3327400" cy="5920122"/>
            </a:xfrm>
            <a:prstGeom prst="roundRect">
              <a:avLst>
                <a:gd name="adj" fmla="val 1400"/>
              </a:avLst>
            </a:prstGeom>
            <a:solidFill>
              <a:srgbClr val="333333"/>
            </a:solidFill>
            <a:ln>
              <a:solidFill>
                <a:srgbClr val="7777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Oval 52"/>
            <p:cNvSpPr/>
            <p:nvPr userDrawn="1"/>
          </p:nvSpPr>
          <p:spPr>
            <a:xfrm>
              <a:off x="4348798" y="1694059"/>
              <a:ext cx="95103" cy="95103"/>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Rectangle: Rounded Corners 53"/>
            <p:cNvSpPr/>
            <p:nvPr userDrawn="1"/>
          </p:nvSpPr>
          <p:spPr>
            <a:xfrm flipV="1">
              <a:off x="4538816" y="1701266"/>
              <a:ext cx="644770" cy="81083"/>
            </a:xfrm>
            <a:prstGeom prst="roundRect">
              <a:avLst>
                <a:gd name="adj" fmla="val 50000"/>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Oval 54"/>
            <p:cNvSpPr/>
            <p:nvPr userDrawn="1"/>
          </p:nvSpPr>
          <p:spPr>
            <a:xfrm>
              <a:off x="4699591" y="1373161"/>
              <a:ext cx="133203" cy="133203"/>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Oval 55"/>
            <p:cNvSpPr/>
            <p:nvPr userDrawn="1"/>
          </p:nvSpPr>
          <p:spPr>
            <a:xfrm>
              <a:off x="4420522" y="8297836"/>
              <a:ext cx="691341" cy="691341"/>
            </a:xfrm>
            <a:prstGeom prst="ellipse">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sp>
        <p:nvSpPr>
          <p:cNvPr id="57" name="Title 1"/>
          <p:cNvSpPr>
            <a:spLocks noGrp="1"/>
          </p:cNvSpPr>
          <p:nvPr>
            <p:ph type="title" hasCustomPrompt="1"/>
          </p:nvPr>
        </p:nvSpPr>
        <p:spPr>
          <a:xfrm>
            <a:off x="1403351" y="1398589"/>
            <a:ext cx="5111750" cy="3648420"/>
          </a:xfrm>
        </p:spPr>
        <p:txBody>
          <a:bodyPr anchor="b"/>
          <a:lstStyle>
            <a:lvl1pPr algn="l">
              <a:defRPr>
                <a:solidFill>
                  <a:schemeClr val="bg1"/>
                </a:solidFill>
              </a:defRPr>
            </a:lvl1pPr>
          </a:lstStyle>
          <a:p>
            <a:r>
              <a:rPr kumimoji="1" lang="en-US" altLang="ja-JP" dirty="0"/>
              <a:t>Slide title</a:t>
            </a:r>
            <a:br>
              <a:rPr kumimoji="1" lang="en-US" altLang="ja-JP" dirty="0"/>
            </a:br>
            <a:r>
              <a:rPr kumimoji="1" lang="en-US" altLang="ja-JP" dirty="0"/>
              <a:t>goes here</a:t>
            </a:r>
            <a:endParaRPr kumimoji="1" lang="ja-JP" altLang="en-US" dirty="0"/>
          </a:p>
        </p:txBody>
      </p:sp>
      <p:sp>
        <p:nvSpPr>
          <p:cNvPr id="58" name="Text Placeholder 5"/>
          <p:cNvSpPr>
            <a:spLocks noGrp="1"/>
          </p:cNvSpPr>
          <p:nvPr>
            <p:ph type="body" sz="quarter" idx="12" hasCustomPrompt="1"/>
          </p:nvPr>
        </p:nvSpPr>
        <p:spPr>
          <a:xfrm>
            <a:off x="1422400" y="5360988"/>
            <a:ext cx="5092700" cy="3022600"/>
          </a:xfrm>
        </p:spPr>
        <p:txBody>
          <a:bodyPr anchor="t"/>
          <a:lstStyle>
            <a:lvl1pPr marL="0" indent="0" algn="just">
              <a:spcBef>
                <a:spcPts val="0"/>
              </a:spcBef>
              <a:buFontTx/>
              <a:buNone/>
              <a:defRPr>
                <a:solidFill>
                  <a:schemeClr val="bg1"/>
                </a:solidFill>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Text goes here</a:t>
            </a:r>
            <a:endParaRPr kumimoji="1" lang="ja-JP" altLang="en-US" dirty="0"/>
          </a:p>
        </p:txBody>
      </p:sp>
      <p:sp>
        <p:nvSpPr>
          <p:cNvPr id="59" name="Picture Placeholder 6"/>
          <p:cNvSpPr>
            <a:spLocks noGrp="1"/>
          </p:cNvSpPr>
          <p:nvPr>
            <p:ph type="pic" sz="quarter" idx="15"/>
          </p:nvPr>
        </p:nvSpPr>
        <p:spPr>
          <a:xfrm>
            <a:off x="11445875" y="2104573"/>
            <a:ext cx="4572000" cy="6084000"/>
          </a:xfrm>
          <a:solidFill>
            <a:schemeClr val="accent5">
              <a:lumMod val="40000"/>
              <a:lumOff val="60000"/>
            </a:schemeClr>
          </a:solidFill>
        </p:spPr>
        <p:txBody>
          <a:bodyPr/>
          <a:lstStyle>
            <a:lvl1pPr marL="0" marR="0" indent="0" algn="l" defTabSz="1371417" rtl="0" eaLnBrk="1" fontAlgn="auto" latinLnBrk="0" hangingPunct="1">
              <a:lnSpc>
                <a:spcPct val="160000"/>
              </a:lnSpc>
              <a:spcBef>
                <a:spcPts val="0"/>
              </a:spcBef>
              <a:spcAft>
                <a:spcPts val="0"/>
              </a:spcAft>
              <a:buClrTx/>
              <a:buSzTx/>
              <a:buFont typeface="Arial" panose="020B0604020202020204" pitchFamily="34" charset="0"/>
              <a:buNone/>
              <a:tabLst/>
              <a:defRPr/>
            </a:lvl1pPr>
          </a:lstStyle>
          <a:p>
            <a:pPr marL="0" marR="0" lvl="0" indent="0" algn="l" defTabSz="1371417" rtl="0" eaLnBrk="1" fontAlgn="auto" latinLnBrk="0" hangingPunct="1">
              <a:lnSpc>
                <a:spcPct val="160000"/>
              </a:lnSpc>
              <a:spcBef>
                <a:spcPts val="0"/>
              </a:spcBef>
              <a:spcAft>
                <a:spcPts val="0"/>
              </a:spcAft>
              <a:buClrTx/>
              <a:buSzTx/>
              <a:buFont typeface="Arial" panose="020B0604020202020204" pitchFamily="34" charset="0"/>
              <a:buNone/>
              <a:tabLst/>
              <a:defRPr/>
            </a:pPr>
            <a:r>
              <a:rPr kumimoji="1" lang="en-US" altLang="ja-JP" dirty="0"/>
              <a:t>Click icon to add picture</a:t>
            </a:r>
            <a:endParaRPr kumimoji="1" lang="ja-JP" altLang="en-US" dirty="0"/>
          </a:p>
        </p:txBody>
      </p:sp>
      <p:sp>
        <p:nvSpPr>
          <p:cNvPr id="60" name="Picture Placeholder 6"/>
          <p:cNvSpPr>
            <a:spLocks noGrp="1"/>
          </p:cNvSpPr>
          <p:nvPr>
            <p:ph type="pic" sz="quarter" idx="16"/>
          </p:nvPr>
        </p:nvSpPr>
        <p:spPr>
          <a:xfrm>
            <a:off x="8939982" y="4062573"/>
            <a:ext cx="2220143" cy="4027615"/>
          </a:xfrm>
          <a:solidFill>
            <a:schemeClr val="accent5">
              <a:lumMod val="40000"/>
              <a:lumOff val="60000"/>
            </a:schemeClr>
          </a:solidFill>
        </p:spPr>
        <p:txBody>
          <a:bodyPr/>
          <a:lstStyle>
            <a:lvl1pPr marL="0" marR="0" indent="0" algn="l" defTabSz="1371417" rtl="0" eaLnBrk="1" fontAlgn="auto" latinLnBrk="0" hangingPunct="1">
              <a:lnSpc>
                <a:spcPct val="160000"/>
              </a:lnSpc>
              <a:spcBef>
                <a:spcPts val="0"/>
              </a:spcBef>
              <a:spcAft>
                <a:spcPts val="0"/>
              </a:spcAft>
              <a:buClrTx/>
              <a:buSzTx/>
              <a:buFont typeface="Arial" panose="020B0604020202020204" pitchFamily="34" charset="0"/>
              <a:buNone/>
              <a:tabLst/>
              <a:defRPr/>
            </a:lvl1pPr>
          </a:lstStyle>
          <a:p>
            <a:pPr marL="0" marR="0" lvl="0" indent="0" algn="l" defTabSz="1371417" rtl="0" eaLnBrk="1" fontAlgn="auto" latinLnBrk="0" hangingPunct="1">
              <a:lnSpc>
                <a:spcPct val="160000"/>
              </a:lnSpc>
              <a:spcBef>
                <a:spcPts val="0"/>
              </a:spcBef>
              <a:spcAft>
                <a:spcPts val="0"/>
              </a:spcAft>
              <a:buClrTx/>
              <a:buSzTx/>
              <a:buFont typeface="Arial" panose="020B0604020202020204" pitchFamily="34" charset="0"/>
              <a:buNone/>
              <a:tabLst/>
              <a:defRPr/>
            </a:pPr>
            <a:r>
              <a:rPr kumimoji="1" lang="en-US" altLang="ja-JP" dirty="0"/>
              <a:t>Click icon to add picture</a:t>
            </a:r>
            <a:endParaRPr kumimoji="1" lang="ja-JP" altLang="en-US" dirty="0"/>
          </a:p>
        </p:txBody>
      </p:sp>
    </p:spTree>
    <p:extLst>
      <p:ext uri="{BB962C8B-B14F-4D97-AF65-F5344CB8AC3E}">
        <p14:creationId xmlns:p14="http://schemas.microsoft.com/office/powerpoint/2010/main" val="816266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500"/>
                                        <p:tgtEl>
                                          <p:spTgt spid="4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9"/>
                                        </p:tgtEl>
                                        <p:attrNameLst>
                                          <p:attrName>style.visibility</p:attrName>
                                        </p:attrNameLst>
                                      </p:cBhvr>
                                      <p:to>
                                        <p:strVal val="visible"/>
                                      </p:to>
                                    </p:set>
                                    <p:animEffect transition="in" filter="fade">
                                      <p:cBhvr>
                                        <p:cTn id="10" dur="500"/>
                                        <p:tgtEl>
                                          <p:spTgt spid="59"/>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48"/>
                                        </p:tgtEl>
                                        <p:attrNameLst>
                                          <p:attrName>style.visibility</p:attrName>
                                        </p:attrNameLst>
                                      </p:cBhvr>
                                      <p:to>
                                        <p:strVal val="visible"/>
                                      </p:to>
                                    </p:set>
                                    <p:animEffect transition="in" filter="fade">
                                      <p:cBhvr>
                                        <p:cTn id="14" dur="500"/>
                                        <p:tgtEl>
                                          <p:spTgt spid="48"/>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60"/>
                                        </p:tgtEl>
                                        <p:attrNameLst>
                                          <p:attrName>style.visibility</p:attrName>
                                        </p:attrNameLst>
                                      </p:cBhvr>
                                      <p:to>
                                        <p:strVal val="visible"/>
                                      </p:to>
                                    </p:set>
                                    <p:animEffect transition="in" filter="fade">
                                      <p:cBhvr>
                                        <p:cTn id="17" dur="500"/>
                                        <p:tgtEl>
                                          <p:spTgt spid="60"/>
                                        </p:tgtEl>
                                      </p:cBhvr>
                                    </p:animEffect>
                                  </p:childTnLst>
                                </p:cTn>
                              </p:par>
                            </p:childTnLst>
                          </p:cTn>
                        </p:par>
                        <p:par>
                          <p:cTn id="18" fill="hold">
                            <p:stCondLst>
                              <p:cond delay="1000"/>
                            </p:stCondLst>
                            <p:childTnLst>
                              <p:par>
                                <p:cTn id="19" presetID="22" presetClass="entr" presetSubtype="2" fill="hold" nodeType="afterEffect">
                                  <p:stCondLst>
                                    <p:cond delay="0"/>
                                  </p:stCondLst>
                                  <p:childTnLst>
                                    <p:set>
                                      <p:cBhvr>
                                        <p:cTn id="20" dur="1" fill="hold">
                                          <p:stCondLst>
                                            <p:cond delay="0"/>
                                          </p:stCondLst>
                                        </p:cTn>
                                        <p:tgtEl>
                                          <p:spTgt spid="42"/>
                                        </p:tgtEl>
                                        <p:attrNameLst>
                                          <p:attrName>style.visibility</p:attrName>
                                        </p:attrNameLst>
                                      </p:cBhvr>
                                      <p:to>
                                        <p:strVal val="visible"/>
                                      </p:to>
                                    </p:set>
                                    <p:animEffect transition="in" filter="wipe(right)">
                                      <p:cBhvr>
                                        <p:cTn id="21" dur="500"/>
                                        <p:tgtEl>
                                          <p:spTgt spid="42"/>
                                        </p:tgtEl>
                                      </p:cBhvr>
                                    </p:animEffect>
                                  </p:childTnLst>
                                </p:cTn>
                              </p:par>
                              <p:par>
                                <p:cTn id="22" presetID="2" presetClass="entr" presetSubtype="1" decel="100000" fill="hold" grpId="0" nodeType="withEffect">
                                  <p:stCondLst>
                                    <p:cond delay="250"/>
                                  </p:stCondLst>
                                  <p:iterate type="wd">
                                    <p:tmPct val="10000"/>
                                  </p:iterate>
                                  <p:childTnLst>
                                    <p:set>
                                      <p:cBhvr>
                                        <p:cTn id="23" dur="1" fill="hold">
                                          <p:stCondLst>
                                            <p:cond delay="0"/>
                                          </p:stCondLst>
                                        </p:cTn>
                                        <p:tgtEl>
                                          <p:spTgt spid="57"/>
                                        </p:tgtEl>
                                        <p:attrNameLst>
                                          <p:attrName>style.visibility</p:attrName>
                                        </p:attrNameLst>
                                      </p:cBhvr>
                                      <p:to>
                                        <p:strVal val="visible"/>
                                      </p:to>
                                    </p:set>
                                    <p:anim calcmode="lin" valueType="num">
                                      <p:cBhvr additive="base">
                                        <p:cTn id="24" dur="1000" fill="hold"/>
                                        <p:tgtEl>
                                          <p:spTgt spid="57"/>
                                        </p:tgtEl>
                                        <p:attrNameLst>
                                          <p:attrName>ppt_x</p:attrName>
                                        </p:attrNameLst>
                                      </p:cBhvr>
                                      <p:tavLst>
                                        <p:tav tm="0">
                                          <p:val>
                                            <p:strVal val="#ppt_x"/>
                                          </p:val>
                                        </p:tav>
                                        <p:tav tm="100000">
                                          <p:val>
                                            <p:strVal val="#ppt_x"/>
                                          </p:val>
                                        </p:tav>
                                      </p:tavLst>
                                    </p:anim>
                                    <p:anim calcmode="lin" valueType="num">
                                      <p:cBhvr additive="base">
                                        <p:cTn id="25" dur="1000" fill="hold"/>
                                        <p:tgtEl>
                                          <p:spTgt spid="57"/>
                                        </p:tgtEl>
                                        <p:attrNameLst>
                                          <p:attrName>ppt_y</p:attrName>
                                        </p:attrNameLst>
                                      </p:cBhvr>
                                      <p:tavLst>
                                        <p:tav tm="0">
                                          <p:val>
                                            <p:strVal val="0-#ppt_h/2"/>
                                          </p:val>
                                        </p:tav>
                                        <p:tav tm="100000">
                                          <p:val>
                                            <p:strVal val="#ppt_y"/>
                                          </p:val>
                                        </p:tav>
                                      </p:tavLst>
                                    </p:anim>
                                  </p:childTnLst>
                                </p:cTn>
                              </p:par>
                            </p:childTnLst>
                          </p:cTn>
                        </p:par>
                        <p:par>
                          <p:cTn id="26" fill="hold">
                            <p:stCondLst>
                              <p:cond delay="2550"/>
                            </p:stCondLst>
                            <p:childTnLst>
                              <p:par>
                                <p:cTn id="27" presetID="10" presetClass="entr" presetSubtype="0" fill="hold" grpId="0" nodeType="afterEffect">
                                  <p:stCondLst>
                                    <p:cond delay="250"/>
                                  </p:stCondLst>
                                  <p:childTnLst>
                                    <p:set>
                                      <p:cBhvr>
                                        <p:cTn id="28" dur="1" fill="hold">
                                          <p:stCondLst>
                                            <p:cond delay="0"/>
                                          </p:stCondLst>
                                        </p:cTn>
                                        <p:tgtEl>
                                          <p:spTgt spid="58"/>
                                        </p:tgtEl>
                                        <p:attrNameLst>
                                          <p:attrName>style.visibility</p:attrName>
                                        </p:attrNameLst>
                                      </p:cBhvr>
                                      <p:to>
                                        <p:strVal val="visible"/>
                                      </p:to>
                                    </p:set>
                                    <p:animEffect transition="in" filter="fade">
                                      <p:cBhvr>
                                        <p:cTn id="29"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P spid="58" grpId="0">
        <p:tmplLst>
          <p:tmpl>
            <p:tnLst>
              <p:par>
                <p:cTn presetID="10" presetClass="entr" presetSubtype="0" fill="hold" nodeType="afterEffect">
                  <p:stCondLst>
                    <p:cond delay="250"/>
                  </p:stCondLst>
                  <p:childTnLst>
                    <p:set>
                      <p:cBhvr>
                        <p:cTn dur="1" fill="hold">
                          <p:stCondLst>
                            <p:cond delay="0"/>
                          </p:stCondLst>
                        </p:cTn>
                        <p:tgtEl>
                          <p:spTgt spid="58"/>
                        </p:tgtEl>
                        <p:attrNameLst>
                          <p:attrName>style.visibility</p:attrName>
                        </p:attrNameLst>
                      </p:cBhvr>
                      <p:to>
                        <p:strVal val="visible"/>
                      </p:to>
                    </p:set>
                    <p:animEffect transition="in" filter="fade">
                      <p:cBhvr>
                        <p:cTn dur="500"/>
                        <p:tgtEl>
                          <p:spTgt spid="58"/>
                        </p:tgtEl>
                      </p:cBhvr>
                    </p:animEffect>
                  </p:childTnLst>
                </p:cTn>
              </p:par>
            </p:tnLst>
          </p:tmpl>
        </p:tmplLst>
      </p:bldP>
      <p:bldP spid="59" grpId="0" animBg="1"/>
      <p:bldP spid="60" grpId="0" animBg="1"/>
    </p:bld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laptop 1">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kumimoji="1" lang="en-US" altLang="ja-JP"/>
              <a:t>The Power of PowerPoint - thepopp.com</a:t>
            </a:r>
            <a:endParaRPr kumimoji="1" lang="ja-JP" altLang="en-US" dirty="0"/>
          </a:p>
        </p:txBody>
      </p:sp>
      <p:sp>
        <p:nvSpPr>
          <p:cNvPr id="4" name="Slide Number Placeholder 3"/>
          <p:cNvSpPr>
            <a:spLocks noGrp="1"/>
          </p:cNvSpPr>
          <p:nvPr>
            <p:ph type="sldNum" sz="quarter" idx="11"/>
          </p:nvPr>
        </p:nvSpPr>
        <p:spPr/>
        <p:txBody>
          <a:bodyPr/>
          <a:lstStyle/>
          <a:p>
            <a:fld id="{B54AD89C-DF1E-4948-B597-5DD47B34A9CA}" type="slidenum">
              <a:rPr kumimoji="1" lang="ja-JP" altLang="en-US" smtClean="0"/>
              <a:pPr/>
              <a:t>‹#›</a:t>
            </a:fld>
            <a:endParaRPr kumimoji="1" lang="ja-JP" altLang="en-US" dirty="0"/>
          </a:p>
        </p:txBody>
      </p:sp>
      <p:grpSp>
        <p:nvGrpSpPr>
          <p:cNvPr id="5" name="Group 4"/>
          <p:cNvGrpSpPr/>
          <p:nvPr userDrawn="1"/>
        </p:nvGrpSpPr>
        <p:grpSpPr>
          <a:xfrm>
            <a:off x="1403350" y="2556257"/>
            <a:ext cx="9050416" cy="5171312"/>
            <a:chOff x="1320800" y="1790165"/>
            <a:chExt cx="10669666" cy="6096534"/>
          </a:xfrm>
        </p:grpSpPr>
        <p:sp>
          <p:nvSpPr>
            <p:cNvPr id="6" name="Rectangle: Rounded Corners 5"/>
            <p:cNvSpPr/>
            <p:nvPr/>
          </p:nvSpPr>
          <p:spPr>
            <a:xfrm>
              <a:off x="2342657" y="1790165"/>
              <a:ext cx="8635566" cy="6071101"/>
            </a:xfrm>
            <a:prstGeom prst="roundRect">
              <a:avLst>
                <a:gd name="adj" fmla="val 4479"/>
              </a:avLst>
            </a:prstGeom>
            <a:solidFill>
              <a:srgbClr val="1C1C1C"/>
            </a:solidFill>
            <a:ln w="12700">
              <a:solidFill>
                <a:srgbClr val="7777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Freeform: Shape 6"/>
            <p:cNvSpPr/>
            <p:nvPr/>
          </p:nvSpPr>
          <p:spPr>
            <a:xfrm>
              <a:off x="1321705" y="7765770"/>
              <a:ext cx="10667856" cy="120929"/>
            </a:xfrm>
            <a:custGeom>
              <a:avLst/>
              <a:gdLst>
                <a:gd name="connsiteX0" fmla="*/ 0 w 12407609"/>
                <a:gd name="connsiteY0" fmla="*/ 0 h 140651"/>
                <a:gd name="connsiteX1" fmla="*/ 54798 w 12407609"/>
                <a:gd name="connsiteY1" fmla="*/ 2767 h 140651"/>
                <a:gd name="connsiteX2" fmla="*/ 12407609 w 12407609"/>
                <a:gd name="connsiteY2" fmla="*/ 2767 h 140651"/>
                <a:gd name="connsiteX3" fmla="*/ 12326342 w 12407609"/>
                <a:gd name="connsiteY3" fmla="*/ 41916 h 140651"/>
                <a:gd name="connsiteX4" fmla="*/ 11837287 w 12407609"/>
                <a:gd name="connsiteY4" fmla="*/ 140651 h 140651"/>
                <a:gd name="connsiteX5" fmla="*/ 576066 w 12407609"/>
                <a:gd name="connsiteY5" fmla="*/ 140651 h 140651"/>
                <a:gd name="connsiteX6" fmla="*/ 87012 w 12407609"/>
                <a:gd name="connsiteY6" fmla="*/ 41916 h 140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07609" h="140651">
                  <a:moveTo>
                    <a:pt x="0" y="0"/>
                  </a:moveTo>
                  <a:lnTo>
                    <a:pt x="54798" y="2767"/>
                  </a:lnTo>
                  <a:lnTo>
                    <a:pt x="12407609" y="2767"/>
                  </a:lnTo>
                  <a:lnTo>
                    <a:pt x="12326342" y="41916"/>
                  </a:lnTo>
                  <a:cubicBezTo>
                    <a:pt x="12176026" y="105494"/>
                    <a:pt x="12010762" y="140651"/>
                    <a:pt x="11837287" y="140651"/>
                  </a:cubicBezTo>
                  <a:lnTo>
                    <a:pt x="576066" y="140651"/>
                  </a:lnTo>
                  <a:cubicBezTo>
                    <a:pt x="402591" y="140651"/>
                    <a:pt x="237327" y="105494"/>
                    <a:pt x="87012" y="41916"/>
                  </a:cubicBezTo>
                  <a:close/>
                </a:path>
              </a:pathLst>
            </a:custGeom>
            <a:solidFill>
              <a:srgbClr val="777777"/>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sp>
          <p:nvSpPr>
            <p:cNvPr id="8" name="Rectangle: Rounded Corners 7"/>
            <p:cNvSpPr/>
            <p:nvPr/>
          </p:nvSpPr>
          <p:spPr>
            <a:xfrm>
              <a:off x="1320800" y="7666147"/>
              <a:ext cx="10669666" cy="102001"/>
            </a:xfrm>
            <a:prstGeom prst="roundRect">
              <a:avLst/>
            </a:prstGeom>
            <a:solidFill>
              <a:srgbClr val="B2B2B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Freeform: Shape 8"/>
            <p:cNvSpPr/>
            <p:nvPr/>
          </p:nvSpPr>
          <p:spPr>
            <a:xfrm>
              <a:off x="5830616" y="7666148"/>
              <a:ext cx="1650037" cy="71543"/>
            </a:xfrm>
            <a:custGeom>
              <a:avLst/>
              <a:gdLst>
                <a:gd name="connsiteX0" fmla="*/ 0 w 1919131"/>
                <a:gd name="connsiteY0" fmla="*/ 0 h 83211"/>
                <a:gd name="connsiteX1" fmla="*/ 1919131 w 1919131"/>
                <a:gd name="connsiteY1" fmla="*/ 0 h 83211"/>
                <a:gd name="connsiteX2" fmla="*/ 1916033 w 1919131"/>
                <a:gd name="connsiteY2" fmla="*/ 15344 h 83211"/>
                <a:gd name="connsiteX3" fmla="*/ 1813646 w 1919131"/>
                <a:gd name="connsiteY3" fmla="*/ 83211 h 83211"/>
                <a:gd name="connsiteX4" fmla="*/ 105484 w 1919131"/>
                <a:gd name="connsiteY4" fmla="*/ 83211 h 83211"/>
                <a:gd name="connsiteX5" fmla="*/ 3098 w 1919131"/>
                <a:gd name="connsiteY5" fmla="*/ 15344 h 83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19131" h="83211">
                  <a:moveTo>
                    <a:pt x="0" y="0"/>
                  </a:moveTo>
                  <a:lnTo>
                    <a:pt x="1919131" y="0"/>
                  </a:lnTo>
                  <a:lnTo>
                    <a:pt x="1916033" y="15344"/>
                  </a:lnTo>
                  <a:cubicBezTo>
                    <a:pt x="1899164" y="55227"/>
                    <a:pt x="1859673" y="83211"/>
                    <a:pt x="1813646" y="83211"/>
                  </a:cubicBezTo>
                  <a:lnTo>
                    <a:pt x="105484" y="83211"/>
                  </a:lnTo>
                  <a:cubicBezTo>
                    <a:pt x="59458" y="83211"/>
                    <a:pt x="19967" y="55227"/>
                    <a:pt x="3098" y="15344"/>
                  </a:cubicBezTo>
                  <a:close/>
                </a:path>
              </a:pathLst>
            </a:custGeom>
            <a:solidFill>
              <a:srgbClr val="777777"/>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Rectangle: Rounded Corners 9"/>
            <p:cNvSpPr/>
            <p:nvPr/>
          </p:nvSpPr>
          <p:spPr>
            <a:xfrm>
              <a:off x="2654660" y="2200716"/>
              <a:ext cx="8019384" cy="5003836"/>
            </a:xfrm>
            <a:prstGeom prst="roundRect">
              <a:avLst>
                <a:gd name="adj" fmla="val 595"/>
              </a:avLst>
            </a:prstGeom>
            <a:solidFill>
              <a:srgbClr val="333333"/>
            </a:solidFill>
            <a:ln>
              <a:solidFill>
                <a:srgbClr val="7777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sp>
        <p:nvSpPr>
          <p:cNvPr id="11" name="Title 1"/>
          <p:cNvSpPr>
            <a:spLocks noGrp="1"/>
          </p:cNvSpPr>
          <p:nvPr>
            <p:ph type="title" hasCustomPrompt="1"/>
          </p:nvPr>
        </p:nvSpPr>
        <p:spPr>
          <a:xfrm>
            <a:off x="11160125" y="2235201"/>
            <a:ext cx="5165725" cy="2811808"/>
          </a:xfrm>
        </p:spPr>
        <p:txBody>
          <a:bodyPr anchor="b"/>
          <a:lstStyle>
            <a:lvl1pPr algn="l">
              <a:defRPr/>
            </a:lvl1pPr>
          </a:lstStyle>
          <a:p>
            <a:r>
              <a:rPr kumimoji="1" lang="en-US" altLang="ja-JP" dirty="0"/>
              <a:t>Slide title</a:t>
            </a:r>
            <a:br>
              <a:rPr kumimoji="1" lang="en-US" altLang="ja-JP" dirty="0"/>
            </a:br>
            <a:r>
              <a:rPr kumimoji="1" lang="en-US" altLang="ja-JP" dirty="0"/>
              <a:t>goes here</a:t>
            </a:r>
            <a:endParaRPr kumimoji="1" lang="ja-JP" altLang="en-US" dirty="0"/>
          </a:p>
        </p:txBody>
      </p:sp>
      <p:cxnSp>
        <p:nvCxnSpPr>
          <p:cNvPr id="12" name="Straight Connector 11"/>
          <p:cNvCxnSpPr/>
          <p:nvPr userDrawn="1"/>
        </p:nvCxnSpPr>
        <p:spPr>
          <a:xfrm>
            <a:off x="11267001" y="5141913"/>
            <a:ext cx="7020999" cy="0"/>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13" name="Text Placeholder 5"/>
          <p:cNvSpPr>
            <a:spLocks noGrp="1"/>
          </p:cNvSpPr>
          <p:nvPr>
            <p:ph type="body" sz="quarter" idx="12" hasCustomPrompt="1"/>
          </p:nvPr>
        </p:nvSpPr>
        <p:spPr>
          <a:xfrm>
            <a:off x="11179175" y="5360988"/>
            <a:ext cx="5165725" cy="3022600"/>
          </a:xfrm>
        </p:spPr>
        <p:txBody>
          <a:bodyPr anchor="t"/>
          <a:lstStyle>
            <a:lvl1pPr marL="0" indent="0" algn="just">
              <a:spcBef>
                <a:spcPts val="0"/>
              </a:spcBef>
              <a:buFontTx/>
              <a:buNone/>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Text goes here</a:t>
            </a:r>
            <a:endParaRPr kumimoji="1" lang="ja-JP" altLang="en-US" dirty="0"/>
          </a:p>
        </p:txBody>
      </p:sp>
      <p:sp>
        <p:nvSpPr>
          <p:cNvPr id="15" name="Picture Placeholder 6"/>
          <p:cNvSpPr>
            <a:spLocks noGrp="1"/>
          </p:cNvSpPr>
          <p:nvPr>
            <p:ph type="pic" sz="quarter" idx="15"/>
          </p:nvPr>
        </p:nvSpPr>
        <p:spPr>
          <a:xfrm>
            <a:off x="2561991" y="2939672"/>
            <a:ext cx="6775136" cy="4209274"/>
          </a:xfrm>
          <a:solidFill>
            <a:schemeClr val="accent5">
              <a:lumMod val="40000"/>
              <a:lumOff val="60000"/>
            </a:schemeClr>
          </a:solidFill>
        </p:spPr>
        <p:txBody>
          <a:bodyPr/>
          <a:lstStyle>
            <a:lvl1pPr marL="0" marR="0" indent="0" algn="l" defTabSz="1371417" rtl="0" eaLnBrk="1" fontAlgn="auto" latinLnBrk="0" hangingPunct="1">
              <a:lnSpc>
                <a:spcPct val="160000"/>
              </a:lnSpc>
              <a:spcBef>
                <a:spcPts val="0"/>
              </a:spcBef>
              <a:spcAft>
                <a:spcPts val="0"/>
              </a:spcAft>
              <a:buClrTx/>
              <a:buSzTx/>
              <a:buFont typeface="Arial" panose="020B0604020202020204" pitchFamily="34" charset="0"/>
              <a:buNone/>
              <a:tabLst/>
              <a:defRPr/>
            </a:lvl1pPr>
          </a:lstStyle>
          <a:p>
            <a:pPr marL="0" marR="0" lvl="0" indent="0" algn="l" defTabSz="1371417" rtl="0" eaLnBrk="1" fontAlgn="auto" latinLnBrk="0" hangingPunct="1">
              <a:lnSpc>
                <a:spcPct val="160000"/>
              </a:lnSpc>
              <a:spcBef>
                <a:spcPts val="0"/>
              </a:spcBef>
              <a:spcAft>
                <a:spcPts val="0"/>
              </a:spcAft>
              <a:buClrTx/>
              <a:buSzTx/>
              <a:buFont typeface="Arial" panose="020B0604020202020204" pitchFamily="34" charset="0"/>
              <a:buNone/>
              <a:tabLst/>
              <a:defRPr/>
            </a:pPr>
            <a:r>
              <a:rPr kumimoji="1" lang="en-US" altLang="ja-JP" dirty="0"/>
              <a:t>Click icon to add picture</a:t>
            </a:r>
            <a:endParaRPr kumimoji="1" lang="ja-JP" altLang="en-US" dirty="0"/>
          </a:p>
        </p:txBody>
      </p:sp>
    </p:spTree>
    <p:extLst>
      <p:ext uri="{BB962C8B-B14F-4D97-AF65-F5344CB8AC3E}">
        <p14:creationId xmlns:p14="http://schemas.microsoft.com/office/powerpoint/2010/main" val="3881432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par>
                          <p:cTn id="11" fill="hold">
                            <p:stCondLst>
                              <p:cond delay="500"/>
                            </p:stCondLst>
                            <p:childTnLst>
                              <p:par>
                                <p:cTn id="12" presetID="22" presetClass="entr" presetSubtype="2" fill="hold" nodeType="after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wipe(right)">
                                      <p:cBhvr>
                                        <p:cTn id="14" dur="500"/>
                                        <p:tgtEl>
                                          <p:spTgt spid="12"/>
                                        </p:tgtEl>
                                      </p:cBhvr>
                                    </p:animEffect>
                                  </p:childTnLst>
                                </p:cTn>
                              </p:par>
                              <p:par>
                                <p:cTn id="15" presetID="2" presetClass="entr" presetSubtype="1" decel="100000" fill="hold" grpId="0" nodeType="withEffect">
                                  <p:stCondLst>
                                    <p:cond delay="250"/>
                                  </p:stCondLst>
                                  <p:iterate type="wd">
                                    <p:tmPct val="10000"/>
                                  </p:iterate>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1000" fill="hold"/>
                                        <p:tgtEl>
                                          <p:spTgt spid="11"/>
                                        </p:tgtEl>
                                        <p:attrNameLst>
                                          <p:attrName>ppt_x</p:attrName>
                                        </p:attrNameLst>
                                      </p:cBhvr>
                                      <p:tavLst>
                                        <p:tav tm="0">
                                          <p:val>
                                            <p:strVal val="#ppt_x"/>
                                          </p:val>
                                        </p:tav>
                                        <p:tav tm="100000">
                                          <p:val>
                                            <p:strVal val="#ppt_x"/>
                                          </p:val>
                                        </p:tav>
                                      </p:tavLst>
                                    </p:anim>
                                    <p:anim calcmode="lin" valueType="num">
                                      <p:cBhvr additive="base">
                                        <p:cTn id="18" dur="1000" fill="hold"/>
                                        <p:tgtEl>
                                          <p:spTgt spid="11"/>
                                        </p:tgtEl>
                                        <p:attrNameLst>
                                          <p:attrName>ppt_y</p:attrName>
                                        </p:attrNameLst>
                                      </p:cBhvr>
                                      <p:tavLst>
                                        <p:tav tm="0">
                                          <p:val>
                                            <p:strVal val="0-#ppt_h/2"/>
                                          </p:val>
                                        </p:tav>
                                        <p:tav tm="100000">
                                          <p:val>
                                            <p:strVal val="#ppt_y"/>
                                          </p:val>
                                        </p:tav>
                                      </p:tavLst>
                                    </p:anim>
                                  </p:childTnLst>
                                </p:cTn>
                              </p:par>
                            </p:childTnLst>
                          </p:cTn>
                        </p:par>
                        <p:par>
                          <p:cTn id="19" fill="hold">
                            <p:stCondLst>
                              <p:cond delay="2050"/>
                            </p:stCondLst>
                            <p:childTnLst>
                              <p:par>
                                <p:cTn id="20" presetID="10" presetClass="entr" presetSubtype="0" fill="hold" grpId="0" nodeType="afterEffect">
                                  <p:stCondLst>
                                    <p:cond delay="25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p:tmplLst>
          <p:tmpl>
            <p:tnLst>
              <p:par>
                <p:cTn presetID="10" presetClass="entr" presetSubtype="0" fill="hold" nodeType="afterEffect">
                  <p:stCondLst>
                    <p:cond delay="25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laptop and phone 1">
    <p:spTree>
      <p:nvGrpSpPr>
        <p:cNvPr id="1" name=""/>
        <p:cNvGrpSpPr/>
        <p:nvPr/>
      </p:nvGrpSpPr>
      <p:grpSpPr>
        <a:xfrm>
          <a:off x="0" y="0"/>
          <a:ext cx="0" cy="0"/>
          <a:chOff x="0" y="0"/>
          <a:chExt cx="0" cy="0"/>
        </a:xfrm>
      </p:grpSpPr>
      <p:grpSp>
        <p:nvGrpSpPr>
          <p:cNvPr id="12" name="Group 11"/>
          <p:cNvGrpSpPr/>
          <p:nvPr userDrawn="1"/>
        </p:nvGrpSpPr>
        <p:grpSpPr>
          <a:xfrm>
            <a:off x="11832678" y="2222865"/>
            <a:ext cx="2109987" cy="4404069"/>
            <a:chOff x="2791402" y="1050114"/>
            <a:chExt cx="3909098" cy="8159261"/>
          </a:xfrm>
        </p:grpSpPr>
        <p:sp>
          <p:nvSpPr>
            <p:cNvPr id="13" name="Rectangle 12"/>
            <p:cNvSpPr/>
            <p:nvPr userDrawn="1"/>
          </p:nvSpPr>
          <p:spPr>
            <a:xfrm>
              <a:off x="2791402" y="2914753"/>
              <a:ext cx="128588" cy="508715"/>
            </a:xfrm>
            <a:prstGeom prst="rect">
              <a:avLst/>
            </a:prstGeom>
            <a:solidFill>
              <a:srgbClr val="7777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Rectangle 13"/>
            <p:cNvSpPr/>
            <p:nvPr userDrawn="1"/>
          </p:nvSpPr>
          <p:spPr>
            <a:xfrm>
              <a:off x="2791402" y="2157516"/>
              <a:ext cx="128588" cy="508715"/>
            </a:xfrm>
            <a:prstGeom prst="rect">
              <a:avLst/>
            </a:prstGeom>
            <a:solidFill>
              <a:srgbClr val="7777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Rectangle: Rounded Corners 14"/>
            <p:cNvSpPr/>
            <p:nvPr userDrawn="1"/>
          </p:nvSpPr>
          <p:spPr>
            <a:xfrm>
              <a:off x="2831885" y="1050114"/>
              <a:ext cx="3868615" cy="8159261"/>
            </a:xfrm>
            <a:prstGeom prst="roundRect">
              <a:avLst>
                <a:gd name="adj" fmla="val 13394"/>
              </a:avLst>
            </a:prstGeom>
            <a:solidFill>
              <a:schemeClr val="tx1"/>
            </a:solidFill>
            <a:ln w="127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Rectangle: Rounded Corners 15"/>
            <p:cNvSpPr/>
            <p:nvPr userDrawn="1"/>
          </p:nvSpPr>
          <p:spPr>
            <a:xfrm>
              <a:off x="3102492" y="2157516"/>
              <a:ext cx="3327400" cy="5920122"/>
            </a:xfrm>
            <a:prstGeom prst="roundRect">
              <a:avLst>
                <a:gd name="adj" fmla="val 1400"/>
              </a:avLst>
            </a:prstGeom>
            <a:solidFill>
              <a:srgbClr val="333333"/>
            </a:solidFill>
            <a:ln>
              <a:solidFill>
                <a:srgbClr val="7777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Oval 16"/>
            <p:cNvSpPr/>
            <p:nvPr userDrawn="1"/>
          </p:nvSpPr>
          <p:spPr>
            <a:xfrm>
              <a:off x="4348798" y="1694059"/>
              <a:ext cx="95103" cy="95103"/>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Rectangle: Rounded Corners 17"/>
            <p:cNvSpPr/>
            <p:nvPr userDrawn="1"/>
          </p:nvSpPr>
          <p:spPr>
            <a:xfrm flipV="1">
              <a:off x="4538816" y="1701266"/>
              <a:ext cx="644770" cy="81083"/>
            </a:xfrm>
            <a:prstGeom prst="roundRect">
              <a:avLst>
                <a:gd name="adj" fmla="val 50000"/>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Oval 18"/>
            <p:cNvSpPr/>
            <p:nvPr userDrawn="1"/>
          </p:nvSpPr>
          <p:spPr>
            <a:xfrm>
              <a:off x="4699591" y="1373161"/>
              <a:ext cx="133203" cy="133203"/>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Oval 19"/>
            <p:cNvSpPr/>
            <p:nvPr userDrawn="1"/>
          </p:nvSpPr>
          <p:spPr>
            <a:xfrm>
              <a:off x="4420522" y="8297836"/>
              <a:ext cx="691341" cy="691341"/>
            </a:xfrm>
            <a:prstGeom prst="ellipse">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sp>
        <p:nvSpPr>
          <p:cNvPr id="3" name="Footer Placeholder 2"/>
          <p:cNvSpPr>
            <a:spLocks noGrp="1"/>
          </p:cNvSpPr>
          <p:nvPr>
            <p:ph type="ftr" sz="quarter" idx="10"/>
          </p:nvPr>
        </p:nvSpPr>
        <p:spPr/>
        <p:txBody>
          <a:bodyPr/>
          <a:lstStyle/>
          <a:p>
            <a:r>
              <a:rPr kumimoji="1" lang="en-US" altLang="ja-JP"/>
              <a:t>The Power of PowerPoint - thepopp.com</a:t>
            </a:r>
            <a:endParaRPr kumimoji="1" lang="ja-JP" altLang="en-US" dirty="0"/>
          </a:p>
        </p:txBody>
      </p:sp>
      <p:sp>
        <p:nvSpPr>
          <p:cNvPr id="4" name="Slide Number Placeholder 3"/>
          <p:cNvSpPr>
            <a:spLocks noGrp="1"/>
          </p:cNvSpPr>
          <p:nvPr>
            <p:ph type="sldNum" sz="quarter" idx="11"/>
          </p:nvPr>
        </p:nvSpPr>
        <p:spPr/>
        <p:txBody>
          <a:bodyPr/>
          <a:lstStyle/>
          <a:p>
            <a:fld id="{B54AD89C-DF1E-4948-B597-5DD47B34A9CA}" type="slidenum">
              <a:rPr kumimoji="1" lang="ja-JP" altLang="en-US" smtClean="0"/>
              <a:pPr/>
              <a:t>‹#›</a:t>
            </a:fld>
            <a:endParaRPr kumimoji="1" lang="ja-JP" altLang="en-US" dirty="0"/>
          </a:p>
        </p:txBody>
      </p:sp>
      <p:grpSp>
        <p:nvGrpSpPr>
          <p:cNvPr id="5" name="Group 4"/>
          <p:cNvGrpSpPr/>
          <p:nvPr userDrawn="1"/>
        </p:nvGrpSpPr>
        <p:grpSpPr>
          <a:xfrm>
            <a:off x="3584809" y="1477195"/>
            <a:ext cx="9050416" cy="5171312"/>
            <a:chOff x="1320800" y="1790165"/>
            <a:chExt cx="10669666" cy="6096534"/>
          </a:xfrm>
        </p:grpSpPr>
        <p:sp>
          <p:nvSpPr>
            <p:cNvPr id="6" name="Rectangle: Rounded Corners 5"/>
            <p:cNvSpPr/>
            <p:nvPr/>
          </p:nvSpPr>
          <p:spPr>
            <a:xfrm>
              <a:off x="2342657" y="1790165"/>
              <a:ext cx="8635566" cy="6071101"/>
            </a:xfrm>
            <a:prstGeom prst="roundRect">
              <a:avLst>
                <a:gd name="adj" fmla="val 4479"/>
              </a:avLst>
            </a:prstGeom>
            <a:solidFill>
              <a:schemeClr val="tx1"/>
            </a:solidFill>
            <a:ln w="12700">
              <a:solidFill>
                <a:srgbClr val="7777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Freeform: Shape 6"/>
            <p:cNvSpPr/>
            <p:nvPr/>
          </p:nvSpPr>
          <p:spPr>
            <a:xfrm>
              <a:off x="1321705" y="7765770"/>
              <a:ext cx="10667856" cy="120929"/>
            </a:xfrm>
            <a:custGeom>
              <a:avLst/>
              <a:gdLst>
                <a:gd name="connsiteX0" fmla="*/ 0 w 12407609"/>
                <a:gd name="connsiteY0" fmla="*/ 0 h 140651"/>
                <a:gd name="connsiteX1" fmla="*/ 54798 w 12407609"/>
                <a:gd name="connsiteY1" fmla="*/ 2767 h 140651"/>
                <a:gd name="connsiteX2" fmla="*/ 12407609 w 12407609"/>
                <a:gd name="connsiteY2" fmla="*/ 2767 h 140651"/>
                <a:gd name="connsiteX3" fmla="*/ 12326342 w 12407609"/>
                <a:gd name="connsiteY3" fmla="*/ 41916 h 140651"/>
                <a:gd name="connsiteX4" fmla="*/ 11837287 w 12407609"/>
                <a:gd name="connsiteY4" fmla="*/ 140651 h 140651"/>
                <a:gd name="connsiteX5" fmla="*/ 576066 w 12407609"/>
                <a:gd name="connsiteY5" fmla="*/ 140651 h 140651"/>
                <a:gd name="connsiteX6" fmla="*/ 87012 w 12407609"/>
                <a:gd name="connsiteY6" fmla="*/ 41916 h 140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07609" h="140651">
                  <a:moveTo>
                    <a:pt x="0" y="0"/>
                  </a:moveTo>
                  <a:lnTo>
                    <a:pt x="54798" y="2767"/>
                  </a:lnTo>
                  <a:lnTo>
                    <a:pt x="12407609" y="2767"/>
                  </a:lnTo>
                  <a:lnTo>
                    <a:pt x="12326342" y="41916"/>
                  </a:lnTo>
                  <a:cubicBezTo>
                    <a:pt x="12176026" y="105494"/>
                    <a:pt x="12010762" y="140651"/>
                    <a:pt x="11837287" y="140651"/>
                  </a:cubicBezTo>
                  <a:lnTo>
                    <a:pt x="576066" y="140651"/>
                  </a:lnTo>
                  <a:cubicBezTo>
                    <a:pt x="402591" y="140651"/>
                    <a:pt x="237327" y="105494"/>
                    <a:pt x="87012" y="41916"/>
                  </a:cubicBezTo>
                  <a:close/>
                </a:path>
              </a:pathLst>
            </a:custGeom>
            <a:solidFill>
              <a:srgbClr val="777777"/>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sp>
          <p:nvSpPr>
            <p:cNvPr id="8" name="Rectangle: Rounded Corners 7"/>
            <p:cNvSpPr/>
            <p:nvPr/>
          </p:nvSpPr>
          <p:spPr>
            <a:xfrm>
              <a:off x="1320800" y="7666147"/>
              <a:ext cx="10669666" cy="102001"/>
            </a:xfrm>
            <a:prstGeom prst="roundRect">
              <a:avLst/>
            </a:prstGeom>
            <a:solidFill>
              <a:srgbClr val="B2B2B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Freeform: Shape 8"/>
            <p:cNvSpPr/>
            <p:nvPr/>
          </p:nvSpPr>
          <p:spPr>
            <a:xfrm>
              <a:off x="5830616" y="7666148"/>
              <a:ext cx="1650037" cy="71543"/>
            </a:xfrm>
            <a:custGeom>
              <a:avLst/>
              <a:gdLst>
                <a:gd name="connsiteX0" fmla="*/ 0 w 1919131"/>
                <a:gd name="connsiteY0" fmla="*/ 0 h 83211"/>
                <a:gd name="connsiteX1" fmla="*/ 1919131 w 1919131"/>
                <a:gd name="connsiteY1" fmla="*/ 0 h 83211"/>
                <a:gd name="connsiteX2" fmla="*/ 1916033 w 1919131"/>
                <a:gd name="connsiteY2" fmla="*/ 15344 h 83211"/>
                <a:gd name="connsiteX3" fmla="*/ 1813646 w 1919131"/>
                <a:gd name="connsiteY3" fmla="*/ 83211 h 83211"/>
                <a:gd name="connsiteX4" fmla="*/ 105484 w 1919131"/>
                <a:gd name="connsiteY4" fmla="*/ 83211 h 83211"/>
                <a:gd name="connsiteX5" fmla="*/ 3098 w 1919131"/>
                <a:gd name="connsiteY5" fmla="*/ 15344 h 83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19131" h="83211">
                  <a:moveTo>
                    <a:pt x="0" y="0"/>
                  </a:moveTo>
                  <a:lnTo>
                    <a:pt x="1919131" y="0"/>
                  </a:lnTo>
                  <a:lnTo>
                    <a:pt x="1916033" y="15344"/>
                  </a:lnTo>
                  <a:cubicBezTo>
                    <a:pt x="1899164" y="55227"/>
                    <a:pt x="1859673" y="83211"/>
                    <a:pt x="1813646" y="83211"/>
                  </a:cubicBezTo>
                  <a:lnTo>
                    <a:pt x="105484" y="83211"/>
                  </a:lnTo>
                  <a:cubicBezTo>
                    <a:pt x="59458" y="83211"/>
                    <a:pt x="19967" y="55227"/>
                    <a:pt x="3098" y="15344"/>
                  </a:cubicBezTo>
                  <a:close/>
                </a:path>
              </a:pathLst>
            </a:custGeom>
            <a:solidFill>
              <a:srgbClr val="777777"/>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Rectangle: Rounded Corners 9"/>
            <p:cNvSpPr/>
            <p:nvPr/>
          </p:nvSpPr>
          <p:spPr>
            <a:xfrm>
              <a:off x="2654660" y="2200716"/>
              <a:ext cx="8019384" cy="5003836"/>
            </a:xfrm>
            <a:prstGeom prst="roundRect">
              <a:avLst>
                <a:gd name="adj" fmla="val 595"/>
              </a:avLst>
            </a:prstGeom>
            <a:solidFill>
              <a:srgbClr val="333333"/>
            </a:solidFill>
            <a:ln>
              <a:solidFill>
                <a:srgbClr val="7777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sp>
        <p:nvSpPr>
          <p:cNvPr id="11" name="Picture Placeholder 6"/>
          <p:cNvSpPr>
            <a:spLocks noGrp="1"/>
          </p:cNvSpPr>
          <p:nvPr>
            <p:ph type="pic" sz="quarter" idx="15"/>
          </p:nvPr>
        </p:nvSpPr>
        <p:spPr>
          <a:xfrm>
            <a:off x="4743450" y="1860610"/>
            <a:ext cx="6775136" cy="4209274"/>
          </a:xfrm>
          <a:solidFill>
            <a:schemeClr val="accent5">
              <a:lumMod val="40000"/>
              <a:lumOff val="60000"/>
            </a:schemeClr>
          </a:solidFill>
        </p:spPr>
        <p:txBody>
          <a:bodyPr/>
          <a:lstStyle>
            <a:lvl1pPr marL="0" marR="0" indent="0" algn="l" defTabSz="1371417" rtl="0" eaLnBrk="1" fontAlgn="auto" latinLnBrk="0" hangingPunct="1">
              <a:lnSpc>
                <a:spcPct val="160000"/>
              </a:lnSpc>
              <a:spcBef>
                <a:spcPts val="0"/>
              </a:spcBef>
              <a:spcAft>
                <a:spcPts val="0"/>
              </a:spcAft>
              <a:buClrTx/>
              <a:buSzTx/>
              <a:buFont typeface="Arial" panose="020B0604020202020204" pitchFamily="34" charset="0"/>
              <a:buNone/>
              <a:tabLst/>
              <a:defRPr/>
            </a:lvl1pPr>
          </a:lstStyle>
          <a:p>
            <a:pPr marL="0" marR="0" lvl="0" indent="0" algn="l" defTabSz="1371417" rtl="0" eaLnBrk="1" fontAlgn="auto" latinLnBrk="0" hangingPunct="1">
              <a:lnSpc>
                <a:spcPct val="160000"/>
              </a:lnSpc>
              <a:spcBef>
                <a:spcPts val="0"/>
              </a:spcBef>
              <a:spcAft>
                <a:spcPts val="0"/>
              </a:spcAft>
              <a:buClrTx/>
              <a:buSzTx/>
              <a:buFont typeface="Arial" panose="020B0604020202020204" pitchFamily="34" charset="0"/>
              <a:buNone/>
              <a:tabLst/>
              <a:defRPr/>
            </a:pPr>
            <a:r>
              <a:rPr kumimoji="1" lang="en-US" altLang="ja-JP" dirty="0"/>
              <a:t>Click icon to add picture</a:t>
            </a:r>
            <a:endParaRPr kumimoji="1" lang="ja-JP" altLang="en-US" dirty="0"/>
          </a:p>
        </p:txBody>
      </p:sp>
      <p:sp>
        <p:nvSpPr>
          <p:cNvPr id="21" name="Picture Placeholder 6"/>
          <p:cNvSpPr>
            <a:spLocks noGrp="1"/>
          </p:cNvSpPr>
          <p:nvPr>
            <p:ph type="pic" sz="quarter" idx="16"/>
          </p:nvPr>
        </p:nvSpPr>
        <p:spPr>
          <a:xfrm>
            <a:off x="12029781" y="2835760"/>
            <a:ext cx="1740859" cy="3158134"/>
          </a:xfrm>
          <a:solidFill>
            <a:schemeClr val="accent5">
              <a:lumMod val="40000"/>
              <a:lumOff val="60000"/>
            </a:schemeClr>
          </a:solidFill>
        </p:spPr>
        <p:txBody>
          <a:bodyPr/>
          <a:lstStyle>
            <a:lvl1pPr marL="0" marR="0" indent="0" algn="l" defTabSz="1371417" rtl="0" eaLnBrk="1" fontAlgn="auto" latinLnBrk="0" hangingPunct="1">
              <a:lnSpc>
                <a:spcPct val="160000"/>
              </a:lnSpc>
              <a:spcBef>
                <a:spcPts val="0"/>
              </a:spcBef>
              <a:spcAft>
                <a:spcPts val="0"/>
              </a:spcAft>
              <a:buClrTx/>
              <a:buSzTx/>
              <a:buFont typeface="Arial" panose="020B0604020202020204" pitchFamily="34" charset="0"/>
              <a:buNone/>
              <a:tabLst/>
              <a:defRPr/>
            </a:lvl1pPr>
          </a:lstStyle>
          <a:p>
            <a:pPr marL="0" marR="0" lvl="0" indent="0" algn="l" defTabSz="1371417" rtl="0" eaLnBrk="1" fontAlgn="auto" latinLnBrk="0" hangingPunct="1">
              <a:lnSpc>
                <a:spcPct val="160000"/>
              </a:lnSpc>
              <a:spcBef>
                <a:spcPts val="0"/>
              </a:spcBef>
              <a:spcAft>
                <a:spcPts val="0"/>
              </a:spcAft>
              <a:buClrTx/>
              <a:buSzTx/>
              <a:buFont typeface="Arial" panose="020B0604020202020204" pitchFamily="34" charset="0"/>
              <a:buNone/>
              <a:tabLst/>
              <a:defRPr/>
            </a:pPr>
            <a:r>
              <a:rPr kumimoji="1" lang="en-US" altLang="ja-JP" dirty="0"/>
              <a:t>Click icon to add picture</a:t>
            </a:r>
            <a:endParaRPr kumimoji="1" lang="ja-JP" altLang="en-US" dirty="0"/>
          </a:p>
        </p:txBody>
      </p:sp>
      <p:sp>
        <p:nvSpPr>
          <p:cNvPr id="22" name="Title 1"/>
          <p:cNvSpPr>
            <a:spLocks noGrp="1"/>
          </p:cNvSpPr>
          <p:nvPr>
            <p:ph type="title" hasCustomPrompt="1"/>
          </p:nvPr>
        </p:nvSpPr>
        <p:spPr>
          <a:xfrm>
            <a:off x="1403350" y="7000825"/>
            <a:ext cx="5724525" cy="2048004"/>
          </a:xfrm>
        </p:spPr>
        <p:txBody>
          <a:bodyPr anchor="ctr"/>
          <a:lstStyle>
            <a:lvl1pPr algn="r">
              <a:defRPr/>
            </a:lvl1pPr>
          </a:lstStyle>
          <a:p>
            <a:r>
              <a:rPr kumimoji="1" lang="en-US" altLang="ja-JP" dirty="0"/>
              <a:t>Slide title</a:t>
            </a:r>
            <a:endParaRPr kumimoji="1" lang="ja-JP" altLang="en-US" dirty="0"/>
          </a:p>
        </p:txBody>
      </p:sp>
      <p:sp>
        <p:nvSpPr>
          <p:cNvPr id="23" name="Text Placeholder 5"/>
          <p:cNvSpPr>
            <a:spLocks noGrp="1"/>
          </p:cNvSpPr>
          <p:nvPr>
            <p:ph type="body" sz="quarter" idx="12" hasCustomPrompt="1"/>
          </p:nvPr>
        </p:nvSpPr>
        <p:spPr>
          <a:xfrm>
            <a:off x="7578969" y="7188201"/>
            <a:ext cx="7686431" cy="1663700"/>
          </a:xfrm>
        </p:spPr>
        <p:txBody>
          <a:bodyPr anchor="ctr"/>
          <a:lstStyle>
            <a:lvl1pPr marL="0" indent="0" algn="just">
              <a:spcBef>
                <a:spcPts val="0"/>
              </a:spcBef>
              <a:buFontTx/>
              <a:buNone/>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3570400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500"/>
                                        <p:tgtEl>
                                          <p:spTgt spid="12"/>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500"/>
                                        <p:tgtEl>
                                          <p:spTgt spid="21"/>
                                        </p:tgtEl>
                                      </p:cBhvr>
                                    </p:animEffect>
                                  </p:childTnLst>
                                </p:cTn>
                              </p:par>
                            </p:childTnLst>
                          </p:cTn>
                        </p:par>
                        <p:par>
                          <p:cTn id="18" fill="hold">
                            <p:stCondLst>
                              <p:cond delay="1000"/>
                            </p:stCondLst>
                            <p:childTnLst>
                              <p:par>
                                <p:cTn id="19" presetID="2" presetClass="entr" presetSubtype="4" decel="100000" fill="hold" grpId="0" nodeType="afterEffect">
                                  <p:stCondLst>
                                    <p:cond delay="250"/>
                                  </p:stCondLst>
                                  <p:iterate type="wd">
                                    <p:tmPct val="10000"/>
                                  </p:iterate>
                                  <p:childTnLst>
                                    <p:set>
                                      <p:cBhvr>
                                        <p:cTn id="20" dur="1" fill="hold">
                                          <p:stCondLst>
                                            <p:cond delay="0"/>
                                          </p:stCondLst>
                                        </p:cTn>
                                        <p:tgtEl>
                                          <p:spTgt spid="22"/>
                                        </p:tgtEl>
                                        <p:attrNameLst>
                                          <p:attrName>style.visibility</p:attrName>
                                        </p:attrNameLst>
                                      </p:cBhvr>
                                      <p:to>
                                        <p:strVal val="visible"/>
                                      </p:to>
                                    </p:set>
                                    <p:anim calcmode="lin" valueType="num">
                                      <p:cBhvr additive="base">
                                        <p:cTn id="21" dur="1000" fill="hold"/>
                                        <p:tgtEl>
                                          <p:spTgt spid="22"/>
                                        </p:tgtEl>
                                        <p:attrNameLst>
                                          <p:attrName>ppt_x</p:attrName>
                                        </p:attrNameLst>
                                      </p:cBhvr>
                                      <p:tavLst>
                                        <p:tav tm="0">
                                          <p:val>
                                            <p:strVal val="#ppt_x"/>
                                          </p:val>
                                        </p:tav>
                                        <p:tav tm="100000">
                                          <p:val>
                                            <p:strVal val="#ppt_x"/>
                                          </p:val>
                                        </p:tav>
                                      </p:tavLst>
                                    </p:anim>
                                    <p:anim calcmode="lin" valueType="num">
                                      <p:cBhvr additive="base">
                                        <p:cTn id="22" dur="1000" fill="hold"/>
                                        <p:tgtEl>
                                          <p:spTgt spid="22"/>
                                        </p:tgtEl>
                                        <p:attrNameLst>
                                          <p:attrName>ppt_y</p:attrName>
                                        </p:attrNameLst>
                                      </p:cBhvr>
                                      <p:tavLst>
                                        <p:tav tm="0">
                                          <p:val>
                                            <p:strVal val="1+#ppt_h/2"/>
                                          </p:val>
                                        </p:tav>
                                        <p:tav tm="100000">
                                          <p:val>
                                            <p:strVal val="#ppt_y"/>
                                          </p:val>
                                        </p:tav>
                                      </p:tavLst>
                                    </p:anim>
                                  </p:childTnLst>
                                </p:cTn>
                              </p:par>
                            </p:childTnLst>
                          </p:cTn>
                        </p:par>
                        <p:par>
                          <p:cTn id="23" fill="hold">
                            <p:stCondLst>
                              <p:cond delay="2350"/>
                            </p:stCondLst>
                            <p:childTnLst>
                              <p:par>
                                <p:cTn id="24" presetID="10" presetClass="entr" presetSubtype="0" fill="hold" grpId="0" nodeType="afterEffect">
                                  <p:stCondLst>
                                    <p:cond delay="250"/>
                                  </p:stCondLst>
                                  <p:childTnLst>
                                    <p:set>
                                      <p:cBhvr>
                                        <p:cTn id="25" dur="1" fill="hold">
                                          <p:stCondLst>
                                            <p:cond delay="0"/>
                                          </p:stCondLst>
                                        </p:cTn>
                                        <p:tgtEl>
                                          <p:spTgt spid="23"/>
                                        </p:tgtEl>
                                        <p:attrNameLst>
                                          <p:attrName>style.visibility</p:attrName>
                                        </p:attrNameLst>
                                      </p:cBhvr>
                                      <p:to>
                                        <p:strVal val="visible"/>
                                      </p:to>
                                    </p:set>
                                    <p:animEffect transition="in" filter="fade">
                                      <p:cBhvr>
                                        <p:cTn id="26"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21" grpId="0" animBg="1"/>
      <p:bldP spid="22" grpId="0"/>
      <p:bldP spid="23" grpId="0">
        <p:tmplLst>
          <p:tmpl>
            <p:tnLst>
              <p:par>
                <p:cTn presetID="10" presetClass="entr" presetSubtype="0" fill="hold" nodeType="afterEffect">
                  <p:stCondLst>
                    <p:cond delay="25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laptop 2">
    <p:spTree>
      <p:nvGrpSpPr>
        <p:cNvPr id="1" name=""/>
        <p:cNvGrpSpPr/>
        <p:nvPr/>
      </p:nvGrpSpPr>
      <p:grpSpPr>
        <a:xfrm>
          <a:off x="0" y="0"/>
          <a:ext cx="0" cy="0"/>
          <a:chOff x="0" y="0"/>
          <a:chExt cx="0" cy="0"/>
        </a:xfrm>
      </p:grpSpPr>
      <p:cxnSp>
        <p:nvCxnSpPr>
          <p:cNvPr id="14" name="Straight Connector 13"/>
          <p:cNvCxnSpPr/>
          <p:nvPr userDrawn="1"/>
        </p:nvCxnSpPr>
        <p:spPr>
          <a:xfrm>
            <a:off x="1517651" y="5141913"/>
            <a:ext cx="7379606" cy="0"/>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3" name="Footer Placeholder 2"/>
          <p:cNvSpPr>
            <a:spLocks noGrp="1"/>
          </p:cNvSpPr>
          <p:nvPr>
            <p:ph type="ftr" sz="quarter" idx="10"/>
          </p:nvPr>
        </p:nvSpPr>
        <p:spPr/>
        <p:txBody>
          <a:bodyPr/>
          <a:lstStyle/>
          <a:p>
            <a:r>
              <a:rPr kumimoji="1" lang="en-US" altLang="ja-JP"/>
              <a:t>The Power of PowerPoint - thepopp.com</a:t>
            </a:r>
            <a:endParaRPr kumimoji="1" lang="ja-JP" altLang="en-US" dirty="0"/>
          </a:p>
        </p:txBody>
      </p:sp>
      <p:sp>
        <p:nvSpPr>
          <p:cNvPr id="4" name="Slide Number Placeholder 3"/>
          <p:cNvSpPr>
            <a:spLocks noGrp="1"/>
          </p:cNvSpPr>
          <p:nvPr>
            <p:ph type="sldNum" sz="quarter" idx="11"/>
          </p:nvPr>
        </p:nvSpPr>
        <p:spPr/>
        <p:txBody>
          <a:bodyPr/>
          <a:lstStyle/>
          <a:p>
            <a:fld id="{B54AD89C-DF1E-4948-B597-5DD47B34A9CA}" type="slidenum">
              <a:rPr kumimoji="1" lang="ja-JP" altLang="en-US" smtClean="0"/>
              <a:pPr/>
              <a:t>‹#›</a:t>
            </a:fld>
            <a:endParaRPr kumimoji="1" lang="ja-JP" altLang="en-US" dirty="0"/>
          </a:p>
        </p:txBody>
      </p:sp>
      <p:pic>
        <p:nvPicPr>
          <p:cNvPr id="12" name="Picture 11"/>
          <p:cNvPicPr>
            <a:picLocks noChangeAspect="1"/>
          </p:cNvPicPr>
          <p:nvPr userDrawn="1"/>
        </p:nvPicPr>
        <p:blipFill rotWithShape="1">
          <a:blip r:embed="rId2">
            <a:extLst>
              <a:ext uri="{28A0092B-C50C-407E-A947-70E740481C1C}">
                <a14:useLocalDpi xmlns:a14="http://schemas.microsoft.com/office/drawing/2010/main" val="0"/>
              </a:ext>
            </a:extLst>
          </a:blip>
          <a:srcRect t="10212" r="35458"/>
          <a:stretch/>
        </p:blipFill>
        <p:spPr>
          <a:xfrm>
            <a:off x="7127875" y="0"/>
            <a:ext cx="11160125" cy="8877369"/>
          </a:xfrm>
          <a:prstGeom prst="rect">
            <a:avLst/>
          </a:prstGeom>
        </p:spPr>
      </p:pic>
      <p:sp>
        <p:nvSpPr>
          <p:cNvPr id="13" name="Picture Placeholder 6"/>
          <p:cNvSpPr>
            <a:spLocks noGrp="1"/>
          </p:cNvSpPr>
          <p:nvPr>
            <p:ph type="pic" sz="quarter" idx="15"/>
          </p:nvPr>
        </p:nvSpPr>
        <p:spPr>
          <a:xfrm>
            <a:off x="9318625" y="0"/>
            <a:ext cx="8969376" cy="7715250"/>
          </a:xfrm>
          <a:solidFill>
            <a:schemeClr val="accent5">
              <a:lumMod val="40000"/>
              <a:lumOff val="60000"/>
            </a:schemeClr>
          </a:solidFill>
        </p:spPr>
        <p:txBody>
          <a:bodyPr/>
          <a:lstStyle>
            <a:lvl1pPr marL="0" marR="0" indent="0" algn="l" defTabSz="1371417" rtl="0" eaLnBrk="1" fontAlgn="auto" latinLnBrk="0" hangingPunct="1">
              <a:lnSpc>
                <a:spcPct val="160000"/>
              </a:lnSpc>
              <a:spcBef>
                <a:spcPts val="0"/>
              </a:spcBef>
              <a:spcAft>
                <a:spcPts val="0"/>
              </a:spcAft>
              <a:buClrTx/>
              <a:buSzTx/>
              <a:buFont typeface="Arial" panose="020B0604020202020204" pitchFamily="34" charset="0"/>
              <a:buNone/>
              <a:tabLst/>
              <a:defRPr/>
            </a:lvl1pPr>
          </a:lstStyle>
          <a:p>
            <a:pPr marL="0" marR="0" lvl="0" indent="0" algn="l" defTabSz="1371417" rtl="0" eaLnBrk="1" fontAlgn="auto" latinLnBrk="0" hangingPunct="1">
              <a:lnSpc>
                <a:spcPct val="160000"/>
              </a:lnSpc>
              <a:spcBef>
                <a:spcPts val="0"/>
              </a:spcBef>
              <a:spcAft>
                <a:spcPts val="0"/>
              </a:spcAft>
              <a:buClrTx/>
              <a:buSzTx/>
              <a:buFont typeface="Arial" panose="020B0604020202020204" pitchFamily="34" charset="0"/>
              <a:buNone/>
              <a:tabLst/>
              <a:defRPr/>
            </a:pPr>
            <a:r>
              <a:rPr kumimoji="1" lang="en-US" altLang="ja-JP" dirty="0"/>
              <a:t>Click icon to add picture</a:t>
            </a:r>
            <a:endParaRPr kumimoji="1" lang="ja-JP" altLang="en-US" dirty="0"/>
          </a:p>
        </p:txBody>
      </p:sp>
      <p:sp>
        <p:nvSpPr>
          <p:cNvPr id="15" name="Title 1"/>
          <p:cNvSpPr>
            <a:spLocks noGrp="1"/>
          </p:cNvSpPr>
          <p:nvPr>
            <p:ph type="title" hasCustomPrompt="1"/>
          </p:nvPr>
        </p:nvSpPr>
        <p:spPr>
          <a:xfrm>
            <a:off x="1403351" y="1398589"/>
            <a:ext cx="5111750" cy="3648420"/>
          </a:xfrm>
        </p:spPr>
        <p:txBody>
          <a:bodyPr anchor="b"/>
          <a:lstStyle>
            <a:lvl1pPr algn="l">
              <a:defRPr/>
            </a:lvl1pPr>
          </a:lstStyle>
          <a:p>
            <a:r>
              <a:rPr kumimoji="1" lang="en-US" altLang="ja-JP" dirty="0"/>
              <a:t>Slide title</a:t>
            </a:r>
            <a:br>
              <a:rPr kumimoji="1" lang="en-US" altLang="ja-JP" dirty="0"/>
            </a:br>
            <a:r>
              <a:rPr kumimoji="1" lang="en-US" altLang="ja-JP" dirty="0"/>
              <a:t>goes here</a:t>
            </a:r>
            <a:endParaRPr kumimoji="1" lang="ja-JP" altLang="en-US" dirty="0"/>
          </a:p>
        </p:txBody>
      </p:sp>
      <p:sp>
        <p:nvSpPr>
          <p:cNvPr id="16" name="Text Placeholder 5"/>
          <p:cNvSpPr>
            <a:spLocks noGrp="1"/>
          </p:cNvSpPr>
          <p:nvPr>
            <p:ph type="body" sz="quarter" idx="12" hasCustomPrompt="1"/>
          </p:nvPr>
        </p:nvSpPr>
        <p:spPr>
          <a:xfrm>
            <a:off x="1422400" y="5360988"/>
            <a:ext cx="5092700" cy="3022600"/>
          </a:xfrm>
        </p:spPr>
        <p:txBody>
          <a:bodyPr anchor="t"/>
          <a:lstStyle>
            <a:lvl1pPr marL="0" indent="0" algn="just">
              <a:spcBef>
                <a:spcPts val="0"/>
              </a:spcBef>
              <a:buFontTx/>
              <a:buNone/>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328313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par>
                          <p:cTn id="11" fill="hold">
                            <p:stCondLst>
                              <p:cond delay="500"/>
                            </p:stCondLst>
                            <p:childTnLst>
                              <p:par>
                                <p:cTn id="12" presetID="22" presetClass="entr" presetSubtype="2" fill="hold" nodeType="afterEffect">
                                  <p:stCondLst>
                                    <p:cond delay="0"/>
                                  </p:stCondLst>
                                  <p:childTnLst>
                                    <p:set>
                                      <p:cBhvr>
                                        <p:cTn id="13" dur="1" fill="hold">
                                          <p:stCondLst>
                                            <p:cond delay="0"/>
                                          </p:stCondLst>
                                        </p:cTn>
                                        <p:tgtEl>
                                          <p:spTgt spid="14"/>
                                        </p:tgtEl>
                                        <p:attrNameLst>
                                          <p:attrName>style.visibility</p:attrName>
                                        </p:attrNameLst>
                                      </p:cBhvr>
                                      <p:to>
                                        <p:strVal val="visible"/>
                                      </p:to>
                                    </p:set>
                                    <p:animEffect transition="in" filter="wipe(right)">
                                      <p:cBhvr>
                                        <p:cTn id="14" dur="500"/>
                                        <p:tgtEl>
                                          <p:spTgt spid="14"/>
                                        </p:tgtEl>
                                      </p:cBhvr>
                                    </p:animEffect>
                                  </p:childTnLst>
                                </p:cTn>
                              </p:par>
                              <p:par>
                                <p:cTn id="15" presetID="2" presetClass="entr" presetSubtype="1" decel="100000" fill="hold" grpId="0" nodeType="withEffect">
                                  <p:stCondLst>
                                    <p:cond delay="250"/>
                                  </p:stCondLst>
                                  <p:iterate type="wd">
                                    <p:tmPct val="10000"/>
                                  </p:iterate>
                                  <p:childTnLst>
                                    <p:set>
                                      <p:cBhvr>
                                        <p:cTn id="16" dur="1" fill="hold">
                                          <p:stCondLst>
                                            <p:cond delay="0"/>
                                          </p:stCondLst>
                                        </p:cTn>
                                        <p:tgtEl>
                                          <p:spTgt spid="15"/>
                                        </p:tgtEl>
                                        <p:attrNameLst>
                                          <p:attrName>style.visibility</p:attrName>
                                        </p:attrNameLst>
                                      </p:cBhvr>
                                      <p:to>
                                        <p:strVal val="visible"/>
                                      </p:to>
                                    </p:set>
                                    <p:anim calcmode="lin" valueType="num">
                                      <p:cBhvr additive="base">
                                        <p:cTn id="17" dur="1000" fill="hold"/>
                                        <p:tgtEl>
                                          <p:spTgt spid="15"/>
                                        </p:tgtEl>
                                        <p:attrNameLst>
                                          <p:attrName>ppt_x</p:attrName>
                                        </p:attrNameLst>
                                      </p:cBhvr>
                                      <p:tavLst>
                                        <p:tav tm="0">
                                          <p:val>
                                            <p:strVal val="#ppt_x"/>
                                          </p:val>
                                        </p:tav>
                                        <p:tav tm="100000">
                                          <p:val>
                                            <p:strVal val="#ppt_x"/>
                                          </p:val>
                                        </p:tav>
                                      </p:tavLst>
                                    </p:anim>
                                    <p:anim calcmode="lin" valueType="num">
                                      <p:cBhvr additive="base">
                                        <p:cTn id="18" dur="1000" fill="hold"/>
                                        <p:tgtEl>
                                          <p:spTgt spid="15"/>
                                        </p:tgtEl>
                                        <p:attrNameLst>
                                          <p:attrName>ppt_y</p:attrName>
                                        </p:attrNameLst>
                                      </p:cBhvr>
                                      <p:tavLst>
                                        <p:tav tm="0">
                                          <p:val>
                                            <p:strVal val="0-#ppt_h/2"/>
                                          </p:val>
                                        </p:tav>
                                        <p:tav tm="100000">
                                          <p:val>
                                            <p:strVal val="#ppt_y"/>
                                          </p:val>
                                        </p:tav>
                                      </p:tavLst>
                                    </p:anim>
                                  </p:childTnLst>
                                </p:cTn>
                              </p:par>
                            </p:childTnLst>
                          </p:cTn>
                        </p:par>
                        <p:par>
                          <p:cTn id="19" fill="hold">
                            <p:stCondLst>
                              <p:cond delay="2050"/>
                            </p:stCondLst>
                            <p:childTnLst>
                              <p:par>
                                <p:cTn id="20" presetID="10" presetClass="entr" presetSubtype="0" fill="hold" grpId="0" nodeType="afterEffect">
                                  <p:stCondLst>
                                    <p:cond delay="25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p:bldP spid="16" grpId="0">
        <p:tmplLst>
          <p:tmpl>
            <p:tnLst>
              <p:par>
                <p:cTn presetID="10" presetClass="entr" presetSubtype="0" fill="hold" nodeType="afterEffect">
                  <p:stCondLst>
                    <p:cond delay="25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Desktop">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kumimoji="1" lang="en-US" altLang="ja-JP"/>
              <a:t>The Power of PowerPoint - thepopp.com</a:t>
            </a:r>
            <a:endParaRPr kumimoji="1" lang="ja-JP" altLang="en-US" dirty="0"/>
          </a:p>
        </p:txBody>
      </p:sp>
      <p:sp>
        <p:nvSpPr>
          <p:cNvPr id="4" name="Slide Number Placeholder 3"/>
          <p:cNvSpPr>
            <a:spLocks noGrp="1"/>
          </p:cNvSpPr>
          <p:nvPr>
            <p:ph type="sldNum" sz="quarter" idx="11"/>
          </p:nvPr>
        </p:nvSpPr>
        <p:spPr/>
        <p:txBody>
          <a:bodyPr/>
          <a:lstStyle/>
          <a:p>
            <a:fld id="{B54AD89C-DF1E-4948-B597-5DD47B34A9CA}" type="slidenum">
              <a:rPr kumimoji="1" lang="ja-JP" altLang="en-US" smtClean="0"/>
              <a:pPr/>
              <a:t>‹#›</a:t>
            </a:fld>
            <a:endParaRPr kumimoji="1" lang="ja-JP" altLang="en-US" dirty="0"/>
          </a:p>
        </p:txBody>
      </p:sp>
      <p:grpSp>
        <p:nvGrpSpPr>
          <p:cNvPr id="5" name="Group 4"/>
          <p:cNvGrpSpPr/>
          <p:nvPr userDrawn="1"/>
        </p:nvGrpSpPr>
        <p:grpSpPr>
          <a:xfrm>
            <a:off x="1943100" y="2177141"/>
            <a:ext cx="7661474" cy="6219281"/>
            <a:chOff x="2198478" y="1402730"/>
            <a:chExt cx="8912404" cy="7234736"/>
          </a:xfrm>
        </p:grpSpPr>
        <p:grpSp>
          <p:nvGrpSpPr>
            <p:cNvPr id="6" name="Group 5"/>
            <p:cNvGrpSpPr/>
            <p:nvPr userDrawn="1"/>
          </p:nvGrpSpPr>
          <p:grpSpPr>
            <a:xfrm>
              <a:off x="5152347" y="7666807"/>
              <a:ext cx="3002317" cy="970659"/>
              <a:chOff x="5152347" y="7666807"/>
              <a:chExt cx="3002317" cy="970659"/>
            </a:xfrm>
          </p:grpSpPr>
          <p:sp>
            <p:nvSpPr>
              <p:cNvPr id="12" name="Freeform: Shape 11"/>
              <p:cNvSpPr/>
              <p:nvPr userDrawn="1"/>
            </p:nvSpPr>
            <p:spPr>
              <a:xfrm>
                <a:off x="5152347" y="7666807"/>
                <a:ext cx="3002317" cy="970659"/>
              </a:xfrm>
              <a:custGeom>
                <a:avLst/>
                <a:gdLst>
                  <a:gd name="connsiteX0" fmla="*/ 566240 w 3002317"/>
                  <a:gd name="connsiteY0" fmla="*/ 0 h 970659"/>
                  <a:gd name="connsiteX1" fmla="*/ 2432360 w 3002317"/>
                  <a:gd name="connsiteY1" fmla="*/ 0 h 970659"/>
                  <a:gd name="connsiteX2" fmla="*/ 2444712 w 3002317"/>
                  <a:gd name="connsiteY2" fmla="*/ 153415 h 970659"/>
                  <a:gd name="connsiteX3" fmla="*/ 2558119 w 3002317"/>
                  <a:gd name="connsiteY3" fmla="*/ 661012 h 970659"/>
                  <a:gd name="connsiteX4" fmla="*/ 2962931 w 3002317"/>
                  <a:gd name="connsiteY4" fmla="*/ 837224 h 970659"/>
                  <a:gd name="connsiteX5" fmla="*/ 2956436 w 3002317"/>
                  <a:gd name="connsiteY5" fmla="*/ 837224 h 970659"/>
                  <a:gd name="connsiteX6" fmla="*/ 2960140 w 3002317"/>
                  <a:gd name="connsiteY6" fmla="*/ 837972 h 970659"/>
                  <a:gd name="connsiteX7" fmla="*/ 3002317 w 3002317"/>
                  <a:gd name="connsiteY7" fmla="*/ 901602 h 970659"/>
                  <a:gd name="connsiteX8" fmla="*/ 3002316 w 3002317"/>
                  <a:gd name="connsiteY8" fmla="*/ 901602 h 970659"/>
                  <a:gd name="connsiteX9" fmla="*/ 2933259 w 3002317"/>
                  <a:gd name="connsiteY9" fmla="*/ 970659 h 970659"/>
                  <a:gd name="connsiteX10" fmla="*/ 69057 w 3002317"/>
                  <a:gd name="connsiteY10" fmla="*/ 970658 h 970659"/>
                  <a:gd name="connsiteX11" fmla="*/ 20226 w 3002317"/>
                  <a:gd name="connsiteY11" fmla="*/ 950432 h 970659"/>
                  <a:gd name="connsiteX12" fmla="*/ 0 w 3002317"/>
                  <a:gd name="connsiteY12" fmla="*/ 901601 h 970659"/>
                  <a:gd name="connsiteX13" fmla="*/ 20226 w 3002317"/>
                  <a:gd name="connsiteY13" fmla="*/ 852771 h 970659"/>
                  <a:gd name="connsiteX14" fmla="*/ 36097 w 3002317"/>
                  <a:gd name="connsiteY14" fmla="*/ 842071 h 970659"/>
                  <a:gd name="connsiteX15" fmla="*/ 35278 w 3002317"/>
                  <a:gd name="connsiteY15" fmla="*/ 842071 h 970659"/>
                  <a:gd name="connsiteX16" fmla="*/ 37319 w 3002317"/>
                  <a:gd name="connsiteY16" fmla="*/ 841247 h 970659"/>
                  <a:gd name="connsiteX17" fmla="*/ 42177 w 3002317"/>
                  <a:gd name="connsiteY17" fmla="*/ 837972 h 970659"/>
                  <a:gd name="connsiteX18" fmla="*/ 48684 w 3002317"/>
                  <a:gd name="connsiteY18" fmla="*/ 836658 h 970659"/>
                  <a:gd name="connsiteX19" fmla="*/ 130007 w 3002317"/>
                  <a:gd name="connsiteY19" fmla="*/ 803822 h 970659"/>
                  <a:gd name="connsiteX20" fmla="*/ 440090 w 3002317"/>
                  <a:gd name="connsiteY20" fmla="*/ 665859 h 970659"/>
                  <a:gd name="connsiteX21" fmla="*/ 553498 w 3002317"/>
                  <a:gd name="connsiteY21" fmla="*/ 158262 h 970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02317" h="970659">
                    <a:moveTo>
                      <a:pt x="566240" y="0"/>
                    </a:moveTo>
                    <a:lnTo>
                      <a:pt x="2432360" y="0"/>
                    </a:lnTo>
                    <a:lnTo>
                      <a:pt x="2444712" y="153415"/>
                    </a:lnTo>
                    <a:cubicBezTo>
                      <a:pt x="2455725" y="340027"/>
                      <a:pt x="2464059" y="517933"/>
                      <a:pt x="2558119" y="661012"/>
                    </a:cubicBezTo>
                    <a:cubicBezTo>
                      <a:pt x="2648607" y="770549"/>
                      <a:pt x="2858156" y="775312"/>
                      <a:pt x="2962931" y="837224"/>
                    </a:cubicBezTo>
                    <a:lnTo>
                      <a:pt x="2956436" y="837224"/>
                    </a:lnTo>
                    <a:lnTo>
                      <a:pt x="2960140" y="837972"/>
                    </a:lnTo>
                    <a:cubicBezTo>
                      <a:pt x="2984926" y="848455"/>
                      <a:pt x="3002317" y="872998"/>
                      <a:pt x="3002317" y="901602"/>
                    </a:cubicBezTo>
                    <a:lnTo>
                      <a:pt x="3002316" y="901602"/>
                    </a:lnTo>
                    <a:cubicBezTo>
                      <a:pt x="3002316" y="939741"/>
                      <a:pt x="2971398" y="970659"/>
                      <a:pt x="2933259" y="970659"/>
                    </a:cubicBezTo>
                    <a:lnTo>
                      <a:pt x="69057" y="970658"/>
                    </a:lnTo>
                    <a:cubicBezTo>
                      <a:pt x="49987" y="970658"/>
                      <a:pt x="32723" y="962928"/>
                      <a:pt x="20226" y="950432"/>
                    </a:cubicBezTo>
                    <a:lnTo>
                      <a:pt x="0" y="901601"/>
                    </a:lnTo>
                    <a:lnTo>
                      <a:pt x="20226" y="852771"/>
                    </a:lnTo>
                    <a:lnTo>
                      <a:pt x="36097" y="842071"/>
                    </a:lnTo>
                    <a:lnTo>
                      <a:pt x="35278" y="842071"/>
                    </a:lnTo>
                    <a:lnTo>
                      <a:pt x="37319" y="841247"/>
                    </a:lnTo>
                    <a:lnTo>
                      <a:pt x="42177" y="837972"/>
                    </a:lnTo>
                    <a:lnTo>
                      <a:pt x="48684" y="836658"/>
                    </a:lnTo>
                    <a:lnTo>
                      <a:pt x="130007" y="803822"/>
                    </a:lnTo>
                    <a:cubicBezTo>
                      <a:pt x="237386" y="771229"/>
                      <a:pt x="372224" y="748012"/>
                      <a:pt x="440090" y="665859"/>
                    </a:cubicBezTo>
                    <a:cubicBezTo>
                      <a:pt x="534150" y="522780"/>
                      <a:pt x="542484" y="344874"/>
                      <a:pt x="553498" y="158262"/>
                    </a:cubicBezTo>
                    <a:close/>
                  </a:path>
                </a:pathLst>
              </a:custGeom>
              <a:solidFill>
                <a:schemeClr val="accent3">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Freeform: Shape 12"/>
              <p:cNvSpPr/>
              <p:nvPr userDrawn="1"/>
            </p:nvSpPr>
            <p:spPr>
              <a:xfrm>
                <a:off x="5713861" y="7666807"/>
                <a:ext cx="1879289" cy="81781"/>
              </a:xfrm>
              <a:custGeom>
                <a:avLst/>
                <a:gdLst>
                  <a:gd name="connsiteX0" fmla="*/ 6584 w 1879289"/>
                  <a:gd name="connsiteY0" fmla="*/ 0 h 81781"/>
                  <a:gd name="connsiteX1" fmla="*/ 1872704 w 1879289"/>
                  <a:gd name="connsiteY1" fmla="*/ 0 h 81781"/>
                  <a:gd name="connsiteX2" fmla="*/ 1879289 w 1879289"/>
                  <a:gd name="connsiteY2" fmla="*/ 81781 h 81781"/>
                  <a:gd name="connsiteX3" fmla="*/ 0 w 1879289"/>
                  <a:gd name="connsiteY3" fmla="*/ 81781 h 81781"/>
                </a:gdLst>
                <a:ahLst/>
                <a:cxnLst>
                  <a:cxn ang="0">
                    <a:pos x="connsiteX0" y="connsiteY0"/>
                  </a:cxn>
                  <a:cxn ang="0">
                    <a:pos x="connsiteX1" y="connsiteY1"/>
                  </a:cxn>
                  <a:cxn ang="0">
                    <a:pos x="connsiteX2" y="connsiteY2"/>
                  </a:cxn>
                  <a:cxn ang="0">
                    <a:pos x="connsiteX3" y="connsiteY3"/>
                  </a:cxn>
                </a:cxnLst>
                <a:rect l="l" t="t" r="r" b="b"/>
                <a:pathLst>
                  <a:path w="1879289" h="81781">
                    <a:moveTo>
                      <a:pt x="6584" y="0"/>
                    </a:moveTo>
                    <a:lnTo>
                      <a:pt x="1872704" y="0"/>
                    </a:lnTo>
                    <a:lnTo>
                      <a:pt x="1879289" y="81781"/>
                    </a:lnTo>
                    <a:lnTo>
                      <a:pt x="0" y="81781"/>
                    </a:lnTo>
                    <a:close/>
                  </a:path>
                </a:pathLst>
              </a:custGeom>
              <a:solidFill>
                <a:schemeClr val="accent3">
                  <a:lumMod val="60000"/>
                  <a:lumOff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7" name="Rectangle: Rounded Corners 6"/>
            <p:cNvSpPr/>
            <p:nvPr userDrawn="1"/>
          </p:nvSpPr>
          <p:spPr>
            <a:xfrm>
              <a:off x="2200826" y="1402814"/>
              <a:ext cx="8910056" cy="6264077"/>
            </a:xfrm>
            <a:prstGeom prst="roundRect">
              <a:avLst>
                <a:gd name="adj" fmla="val 4479"/>
              </a:avLst>
            </a:prstGeom>
            <a:solidFill>
              <a:schemeClr val="tx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Rectangle: Rounded Corners 7"/>
            <p:cNvSpPr/>
            <p:nvPr userDrawn="1"/>
          </p:nvSpPr>
          <p:spPr>
            <a:xfrm>
              <a:off x="2520212" y="1784336"/>
              <a:ext cx="8271284" cy="4652597"/>
            </a:xfrm>
            <a:prstGeom prst="roundRect">
              <a:avLst>
                <a:gd name="adj" fmla="val 595"/>
              </a:avLst>
            </a:prstGeom>
            <a:solidFill>
              <a:srgbClr val="333333"/>
            </a:solidFill>
            <a:ln>
              <a:solidFill>
                <a:srgbClr val="7777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9" name="Group 8"/>
            <p:cNvGrpSpPr/>
            <p:nvPr userDrawn="1"/>
          </p:nvGrpSpPr>
          <p:grpSpPr>
            <a:xfrm>
              <a:off x="2198478" y="1402730"/>
              <a:ext cx="8910056" cy="6264077"/>
              <a:chOff x="2198478" y="1402730"/>
              <a:chExt cx="8910056" cy="6264077"/>
            </a:xfrm>
          </p:grpSpPr>
          <p:sp>
            <p:nvSpPr>
              <p:cNvPr id="10" name="Freeform: Shape 9"/>
              <p:cNvSpPr/>
              <p:nvPr userDrawn="1"/>
            </p:nvSpPr>
            <p:spPr>
              <a:xfrm>
                <a:off x="2198478" y="6797053"/>
                <a:ext cx="8910056" cy="869754"/>
              </a:xfrm>
              <a:custGeom>
                <a:avLst/>
                <a:gdLst>
                  <a:gd name="connsiteX0" fmla="*/ 0 w 8910056"/>
                  <a:gd name="connsiteY0" fmla="*/ 0 h 869754"/>
                  <a:gd name="connsiteX1" fmla="*/ 8910056 w 8910056"/>
                  <a:gd name="connsiteY1" fmla="*/ 0 h 869754"/>
                  <a:gd name="connsiteX2" fmla="*/ 8910056 w 8910056"/>
                  <a:gd name="connsiteY2" fmla="*/ 589186 h 869754"/>
                  <a:gd name="connsiteX3" fmla="*/ 8629488 w 8910056"/>
                  <a:gd name="connsiteY3" fmla="*/ 869754 h 869754"/>
                  <a:gd name="connsiteX4" fmla="*/ 280568 w 8910056"/>
                  <a:gd name="connsiteY4" fmla="*/ 869754 h 869754"/>
                  <a:gd name="connsiteX5" fmla="*/ 0 w 8910056"/>
                  <a:gd name="connsiteY5" fmla="*/ 589186 h 86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910056" h="869754">
                    <a:moveTo>
                      <a:pt x="0" y="0"/>
                    </a:moveTo>
                    <a:lnTo>
                      <a:pt x="8910056" y="0"/>
                    </a:lnTo>
                    <a:lnTo>
                      <a:pt x="8910056" y="589186"/>
                    </a:lnTo>
                    <a:cubicBezTo>
                      <a:pt x="8910056" y="744139"/>
                      <a:pt x="8784441" y="869754"/>
                      <a:pt x="8629488" y="869754"/>
                    </a:cubicBezTo>
                    <a:lnTo>
                      <a:pt x="280568" y="869754"/>
                    </a:lnTo>
                    <a:cubicBezTo>
                      <a:pt x="125615" y="869754"/>
                      <a:pt x="0" y="744139"/>
                      <a:pt x="0" y="589186"/>
                    </a:cubicBezTo>
                    <a:close/>
                  </a:path>
                </a:pathLst>
              </a:custGeom>
              <a:solidFill>
                <a:srgbClr val="DDDDDD"/>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sp>
            <p:nvSpPr>
              <p:cNvPr id="11" name="Rectangle: Rounded Corners 10"/>
              <p:cNvSpPr/>
              <p:nvPr userDrawn="1"/>
            </p:nvSpPr>
            <p:spPr>
              <a:xfrm>
                <a:off x="2198478" y="1402730"/>
                <a:ext cx="8910056" cy="6264077"/>
              </a:xfrm>
              <a:prstGeom prst="roundRect">
                <a:avLst>
                  <a:gd name="adj" fmla="val 4479"/>
                </a:avLst>
              </a:prstGeom>
              <a:noFill/>
              <a:ln w="12700">
                <a:solidFill>
                  <a:srgbClr val="7777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sp>
        <p:nvSpPr>
          <p:cNvPr id="17" name="Title 1"/>
          <p:cNvSpPr>
            <a:spLocks noGrp="1"/>
          </p:cNvSpPr>
          <p:nvPr>
            <p:ph type="title" hasCustomPrompt="1"/>
          </p:nvPr>
        </p:nvSpPr>
        <p:spPr>
          <a:xfrm>
            <a:off x="11160125" y="2177141"/>
            <a:ext cx="5165725" cy="2869867"/>
          </a:xfrm>
        </p:spPr>
        <p:txBody>
          <a:bodyPr anchor="b"/>
          <a:lstStyle>
            <a:lvl1pPr algn="l">
              <a:defRPr/>
            </a:lvl1pPr>
          </a:lstStyle>
          <a:p>
            <a:r>
              <a:rPr kumimoji="1" lang="en-US" altLang="ja-JP" dirty="0"/>
              <a:t>Slide title</a:t>
            </a:r>
            <a:br>
              <a:rPr kumimoji="1" lang="en-US" altLang="ja-JP" dirty="0"/>
            </a:br>
            <a:r>
              <a:rPr kumimoji="1" lang="en-US" altLang="ja-JP" dirty="0"/>
              <a:t>goes here</a:t>
            </a:r>
            <a:endParaRPr kumimoji="1" lang="ja-JP" altLang="en-US" dirty="0"/>
          </a:p>
        </p:txBody>
      </p:sp>
      <p:cxnSp>
        <p:nvCxnSpPr>
          <p:cNvPr id="18" name="Straight Connector 17"/>
          <p:cNvCxnSpPr/>
          <p:nvPr userDrawn="1"/>
        </p:nvCxnSpPr>
        <p:spPr>
          <a:xfrm>
            <a:off x="11267001" y="5141913"/>
            <a:ext cx="7020999" cy="0"/>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19" name="Text Placeholder 5"/>
          <p:cNvSpPr>
            <a:spLocks noGrp="1"/>
          </p:cNvSpPr>
          <p:nvPr>
            <p:ph type="body" sz="quarter" idx="12" hasCustomPrompt="1"/>
          </p:nvPr>
        </p:nvSpPr>
        <p:spPr>
          <a:xfrm>
            <a:off x="11179175" y="5360988"/>
            <a:ext cx="5165725" cy="3022600"/>
          </a:xfrm>
        </p:spPr>
        <p:txBody>
          <a:bodyPr anchor="t"/>
          <a:lstStyle>
            <a:lvl1pPr marL="0" indent="0" algn="just">
              <a:spcBef>
                <a:spcPts val="0"/>
              </a:spcBef>
              <a:buFontTx/>
              <a:buNone/>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Text goes here</a:t>
            </a:r>
            <a:endParaRPr kumimoji="1" lang="ja-JP" altLang="en-US" dirty="0"/>
          </a:p>
        </p:txBody>
      </p:sp>
      <p:sp>
        <p:nvSpPr>
          <p:cNvPr id="20" name="Picture Placeholder 6"/>
          <p:cNvSpPr>
            <a:spLocks noGrp="1"/>
          </p:cNvSpPr>
          <p:nvPr>
            <p:ph type="pic" sz="quarter" idx="15"/>
          </p:nvPr>
        </p:nvSpPr>
        <p:spPr>
          <a:xfrm>
            <a:off x="2245837" y="2543447"/>
            <a:ext cx="7056000" cy="3961305"/>
          </a:xfrm>
          <a:solidFill>
            <a:schemeClr val="accent5">
              <a:lumMod val="40000"/>
              <a:lumOff val="60000"/>
            </a:schemeClr>
          </a:solidFill>
        </p:spPr>
        <p:txBody>
          <a:bodyPr/>
          <a:lstStyle>
            <a:lvl1pPr marL="0" marR="0" indent="0" algn="l" defTabSz="1371417" rtl="0" eaLnBrk="1" fontAlgn="auto" latinLnBrk="0" hangingPunct="1">
              <a:lnSpc>
                <a:spcPct val="160000"/>
              </a:lnSpc>
              <a:spcBef>
                <a:spcPts val="0"/>
              </a:spcBef>
              <a:spcAft>
                <a:spcPts val="0"/>
              </a:spcAft>
              <a:buClrTx/>
              <a:buSzTx/>
              <a:buFont typeface="Arial" panose="020B0604020202020204" pitchFamily="34" charset="0"/>
              <a:buNone/>
              <a:tabLst/>
              <a:defRPr/>
            </a:lvl1pPr>
          </a:lstStyle>
          <a:p>
            <a:pPr marL="0" marR="0" lvl="0" indent="0" algn="l" defTabSz="1371417" rtl="0" eaLnBrk="1" fontAlgn="auto" latinLnBrk="0" hangingPunct="1">
              <a:lnSpc>
                <a:spcPct val="160000"/>
              </a:lnSpc>
              <a:spcBef>
                <a:spcPts val="0"/>
              </a:spcBef>
              <a:spcAft>
                <a:spcPts val="0"/>
              </a:spcAft>
              <a:buClrTx/>
              <a:buSzTx/>
              <a:buFont typeface="Arial" panose="020B0604020202020204" pitchFamily="34" charset="0"/>
              <a:buNone/>
              <a:tabLst/>
              <a:defRPr/>
            </a:pPr>
            <a:r>
              <a:rPr kumimoji="1" lang="en-US" altLang="ja-JP" dirty="0"/>
              <a:t>Click icon to add picture</a:t>
            </a:r>
            <a:endParaRPr kumimoji="1" lang="ja-JP" altLang="en-US" dirty="0"/>
          </a:p>
        </p:txBody>
      </p:sp>
    </p:spTree>
    <p:extLst>
      <p:ext uri="{BB962C8B-B14F-4D97-AF65-F5344CB8AC3E}">
        <p14:creationId xmlns:p14="http://schemas.microsoft.com/office/powerpoint/2010/main" val="390248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par>
                          <p:cTn id="11" fill="hold">
                            <p:stCondLst>
                              <p:cond delay="500"/>
                            </p:stCondLst>
                            <p:childTnLst>
                              <p:par>
                                <p:cTn id="12" presetID="22" presetClass="entr" presetSubtype="2" fill="hold" nodeType="afterEffect">
                                  <p:stCondLst>
                                    <p:cond delay="0"/>
                                  </p:stCondLst>
                                  <p:childTnLst>
                                    <p:set>
                                      <p:cBhvr>
                                        <p:cTn id="13" dur="1" fill="hold">
                                          <p:stCondLst>
                                            <p:cond delay="0"/>
                                          </p:stCondLst>
                                        </p:cTn>
                                        <p:tgtEl>
                                          <p:spTgt spid="18"/>
                                        </p:tgtEl>
                                        <p:attrNameLst>
                                          <p:attrName>style.visibility</p:attrName>
                                        </p:attrNameLst>
                                      </p:cBhvr>
                                      <p:to>
                                        <p:strVal val="visible"/>
                                      </p:to>
                                    </p:set>
                                    <p:animEffect transition="in" filter="wipe(right)">
                                      <p:cBhvr>
                                        <p:cTn id="14" dur="500"/>
                                        <p:tgtEl>
                                          <p:spTgt spid="18"/>
                                        </p:tgtEl>
                                      </p:cBhvr>
                                    </p:animEffect>
                                  </p:childTnLst>
                                </p:cTn>
                              </p:par>
                              <p:par>
                                <p:cTn id="15" presetID="2" presetClass="entr" presetSubtype="1" decel="100000" fill="hold" grpId="0" nodeType="withEffect">
                                  <p:stCondLst>
                                    <p:cond delay="250"/>
                                  </p:stCondLst>
                                  <p:iterate type="wd">
                                    <p:tmPct val="10000"/>
                                  </p:iterate>
                                  <p:childTnLst>
                                    <p:set>
                                      <p:cBhvr>
                                        <p:cTn id="16" dur="1" fill="hold">
                                          <p:stCondLst>
                                            <p:cond delay="0"/>
                                          </p:stCondLst>
                                        </p:cTn>
                                        <p:tgtEl>
                                          <p:spTgt spid="17"/>
                                        </p:tgtEl>
                                        <p:attrNameLst>
                                          <p:attrName>style.visibility</p:attrName>
                                        </p:attrNameLst>
                                      </p:cBhvr>
                                      <p:to>
                                        <p:strVal val="visible"/>
                                      </p:to>
                                    </p:set>
                                    <p:anim calcmode="lin" valueType="num">
                                      <p:cBhvr additive="base">
                                        <p:cTn id="17" dur="1000" fill="hold"/>
                                        <p:tgtEl>
                                          <p:spTgt spid="17"/>
                                        </p:tgtEl>
                                        <p:attrNameLst>
                                          <p:attrName>ppt_x</p:attrName>
                                        </p:attrNameLst>
                                      </p:cBhvr>
                                      <p:tavLst>
                                        <p:tav tm="0">
                                          <p:val>
                                            <p:strVal val="#ppt_x"/>
                                          </p:val>
                                        </p:tav>
                                        <p:tav tm="100000">
                                          <p:val>
                                            <p:strVal val="#ppt_x"/>
                                          </p:val>
                                        </p:tav>
                                      </p:tavLst>
                                    </p:anim>
                                    <p:anim calcmode="lin" valueType="num">
                                      <p:cBhvr additive="base">
                                        <p:cTn id="18" dur="1000" fill="hold"/>
                                        <p:tgtEl>
                                          <p:spTgt spid="17"/>
                                        </p:tgtEl>
                                        <p:attrNameLst>
                                          <p:attrName>ppt_y</p:attrName>
                                        </p:attrNameLst>
                                      </p:cBhvr>
                                      <p:tavLst>
                                        <p:tav tm="0">
                                          <p:val>
                                            <p:strVal val="0-#ppt_h/2"/>
                                          </p:val>
                                        </p:tav>
                                        <p:tav tm="100000">
                                          <p:val>
                                            <p:strVal val="#ppt_y"/>
                                          </p:val>
                                        </p:tav>
                                      </p:tavLst>
                                    </p:anim>
                                  </p:childTnLst>
                                </p:cTn>
                              </p:par>
                            </p:childTnLst>
                          </p:cTn>
                        </p:par>
                        <p:par>
                          <p:cTn id="19" fill="hold">
                            <p:stCondLst>
                              <p:cond delay="2050"/>
                            </p:stCondLst>
                            <p:childTnLst>
                              <p:par>
                                <p:cTn id="20" presetID="10" presetClass="entr" presetSubtype="0" fill="hold" grpId="0" nodeType="afterEffect">
                                  <p:stCondLst>
                                    <p:cond delay="25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9" grpId="0">
        <p:tmplLst>
          <p:tmpl>
            <p:tnLst>
              <p:par>
                <p:cTn presetID="10" presetClass="entr" presetSubtype="0" fill="hold" nodeType="afterEffect">
                  <p:stCondLst>
                    <p:cond delay="25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0" grpId="0" animBg="1"/>
    </p:bld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3 points">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kumimoji="1" lang="en-US" altLang="ja-JP"/>
              <a:t>The Power of PowerPoint - thepopp.com</a:t>
            </a:r>
            <a:endParaRPr kumimoji="1" lang="ja-JP" altLang="en-US" dirty="0"/>
          </a:p>
        </p:txBody>
      </p:sp>
      <p:sp>
        <p:nvSpPr>
          <p:cNvPr id="4" name="Slide Number Placeholder 3"/>
          <p:cNvSpPr>
            <a:spLocks noGrp="1"/>
          </p:cNvSpPr>
          <p:nvPr>
            <p:ph type="sldNum" sz="quarter" idx="11"/>
          </p:nvPr>
        </p:nvSpPr>
        <p:spPr/>
        <p:txBody>
          <a:bodyPr/>
          <a:lstStyle/>
          <a:p>
            <a:fld id="{B54AD89C-DF1E-4948-B597-5DD47B34A9CA}" type="slidenum">
              <a:rPr kumimoji="1" lang="ja-JP" altLang="en-US" smtClean="0"/>
              <a:pPr/>
              <a:t>‹#›</a:t>
            </a:fld>
            <a:endParaRPr kumimoji="1" lang="ja-JP" altLang="en-US" dirty="0"/>
          </a:p>
        </p:txBody>
      </p:sp>
      <p:sp>
        <p:nvSpPr>
          <p:cNvPr id="5" name="Freeform: Shape 4"/>
          <p:cNvSpPr/>
          <p:nvPr userDrawn="1"/>
        </p:nvSpPr>
        <p:spPr>
          <a:xfrm>
            <a:off x="7127875" y="2939844"/>
            <a:ext cx="1831612" cy="2114891"/>
          </a:xfrm>
          <a:custGeom>
            <a:avLst/>
            <a:gdLst>
              <a:gd name="connsiteX0" fmla="*/ 0 w 1831612"/>
              <a:gd name="connsiteY0" fmla="*/ 0 h 2114891"/>
              <a:gd name="connsiteX1" fmla="*/ 176053 w 1831612"/>
              <a:gd name="connsiteY1" fmla="*/ 8890 h 2114891"/>
              <a:gd name="connsiteX2" fmla="*/ 1777898 w 1831612"/>
              <a:gd name="connsiteY2" fmla="*/ 968994 h 2114891"/>
              <a:gd name="connsiteX3" fmla="*/ 1831612 w 1831612"/>
              <a:gd name="connsiteY3" fmla="*/ 1057409 h 2114891"/>
              <a:gd name="connsiteX4" fmla="*/ 0 w 1831612"/>
              <a:gd name="connsiteY4" fmla="*/ 2114891 h 2114891"/>
              <a:gd name="connsiteX5" fmla="*/ 0 w 1831612"/>
              <a:gd name="connsiteY5" fmla="*/ 0 h 2114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31612" h="2114891">
                <a:moveTo>
                  <a:pt x="0" y="0"/>
                </a:moveTo>
                <a:lnTo>
                  <a:pt x="176053" y="8890"/>
                </a:lnTo>
                <a:cubicBezTo>
                  <a:pt x="842715" y="76593"/>
                  <a:pt x="1421520" y="441485"/>
                  <a:pt x="1777898" y="968994"/>
                </a:cubicBezTo>
                <a:lnTo>
                  <a:pt x="1831612" y="1057409"/>
                </a:lnTo>
                <a:lnTo>
                  <a:pt x="0" y="2114891"/>
                </a:lnTo>
                <a:lnTo>
                  <a:pt x="0" y="0"/>
                </a:lnTo>
                <a:close/>
              </a:path>
            </a:pathLst>
          </a:cu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6" name="Freeform: Shape 5"/>
          <p:cNvSpPr/>
          <p:nvPr userDrawn="1"/>
        </p:nvSpPr>
        <p:spPr>
          <a:xfrm>
            <a:off x="7176426" y="4081434"/>
            <a:ext cx="2105662" cy="2118160"/>
          </a:xfrm>
          <a:custGeom>
            <a:avLst/>
            <a:gdLst>
              <a:gd name="connsiteX0" fmla="*/ 1834203 w 2105662"/>
              <a:gd name="connsiteY0" fmla="*/ 0 h 2118160"/>
              <a:gd name="connsiteX1" fmla="*/ 1839718 w 2105662"/>
              <a:gd name="connsiteY1" fmla="*/ 9078 h 2118160"/>
              <a:gd name="connsiteX2" fmla="*/ 2105662 w 2105662"/>
              <a:gd name="connsiteY2" fmla="*/ 1059373 h 2118160"/>
              <a:gd name="connsiteX3" fmla="*/ 1839718 w 2105662"/>
              <a:gd name="connsiteY3" fmla="*/ 2109668 h 2118160"/>
              <a:gd name="connsiteX4" fmla="*/ 1834559 w 2105662"/>
              <a:gd name="connsiteY4" fmla="*/ 2118160 h 2118160"/>
              <a:gd name="connsiteX5" fmla="*/ 0 w 2105662"/>
              <a:gd name="connsiteY5" fmla="*/ 1058977 h 2118160"/>
              <a:gd name="connsiteX6" fmla="*/ 1834203 w 2105662"/>
              <a:gd name="connsiteY6" fmla="*/ 0 h 2118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05662" h="2118160">
                <a:moveTo>
                  <a:pt x="1834203" y="0"/>
                </a:moveTo>
                <a:lnTo>
                  <a:pt x="1839718" y="9078"/>
                </a:lnTo>
                <a:cubicBezTo>
                  <a:pt x="2009322" y="321292"/>
                  <a:pt x="2105662" y="679082"/>
                  <a:pt x="2105662" y="1059373"/>
                </a:cubicBezTo>
                <a:cubicBezTo>
                  <a:pt x="2105662" y="1439664"/>
                  <a:pt x="2009322" y="1797454"/>
                  <a:pt x="1839718" y="2109668"/>
                </a:cubicBezTo>
                <a:lnTo>
                  <a:pt x="1834559" y="2118160"/>
                </a:lnTo>
                <a:lnTo>
                  <a:pt x="0" y="1058977"/>
                </a:lnTo>
                <a:lnTo>
                  <a:pt x="1834203" y="0"/>
                </a:ln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7" name="Freeform: Shape 6"/>
          <p:cNvSpPr/>
          <p:nvPr userDrawn="1"/>
        </p:nvSpPr>
        <p:spPr>
          <a:xfrm>
            <a:off x="7127875" y="5226089"/>
            <a:ext cx="1831968" cy="2115683"/>
          </a:xfrm>
          <a:custGeom>
            <a:avLst/>
            <a:gdLst>
              <a:gd name="connsiteX0" fmla="*/ 0 w 1831968"/>
              <a:gd name="connsiteY0" fmla="*/ 0 h 2115683"/>
              <a:gd name="connsiteX1" fmla="*/ 1831968 w 1831968"/>
              <a:gd name="connsiteY1" fmla="*/ 1057687 h 2115683"/>
              <a:gd name="connsiteX2" fmla="*/ 1777898 w 1831968"/>
              <a:gd name="connsiteY2" fmla="*/ 1146689 h 2115683"/>
              <a:gd name="connsiteX3" fmla="*/ 176053 w 1831968"/>
              <a:gd name="connsiteY3" fmla="*/ 2106793 h 2115683"/>
              <a:gd name="connsiteX4" fmla="*/ 0 w 1831968"/>
              <a:gd name="connsiteY4" fmla="*/ 2115683 h 2115683"/>
              <a:gd name="connsiteX5" fmla="*/ 0 w 1831968"/>
              <a:gd name="connsiteY5" fmla="*/ 0 h 2115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31968" h="2115683">
                <a:moveTo>
                  <a:pt x="0" y="0"/>
                </a:moveTo>
                <a:lnTo>
                  <a:pt x="1831968" y="1057687"/>
                </a:lnTo>
                <a:lnTo>
                  <a:pt x="1777898" y="1146689"/>
                </a:lnTo>
                <a:cubicBezTo>
                  <a:pt x="1421520" y="1674199"/>
                  <a:pt x="842715" y="2039090"/>
                  <a:pt x="176053" y="2106793"/>
                </a:cubicBezTo>
                <a:lnTo>
                  <a:pt x="0" y="2115683"/>
                </a:lnTo>
                <a:lnTo>
                  <a:pt x="0" y="0"/>
                </a:lnTo>
                <a:close/>
              </a:path>
            </a:pathLst>
          </a:cu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8" name="Text Placeholder 5"/>
          <p:cNvSpPr>
            <a:spLocks noGrp="1"/>
          </p:cNvSpPr>
          <p:nvPr>
            <p:ph type="body" sz="quarter" idx="15" hasCustomPrompt="1"/>
          </p:nvPr>
        </p:nvSpPr>
        <p:spPr>
          <a:xfrm>
            <a:off x="7453495" y="3508010"/>
            <a:ext cx="724962" cy="611524"/>
          </a:xfrm>
        </p:spPr>
        <p:txBody>
          <a:bodyPr numCol="1" anchor="ctr">
            <a:normAutofit/>
          </a:bodyPr>
          <a:lstStyle>
            <a:lvl1pPr marL="0" indent="0" algn="ctr">
              <a:lnSpc>
                <a:spcPct val="100000"/>
              </a:lnSpc>
              <a:spcBef>
                <a:spcPts val="0"/>
              </a:spcBef>
              <a:buFontTx/>
              <a:buNone/>
              <a:defRPr sz="2800">
                <a:solidFill>
                  <a:schemeClr val="tx2"/>
                </a:solidFill>
                <a:latin typeface="+mj-lt"/>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0</a:t>
            </a:r>
            <a:endParaRPr kumimoji="1" lang="ja-JP" altLang="en-US" dirty="0"/>
          </a:p>
        </p:txBody>
      </p:sp>
      <p:sp>
        <p:nvSpPr>
          <p:cNvPr id="9" name="Text Placeholder 5"/>
          <p:cNvSpPr>
            <a:spLocks noGrp="1"/>
          </p:cNvSpPr>
          <p:nvPr>
            <p:ph type="body" sz="quarter" idx="17" hasCustomPrompt="1"/>
          </p:nvPr>
        </p:nvSpPr>
        <p:spPr>
          <a:xfrm>
            <a:off x="7453495" y="6063016"/>
            <a:ext cx="724962" cy="611524"/>
          </a:xfrm>
        </p:spPr>
        <p:txBody>
          <a:bodyPr numCol="1" anchor="ctr">
            <a:normAutofit/>
          </a:bodyPr>
          <a:lstStyle>
            <a:lvl1pPr marL="0" indent="0" algn="ctr">
              <a:lnSpc>
                <a:spcPct val="100000"/>
              </a:lnSpc>
              <a:spcBef>
                <a:spcPts val="0"/>
              </a:spcBef>
              <a:buFontTx/>
              <a:buNone/>
              <a:defRPr sz="2800">
                <a:solidFill>
                  <a:schemeClr val="tx2"/>
                </a:solidFill>
                <a:latin typeface="+mj-lt"/>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0</a:t>
            </a:r>
            <a:endParaRPr kumimoji="1" lang="ja-JP" altLang="en-US" dirty="0"/>
          </a:p>
        </p:txBody>
      </p:sp>
      <p:sp>
        <p:nvSpPr>
          <p:cNvPr id="10" name="Text Placeholder 5"/>
          <p:cNvSpPr>
            <a:spLocks noGrp="1"/>
          </p:cNvSpPr>
          <p:nvPr>
            <p:ph type="body" sz="quarter" idx="19" hasCustomPrompt="1"/>
          </p:nvPr>
        </p:nvSpPr>
        <p:spPr>
          <a:xfrm>
            <a:off x="8229257" y="4834752"/>
            <a:ext cx="724962" cy="611524"/>
          </a:xfrm>
        </p:spPr>
        <p:txBody>
          <a:bodyPr numCol="1" anchor="ctr">
            <a:normAutofit/>
          </a:bodyPr>
          <a:lstStyle>
            <a:lvl1pPr marL="0" indent="0" algn="ctr">
              <a:lnSpc>
                <a:spcPct val="100000"/>
              </a:lnSpc>
              <a:spcBef>
                <a:spcPts val="0"/>
              </a:spcBef>
              <a:buFontTx/>
              <a:buNone/>
              <a:defRPr sz="2800">
                <a:solidFill>
                  <a:schemeClr val="tx2"/>
                </a:solidFill>
                <a:latin typeface="+mj-lt"/>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0</a:t>
            </a:r>
            <a:endParaRPr kumimoji="1" lang="ja-JP" altLang="en-US" dirty="0"/>
          </a:p>
        </p:txBody>
      </p:sp>
      <p:sp>
        <p:nvSpPr>
          <p:cNvPr id="11" name="Text Placeholder 5"/>
          <p:cNvSpPr>
            <a:spLocks noGrp="1"/>
          </p:cNvSpPr>
          <p:nvPr>
            <p:ph type="body" sz="quarter" idx="12" hasCustomPrompt="1"/>
          </p:nvPr>
        </p:nvSpPr>
        <p:spPr>
          <a:xfrm>
            <a:off x="11160124" y="2057825"/>
            <a:ext cx="5184775" cy="1651836"/>
          </a:xfrm>
        </p:spPr>
        <p:txBody>
          <a:bodyPr anchor="t"/>
          <a:lstStyle>
            <a:lvl1pPr marL="0" indent="0" algn="l">
              <a:spcBef>
                <a:spcPts val="0"/>
              </a:spcBef>
              <a:buFontTx/>
              <a:buNone/>
              <a:defRPr>
                <a:solidFill>
                  <a:schemeClr val="tx2"/>
                </a:solidFill>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Text goes here</a:t>
            </a:r>
            <a:endParaRPr kumimoji="1" lang="ja-JP" altLang="en-US" dirty="0"/>
          </a:p>
        </p:txBody>
      </p:sp>
      <p:sp>
        <p:nvSpPr>
          <p:cNvPr id="12" name="Text Placeholder 5"/>
          <p:cNvSpPr>
            <a:spLocks noGrp="1"/>
          </p:cNvSpPr>
          <p:nvPr>
            <p:ph type="body" sz="quarter" idx="14" hasCustomPrompt="1"/>
          </p:nvPr>
        </p:nvSpPr>
        <p:spPr>
          <a:xfrm>
            <a:off x="11160124" y="1398588"/>
            <a:ext cx="5184775" cy="586241"/>
          </a:xfrm>
        </p:spPr>
        <p:txBody>
          <a:bodyPr anchor="b">
            <a:normAutofit/>
          </a:bodyPr>
          <a:lstStyle>
            <a:lvl1pPr marL="0" indent="0" algn="l">
              <a:lnSpc>
                <a:spcPct val="100000"/>
              </a:lnSpc>
              <a:spcBef>
                <a:spcPts val="0"/>
              </a:spcBef>
              <a:buFontTx/>
              <a:buNone/>
              <a:defRPr sz="2800">
                <a:solidFill>
                  <a:schemeClr val="tx2"/>
                </a:solidFill>
                <a:latin typeface="+mj-lt"/>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Heading goes here</a:t>
            </a:r>
            <a:endParaRPr kumimoji="1" lang="ja-JP" altLang="en-US" dirty="0"/>
          </a:p>
        </p:txBody>
      </p:sp>
      <p:sp>
        <p:nvSpPr>
          <p:cNvPr id="13" name="Text Placeholder 5"/>
          <p:cNvSpPr>
            <a:spLocks noGrp="1"/>
          </p:cNvSpPr>
          <p:nvPr>
            <p:ph type="body" sz="quarter" idx="21" hasCustomPrompt="1"/>
          </p:nvPr>
        </p:nvSpPr>
        <p:spPr>
          <a:xfrm>
            <a:off x="11160124" y="4641679"/>
            <a:ext cx="5184775" cy="1651836"/>
          </a:xfrm>
        </p:spPr>
        <p:txBody>
          <a:bodyPr anchor="t"/>
          <a:lstStyle>
            <a:lvl1pPr marL="0" indent="0" algn="l">
              <a:spcBef>
                <a:spcPts val="0"/>
              </a:spcBef>
              <a:buFontTx/>
              <a:buNone/>
              <a:defRPr>
                <a:solidFill>
                  <a:schemeClr val="tx2"/>
                </a:solidFill>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Text goes here</a:t>
            </a:r>
            <a:endParaRPr kumimoji="1" lang="ja-JP" altLang="en-US" dirty="0"/>
          </a:p>
        </p:txBody>
      </p:sp>
      <p:sp>
        <p:nvSpPr>
          <p:cNvPr id="14" name="Text Placeholder 5"/>
          <p:cNvSpPr>
            <a:spLocks noGrp="1"/>
          </p:cNvSpPr>
          <p:nvPr>
            <p:ph type="body" sz="quarter" idx="22" hasCustomPrompt="1"/>
          </p:nvPr>
        </p:nvSpPr>
        <p:spPr>
          <a:xfrm>
            <a:off x="11160124" y="3982442"/>
            <a:ext cx="5184775" cy="586241"/>
          </a:xfrm>
        </p:spPr>
        <p:txBody>
          <a:bodyPr anchor="b">
            <a:normAutofit/>
          </a:bodyPr>
          <a:lstStyle>
            <a:lvl1pPr marL="0" indent="0" algn="l">
              <a:lnSpc>
                <a:spcPct val="100000"/>
              </a:lnSpc>
              <a:spcBef>
                <a:spcPts val="0"/>
              </a:spcBef>
              <a:buFontTx/>
              <a:buNone/>
              <a:defRPr sz="2800">
                <a:solidFill>
                  <a:schemeClr val="tx2"/>
                </a:solidFill>
                <a:latin typeface="+mj-lt"/>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Heading goes here</a:t>
            </a:r>
            <a:endParaRPr kumimoji="1" lang="ja-JP" altLang="en-US" dirty="0"/>
          </a:p>
        </p:txBody>
      </p:sp>
      <p:sp>
        <p:nvSpPr>
          <p:cNvPr id="15" name="Text Placeholder 5"/>
          <p:cNvSpPr>
            <a:spLocks noGrp="1"/>
          </p:cNvSpPr>
          <p:nvPr>
            <p:ph type="body" sz="quarter" idx="23" hasCustomPrompt="1"/>
          </p:nvPr>
        </p:nvSpPr>
        <p:spPr>
          <a:xfrm>
            <a:off x="11160124" y="7225532"/>
            <a:ext cx="5184775" cy="1651836"/>
          </a:xfrm>
        </p:spPr>
        <p:txBody>
          <a:bodyPr anchor="t"/>
          <a:lstStyle>
            <a:lvl1pPr marL="0" indent="0" algn="l">
              <a:spcBef>
                <a:spcPts val="0"/>
              </a:spcBef>
              <a:buFontTx/>
              <a:buNone/>
              <a:defRPr>
                <a:solidFill>
                  <a:schemeClr val="tx2"/>
                </a:solidFill>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Text goes here</a:t>
            </a:r>
            <a:endParaRPr kumimoji="1" lang="ja-JP" altLang="en-US" dirty="0"/>
          </a:p>
        </p:txBody>
      </p:sp>
      <p:sp>
        <p:nvSpPr>
          <p:cNvPr id="16" name="Text Placeholder 5"/>
          <p:cNvSpPr>
            <a:spLocks noGrp="1"/>
          </p:cNvSpPr>
          <p:nvPr>
            <p:ph type="body" sz="quarter" idx="24" hasCustomPrompt="1"/>
          </p:nvPr>
        </p:nvSpPr>
        <p:spPr>
          <a:xfrm>
            <a:off x="11160124" y="6566295"/>
            <a:ext cx="5184775" cy="586241"/>
          </a:xfrm>
        </p:spPr>
        <p:txBody>
          <a:bodyPr anchor="b">
            <a:normAutofit/>
          </a:bodyPr>
          <a:lstStyle>
            <a:lvl1pPr marL="0" indent="0" algn="l">
              <a:lnSpc>
                <a:spcPct val="100000"/>
              </a:lnSpc>
              <a:spcBef>
                <a:spcPts val="0"/>
              </a:spcBef>
              <a:buFontTx/>
              <a:buNone/>
              <a:defRPr sz="2800">
                <a:solidFill>
                  <a:schemeClr val="tx2"/>
                </a:solidFill>
                <a:latin typeface="+mj-lt"/>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Heading goes here</a:t>
            </a:r>
            <a:endParaRPr kumimoji="1" lang="ja-JP" altLang="en-US" dirty="0"/>
          </a:p>
        </p:txBody>
      </p:sp>
      <p:cxnSp>
        <p:nvCxnSpPr>
          <p:cNvPr id="17" name="Straight Connector 65"/>
          <p:cNvCxnSpPr>
            <a:stCxn id="8" idx="3"/>
            <a:endCxn id="12" idx="1"/>
          </p:cNvCxnSpPr>
          <p:nvPr userDrawn="1"/>
        </p:nvCxnSpPr>
        <p:spPr>
          <a:xfrm flipV="1">
            <a:off x="8178457" y="1691709"/>
            <a:ext cx="2981667" cy="2122063"/>
          </a:xfrm>
          <a:prstGeom prst="bentConnector3">
            <a:avLst>
              <a:gd name="adj1" fmla="val 50000"/>
            </a:avLst>
          </a:prstGeom>
          <a:ln w="12700">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65"/>
          <p:cNvCxnSpPr>
            <a:stCxn id="14" idx="1"/>
          </p:cNvCxnSpPr>
          <p:nvPr userDrawn="1"/>
        </p:nvCxnSpPr>
        <p:spPr>
          <a:xfrm rot="10800000" flipV="1">
            <a:off x="8954220" y="4275563"/>
            <a:ext cx="2205905" cy="866350"/>
          </a:xfrm>
          <a:prstGeom prst="bentConnector3">
            <a:avLst>
              <a:gd name="adj1" fmla="val 50000"/>
            </a:avLst>
          </a:prstGeom>
          <a:ln w="12700">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65"/>
          <p:cNvCxnSpPr>
            <a:stCxn id="16" idx="1"/>
            <a:endCxn id="9" idx="3"/>
          </p:cNvCxnSpPr>
          <p:nvPr userDrawn="1"/>
        </p:nvCxnSpPr>
        <p:spPr>
          <a:xfrm rot="10800000">
            <a:off x="8178458" y="6368778"/>
            <a:ext cx="2981667" cy="490638"/>
          </a:xfrm>
          <a:prstGeom prst="bentConnector3">
            <a:avLst>
              <a:gd name="adj1" fmla="val 50000"/>
            </a:avLst>
          </a:prstGeom>
          <a:ln w="12700">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29" name="Title 1"/>
          <p:cNvSpPr>
            <a:spLocks noGrp="1"/>
          </p:cNvSpPr>
          <p:nvPr>
            <p:ph type="title" hasCustomPrompt="1"/>
          </p:nvPr>
        </p:nvSpPr>
        <p:spPr>
          <a:xfrm>
            <a:off x="1403351" y="3633535"/>
            <a:ext cx="5111750" cy="3018343"/>
          </a:xfrm>
        </p:spPr>
        <p:txBody>
          <a:bodyPr anchor="ctr"/>
          <a:lstStyle>
            <a:lvl1pPr algn="r">
              <a:defRPr/>
            </a:lvl1pPr>
          </a:lstStyle>
          <a:p>
            <a:r>
              <a:rPr kumimoji="1" lang="en-US" altLang="ja-JP" dirty="0"/>
              <a:t>Slide title</a:t>
            </a:r>
            <a:br>
              <a:rPr kumimoji="1" lang="en-US" altLang="ja-JP" dirty="0"/>
            </a:br>
            <a:r>
              <a:rPr kumimoji="1" lang="en-US" altLang="ja-JP" dirty="0"/>
              <a:t>goes here</a:t>
            </a:r>
            <a:endParaRPr kumimoji="1" lang="ja-JP" altLang="en-US" dirty="0"/>
          </a:p>
        </p:txBody>
      </p:sp>
    </p:spTree>
    <p:extLst>
      <p:ext uri="{BB962C8B-B14F-4D97-AF65-F5344CB8AC3E}">
        <p14:creationId xmlns:p14="http://schemas.microsoft.com/office/powerpoint/2010/main" val="3995871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iterate type="wd">
                                    <p:tmPct val="10000"/>
                                  </p:iterate>
                                  <p:childTnLst>
                                    <p:set>
                                      <p:cBhvr>
                                        <p:cTn id="6" dur="1" fill="hold">
                                          <p:stCondLst>
                                            <p:cond delay="0"/>
                                          </p:stCondLst>
                                        </p:cTn>
                                        <p:tgtEl>
                                          <p:spTgt spid="29"/>
                                        </p:tgtEl>
                                        <p:attrNameLst>
                                          <p:attrName>style.visibility</p:attrName>
                                        </p:attrNameLst>
                                      </p:cBhvr>
                                      <p:to>
                                        <p:strVal val="visible"/>
                                      </p:to>
                                    </p:set>
                                    <p:anim calcmode="lin" valueType="num">
                                      <p:cBhvr additive="base">
                                        <p:cTn id="7" dur="1000" fill="hold"/>
                                        <p:tgtEl>
                                          <p:spTgt spid="29"/>
                                        </p:tgtEl>
                                        <p:attrNameLst>
                                          <p:attrName>ppt_x</p:attrName>
                                        </p:attrNameLst>
                                      </p:cBhvr>
                                      <p:tavLst>
                                        <p:tav tm="0">
                                          <p:val>
                                            <p:strVal val="#ppt_x"/>
                                          </p:val>
                                        </p:tav>
                                        <p:tav tm="100000">
                                          <p:val>
                                            <p:strVal val="#ppt_x"/>
                                          </p:val>
                                        </p:tav>
                                      </p:tavLst>
                                    </p:anim>
                                    <p:anim calcmode="lin" valueType="num">
                                      <p:cBhvr additive="base">
                                        <p:cTn id="8" dur="1000" fill="hold"/>
                                        <p:tgtEl>
                                          <p:spTgt spid="29"/>
                                        </p:tgtEl>
                                        <p:attrNameLst>
                                          <p:attrName>ppt_y</p:attrName>
                                        </p:attrNameLst>
                                      </p:cBhvr>
                                      <p:tavLst>
                                        <p:tav tm="0">
                                          <p:val>
                                            <p:strVal val="0-#ppt_h/2"/>
                                          </p:val>
                                        </p:tav>
                                        <p:tav tm="100000">
                                          <p:val>
                                            <p:strVal val="#ppt_y"/>
                                          </p:val>
                                        </p:tav>
                                      </p:tavLst>
                                    </p:anim>
                                  </p:childTnLst>
                                </p:cTn>
                              </p:par>
                            </p:childTnLst>
                          </p:cTn>
                        </p:par>
                        <p:par>
                          <p:cTn id="9" fill="hold">
                            <p:stCondLst>
                              <p:cond delay="1300"/>
                            </p:stCondLst>
                            <p:childTnLst>
                              <p:par>
                                <p:cTn id="10" presetID="2" presetClass="entr" presetSubtype="12" decel="100000"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1000" fill="hold"/>
                                        <p:tgtEl>
                                          <p:spTgt spid="5"/>
                                        </p:tgtEl>
                                        <p:attrNameLst>
                                          <p:attrName>ppt_x</p:attrName>
                                        </p:attrNameLst>
                                      </p:cBhvr>
                                      <p:tavLst>
                                        <p:tav tm="0">
                                          <p:val>
                                            <p:strVal val="0-#ppt_w/2"/>
                                          </p:val>
                                        </p:tav>
                                        <p:tav tm="100000">
                                          <p:val>
                                            <p:strVal val="#ppt_x"/>
                                          </p:val>
                                        </p:tav>
                                      </p:tavLst>
                                    </p:anim>
                                    <p:anim calcmode="lin" valueType="num">
                                      <p:cBhvr additive="base">
                                        <p:cTn id="13" dur="1000" fill="hold"/>
                                        <p:tgtEl>
                                          <p:spTgt spid="5"/>
                                        </p:tgtEl>
                                        <p:attrNameLst>
                                          <p:attrName>ppt_y</p:attrName>
                                        </p:attrNameLst>
                                      </p:cBhvr>
                                      <p:tavLst>
                                        <p:tav tm="0">
                                          <p:val>
                                            <p:strVal val="1+#ppt_h/2"/>
                                          </p:val>
                                        </p:tav>
                                        <p:tav tm="100000">
                                          <p:val>
                                            <p:strVal val="#ppt_y"/>
                                          </p:val>
                                        </p:tav>
                                      </p:tavLst>
                                    </p:anim>
                                  </p:childTnLst>
                                </p:cTn>
                              </p:par>
                              <p:par>
                                <p:cTn id="14" presetID="2" presetClass="entr" presetSubtype="8" decel="100000"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 calcmode="lin" valueType="num">
                                      <p:cBhvr additive="base">
                                        <p:cTn id="16" dur="1000" fill="hold"/>
                                        <p:tgtEl>
                                          <p:spTgt spid="6"/>
                                        </p:tgtEl>
                                        <p:attrNameLst>
                                          <p:attrName>ppt_x</p:attrName>
                                        </p:attrNameLst>
                                      </p:cBhvr>
                                      <p:tavLst>
                                        <p:tav tm="0">
                                          <p:val>
                                            <p:strVal val="0-#ppt_w/2"/>
                                          </p:val>
                                        </p:tav>
                                        <p:tav tm="100000">
                                          <p:val>
                                            <p:strVal val="#ppt_x"/>
                                          </p:val>
                                        </p:tav>
                                      </p:tavLst>
                                    </p:anim>
                                    <p:anim calcmode="lin" valueType="num">
                                      <p:cBhvr additive="base">
                                        <p:cTn id="17" dur="1000" fill="hold"/>
                                        <p:tgtEl>
                                          <p:spTgt spid="6"/>
                                        </p:tgtEl>
                                        <p:attrNameLst>
                                          <p:attrName>ppt_y</p:attrName>
                                        </p:attrNameLst>
                                      </p:cBhvr>
                                      <p:tavLst>
                                        <p:tav tm="0">
                                          <p:val>
                                            <p:strVal val="#ppt_y"/>
                                          </p:val>
                                        </p:tav>
                                        <p:tav tm="100000">
                                          <p:val>
                                            <p:strVal val="#ppt_y"/>
                                          </p:val>
                                        </p:tav>
                                      </p:tavLst>
                                    </p:anim>
                                  </p:childTnLst>
                                </p:cTn>
                              </p:par>
                              <p:par>
                                <p:cTn id="18" presetID="2" presetClass="entr" presetSubtype="9" decel="100000" fill="hold" grpId="0" nodeType="withEffect">
                                  <p:stCondLst>
                                    <p:cond delay="0"/>
                                  </p:stCondLst>
                                  <p:childTnLst>
                                    <p:set>
                                      <p:cBhvr>
                                        <p:cTn id="19" dur="1" fill="hold">
                                          <p:stCondLst>
                                            <p:cond delay="0"/>
                                          </p:stCondLst>
                                        </p:cTn>
                                        <p:tgtEl>
                                          <p:spTgt spid="7"/>
                                        </p:tgtEl>
                                        <p:attrNameLst>
                                          <p:attrName>style.visibility</p:attrName>
                                        </p:attrNameLst>
                                      </p:cBhvr>
                                      <p:to>
                                        <p:strVal val="visible"/>
                                      </p:to>
                                    </p:set>
                                    <p:anim calcmode="lin" valueType="num">
                                      <p:cBhvr additive="base">
                                        <p:cTn id="20" dur="1000" fill="hold"/>
                                        <p:tgtEl>
                                          <p:spTgt spid="7"/>
                                        </p:tgtEl>
                                        <p:attrNameLst>
                                          <p:attrName>ppt_x</p:attrName>
                                        </p:attrNameLst>
                                      </p:cBhvr>
                                      <p:tavLst>
                                        <p:tav tm="0">
                                          <p:val>
                                            <p:strVal val="0-#ppt_w/2"/>
                                          </p:val>
                                        </p:tav>
                                        <p:tav tm="100000">
                                          <p:val>
                                            <p:strVal val="#ppt_x"/>
                                          </p:val>
                                        </p:tav>
                                      </p:tavLst>
                                    </p:anim>
                                    <p:anim calcmode="lin" valueType="num">
                                      <p:cBhvr additive="base">
                                        <p:cTn id="21" dur="1000" fill="hold"/>
                                        <p:tgtEl>
                                          <p:spTgt spid="7"/>
                                        </p:tgtEl>
                                        <p:attrNameLst>
                                          <p:attrName>ppt_y</p:attrName>
                                        </p:attrNameLst>
                                      </p:cBhvr>
                                      <p:tavLst>
                                        <p:tav tm="0">
                                          <p:val>
                                            <p:strVal val="0-#ppt_h/2"/>
                                          </p:val>
                                        </p:tav>
                                        <p:tav tm="100000">
                                          <p:val>
                                            <p:strVal val="#ppt_y"/>
                                          </p:val>
                                        </p:tav>
                                      </p:tavLst>
                                    </p:anim>
                                  </p:childTnLst>
                                </p:cTn>
                              </p:par>
                              <p:par>
                                <p:cTn id="22" presetID="2" presetClass="entr" presetSubtype="12" decel="100000" fill="hold" grpId="0" nodeType="withEffect">
                                  <p:stCondLst>
                                    <p:cond delay="0"/>
                                  </p:stCondLst>
                                  <p:childTnLst>
                                    <p:set>
                                      <p:cBhvr>
                                        <p:cTn id="23" dur="1" fill="hold">
                                          <p:stCondLst>
                                            <p:cond delay="0"/>
                                          </p:stCondLst>
                                        </p:cTn>
                                        <p:tgtEl>
                                          <p:spTgt spid="8">
                                            <p:txEl>
                                              <p:pRg st="0" end="0"/>
                                            </p:txEl>
                                          </p:spTgt>
                                        </p:tgtEl>
                                        <p:attrNameLst>
                                          <p:attrName>style.visibility</p:attrName>
                                        </p:attrNameLst>
                                      </p:cBhvr>
                                      <p:to>
                                        <p:strVal val="visible"/>
                                      </p:to>
                                    </p:set>
                                    <p:anim calcmode="lin" valueType="num">
                                      <p:cBhvr additive="base">
                                        <p:cTn id="24" dur="1000" fill="hold"/>
                                        <p:tgtEl>
                                          <p:spTgt spid="8">
                                            <p:txEl>
                                              <p:pRg st="0" end="0"/>
                                            </p:txEl>
                                          </p:spTgt>
                                        </p:tgtEl>
                                        <p:attrNameLst>
                                          <p:attrName>ppt_x</p:attrName>
                                        </p:attrNameLst>
                                      </p:cBhvr>
                                      <p:tavLst>
                                        <p:tav tm="0">
                                          <p:val>
                                            <p:strVal val="0-#ppt_w/2"/>
                                          </p:val>
                                        </p:tav>
                                        <p:tav tm="100000">
                                          <p:val>
                                            <p:strVal val="#ppt_x"/>
                                          </p:val>
                                        </p:tav>
                                      </p:tavLst>
                                    </p:anim>
                                    <p:anim calcmode="lin" valueType="num">
                                      <p:cBhvr additive="base">
                                        <p:cTn id="25" dur="1000" fill="hold"/>
                                        <p:tgtEl>
                                          <p:spTgt spid="8">
                                            <p:txEl>
                                              <p:pRg st="0" end="0"/>
                                            </p:txEl>
                                          </p:spTgt>
                                        </p:tgtEl>
                                        <p:attrNameLst>
                                          <p:attrName>ppt_y</p:attrName>
                                        </p:attrNameLst>
                                      </p:cBhvr>
                                      <p:tavLst>
                                        <p:tav tm="0">
                                          <p:val>
                                            <p:strVal val="1+#ppt_h/2"/>
                                          </p:val>
                                        </p:tav>
                                        <p:tav tm="100000">
                                          <p:val>
                                            <p:strVal val="#ppt_y"/>
                                          </p:val>
                                        </p:tav>
                                      </p:tavLst>
                                    </p:anim>
                                  </p:childTnLst>
                                </p:cTn>
                              </p:par>
                              <p:par>
                                <p:cTn id="26" presetID="2" presetClass="entr" presetSubtype="8" decel="100000" fill="hold" grpId="0" nodeType="withEffect">
                                  <p:stCondLst>
                                    <p:cond delay="0"/>
                                  </p:stCondLst>
                                  <p:childTnLst>
                                    <p:set>
                                      <p:cBhvr>
                                        <p:cTn id="27" dur="1" fill="hold">
                                          <p:stCondLst>
                                            <p:cond delay="0"/>
                                          </p:stCondLst>
                                        </p:cTn>
                                        <p:tgtEl>
                                          <p:spTgt spid="10">
                                            <p:txEl>
                                              <p:pRg st="0" end="0"/>
                                            </p:txEl>
                                          </p:spTgt>
                                        </p:tgtEl>
                                        <p:attrNameLst>
                                          <p:attrName>style.visibility</p:attrName>
                                        </p:attrNameLst>
                                      </p:cBhvr>
                                      <p:to>
                                        <p:strVal val="visible"/>
                                      </p:to>
                                    </p:set>
                                    <p:anim calcmode="lin" valueType="num">
                                      <p:cBhvr additive="base">
                                        <p:cTn id="28" dur="1000" fill="hold"/>
                                        <p:tgtEl>
                                          <p:spTgt spid="10">
                                            <p:txEl>
                                              <p:pRg st="0" end="0"/>
                                            </p:txEl>
                                          </p:spTgt>
                                        </p:tgtEl>
                                        <p:attrNameLst>
                                          <p:attrName>ppt_x</p:attrName>
                                        </p:attrNameLst>
                                      </p:cBhvr>
                                      <p:tavLst>
                                        <p:tav tm="0">
                                          <p:val>
                                            <p:strVal val="0-#ppt_w/2"/>
                                          </p:val>
                                        </p:tav>
                                        <p:tav tm="100000">
                                          <p:val>
                                            <p:strVal val="#ppt_x"/>
                                          </p:val>
                                        </p:tav>
                                      </p:tavLst>
                                    </p:anim>
                                    <p:anim calcmode="lin" valueType="num">
                                      <p:cBhvr additive="base">
                                        <p:cTn id="29" dur="1000" fill="hold"/>
                                        <p:tgtEl>
                                          <p:spTgt spid="10">
                                            <p:txEl>
                                              <p:pRg st="0" end="0"/>
                                            </p:txEl>
                                          </p:spTgt>
                                        </p:tgtEl>
                                        <p:attrNameLst>
                                          <p:attrName>ppt_y</p:attrName>
                                        </p:attrNameLst>
                                      </p:cBhvr>
                                      <p:tavLst>
                                        <p:tav tm="0">
                                          <p:val>
                                            <p:strVal val="#ppt_y"/>
                                          </p:val>
                                        </p:tav>
                                        <p:tav tm="100000">
                                          <p:val>
                                            <p:strVal val="#ppt_y"/>
                                          </p:val>
                                        </p:tav>
                                      </p:tavLst>
                                    </p:anim>
                                  </p:childTnLst>
                                </p:cTn>
                              </p:par>
                              <p:par>
                                <p:cTn id="30" presetID="2" presetClass="entr" presetSubtype="9" decel="100000" fill="hold" grpId="0" nodeType="withEffect">
                                  <p:stCondLst>
                                    <p:cond delay="0"/>
                                  </p:stCondLst>
                                  <p:childTnLst>
                                    <p:set>
                                      <p:cBhvr>
                                        <p:cTn id="31" dur="1" fill="hold">
                                          <p:stCondLst>
                                            <p:cond delay="0"/>
                                          </p:stCondLst>
                                        </p:cTn>
                                        <p:tgtEl>
                                          <p:spTgt spid="9">
                                            <p:txEl>
                                              <p:pRg st="0" end="0"/>
                                            </p:txEl>
                                          </p:spTgt>
                                        </p:tgtEl>
                                        <p:attrNameLst>
                                          <p:attrName>style.visibility</p:attrName>
                                        </p:attrNameLst>
                                      </p:cBhvr>
                                      <p:to>
                                        <p:strVal val="visible"/>
                                      </p:to>
                                    </p:set>
                                    <p:anim calcmode="lin" valueType="num">
                                      <p:cBhvr additive="base">
                                        <p:cTn id="32" dur="1000" fill="hold"/>
                                        <p:tgtEl>
                                          <p:spTgt spid="9">
                                            <p:txEl>
                                              <p:pRg st="0" end="0"/>
                                            </p:txEl>
                                          </p:spTgt>
                                        </p:tgtEl>
                                        <p:attrNameLst>
                                          <p:attrName>ppt_x</p:attrName>
                                        </p:attrNameLst>
                                      </p:cBhvr>
                                      <p:tavLst>
                                        <p:tav tm="0">
                                          <p:val>
                                            <p:strVal val="0-#ppt_w/2"/>
                                          </p:val>
                                        </p:tav>
                                        <p:tav tm="100000">
                                          <p:val>
                                            <p:strVal val="#ppt_x"/>
                                          </p:val>
                                        </p:tav>
                                      </p:tavLst>
                                    </p:anim>
                                    <p:anim calcmode="lin" valueType="num">
                                      <p:cBhvr additive="base">
                                        <p:cTn id="33" dur="1000" fill="hold"/>
                                        <p:tgtEl>
                                          <p:spTgt spid="9">
                                            <p:txEl>
                                              <p:pRg st="0" end="0"/>
                                            </p:txEl>
                                          </p:spTgt>
                                        </p:tgtEl>
                                        <p:attrNameLst>
                                          <p:attrName>ppt_y</p:attrName>
                                        </p:attrNameLst>
                                      </p:cBhvr>
                                      <p:tavLst>
                                        <p:tav tm="0">
                                          <p:val>
                                            <p:strVal val="0-#ppt_h/2"/>
                                          </p:val>
                                        </p:tav>
                                        <p:tav tm="100000">
                                          <p:val>
                                            <p:strVal val="#ppt_y"/>
                                          </p:val>
                                        </p:tav>
                                      </p:tavLst>
                                    </p:anim>
                                  </p:childTnLst>
                                </p:cTn>
                              </p:par>
                              <p:par>
                                <p:cTn id="34" presetID="49" presetClass="entr" presetSubtype="0" decel="100000" fill="hold" grpId="1" nodeType="withEffect">
                                  <p:stCondLst>
                                    <p:cond delay="0"/>
                                  </p:stCondLst>
                                  <p:childTnLst>
                                    <p:set>
                                      <p:cBhvr>
                                        <p:cTn id="35" dur="1" fill="hold">
                                          <p:stCondLst>
                                            <p:cond delay="0"/>
                                          </p:stCondLst>
                                        </p:cTn>
                                        <p:tgtEl>
                                          <p:spTgt spid="5"/>
                                        </p:tgtEl>
                                        <p:attrNameLst>
                                          <p:attrName>style.visibility</p:attrName>
                                        </p:attrNameLst>
                                      </p:cBhvr>
                                      <p:to>
                                        <p:strVal val="visible"/>
                                      </p:to>
                                    </p:set>
                                    <p:anim calcmode="lin" valueType="num">
                                      <p:cBhvr>
                                        <p:cTn id="36" dur="1000" fill="hold"/>
                                        <p:tgtEl>
                                          <p:spTgt spid="5"/>
                                        </p:tgtEl>
                                        <p:attrNameLst>
                                          <p:attrName>ppt_w</p:attrName>
                                        </p:attrNameLst>
                                      </p:cBhvr>
                                      <p:tavLst>
                                        <p:tav tm="0">
                                          <p:val>
                                            <p:fltVal val="0"/>
                                          </p:val>
                                        </p:tav>
                                        <p:tav tm="100000">
                                          <p:val>
                                            <p:strVal val="#ppt_w"/>
                                          </p:val>
                                        </p:tav>
                                      </p:tavLst>
                                    </p:anim>
                                    <p:anim calcmode="lin" valueType="num">
                                      <p:cBhvr>
                                        <p:cTn id="37" dur="1000" fill="hold"/>
                                        <p:tgtEl>
                                          <p:spTgt spid="5"/>
                                        </p:tgtEl>
                                        <p:attrNameLst>
                                          <p:attrName>ppt_h</p:attrName>
                                        </p:attrNameLst>
                                      </p:cBhvr>
                                      <p:tavLst>
                                        <p:tav tm="0">
                                          <p:val>
                                            <p:fltVal val="0"/>
                                          </p:val>
                                        </p:tav>
                                        <p:tav tm="100000">
                                          <p:val>
                                            <p:strVal val="#ppt_h"/>
                                          </p:val>
                                        </p:tav>
                                      </p:tavLst>
                                    </p:anim>
                                    <p:anim calcmode="lin" valueType="num">
                                      <p:cBhvr>
                                        <p:cTn id="38" dur="1000" fill="hold"/>
                                        <p:tgtEl>
                                          <p:spTgt spid="5"/>
                                        </p:tgtEl>
                                        <p:attrNameLst>
                                          <p:attrName>style.rotation</p:attrName>
                                        </p:attrNameLst>
                                      </p:cBhvr>
                                      <p:tavLst>
                                        <p:tav tm="0">
                                          <p:val>
                                            <p:fltVal val="360"/>
                                          </p:val>
                                        </p:tav>
                                        <p:tav tm="100000">
                                          <p:val>
                                            <p:fltVal val="0"/>
                                          </p:val>
                                        </p:tav>
                                      </p:tavLst>
                                    </p:anim>
                                    <p:animEffect transition="in" filter="fade">
                                      <p:cBhvr>
                                        <p:cTn id="39" dur="1000"/>
                                        <p:tgtEl>
                                          <p:spTgt spid="5"/>
                                        </p:tgtEl>
                                      </p:cBhvr>
                                    </p:animEffect>
                                  </p:childTnLst>
                                </p:cTn>
                              </p:par>
                              <p:par>
                                <p:cTn id="40" presetID="49" presetClass="entr" presetSubtype="0" decel="100000" fill="hold" grpId="1" nodeType="withEffect">
                                  <p:stCondLst>
                                    <p:cond delay="0"/>
                                  </p:stCondLst>
                                  <p:childTnLst>
                                    <p:set>
                                      <p:cBhvr>
                                        <p:cTn id="41" dur="1" fill="hold">
                                          <p:stCondLst>
                                            <p:cond delay="0"/>
                                          </p:stCondLst>
                                        </p:cTn>
                                        <p:tgtEl>
                                          <p:spTgt spid="6"/>
                                        </p:tgtEl>
                                        <p:attrNameLst>
                                          <p:attrName>style.visibility</p:attrName>
                                        </p:attrNameLst>
                                      </p:cBhvr>
                                      <p:to>
                                        <p:strVal val="visible"/>
                                      </p:to>
                                    </p:set>
                                    <p:anim calcmode="lin" valueType="num">
                                      <p:cBhvr>
                                        <p:cTn id="42" dur="1000" fill="hold"/>
                                        <p:tgtEl>
                                          <p:spTgt spid="6"/>
                                        </p:tgtEl>
                                        <p:attrNameLst>
                                          <p:attrName>ppt_w</p:attrName>
                                        </p:attrNameLst>
                                      </p:cBhvr>
                                      <p:tavLst>
                                        <p:tav tm="0">
                                          <p:val>
                                            <p:fltVal val="0"/>
                                          </p:val>
                                        </p:tav>
                                        <p:tav tm="100000">
                                          <p:val>
                                            <p:strVal val="#ppt_w"/>
                                          </p:val>
                                        </p:tav>
                                      </p:tavLst>
                                    </p:anim>
                                    <p:anim calcmode="lin" valueType="num">
                                      <p:cBhvr>
                                        <p:cTn id="43" dur="1000" fill="hold"/>
                                        <p:tgtEl>
                                          <p:spTgt spid="6"/>
                                        </p:tgtEl>
                                        <p:attrNameLst>
                                          <p:attrName>ppt_h</p:attrName>
                                        </p:attrNameLst>
                                      </p:cBhvr>
                                      <p:tavLst>
                                        <p:tav tm="0">
                                          <p:val>
                                            <p:fltVal val="0"/>
                                          </p:val>
                                        </p:tav>
                                        <p:tav tm="100000">
                                          <p:val>
                                            <p:strVal val="#ppt_h"/>
                                          </p:val>
                                        </p:tav>
                                      </p:tavLst>
                                    </p:anim>
                                    <p:anim calcmode="lin" valueType="num">
                                      <p:cBhvr>
                                        <p:cTn id="44" dur="1000" fill="hold"/>
                                        <p:tgtEl>
                                          <p:spTgt spid="6"/>
                                        </p:tgtEl>
                                        <p:attrNameLst>
                                          <p:attrName>style.rotation</p:attrName>
                                        </p:attrNameLst>
                                      </p:cBhvr>
                                      <p:tavLst>
                                        <p:tav tm="0">
                                          <p:val>
                                            <p:fltVal val="360"/>
                                          </p:val>
                                        </p:tav>
                                        <p:tav tm="100000">
                                          <p:val>
                                            <p:fltVal val="0"/>
                                          </p:val>
                                        </p:tav>
                                      </p:tavLst>
                                    </p:anim>
                                    <p:animEffect transition="in" filter="fade">
                                      <p:cBhvr>
                                        <p:cTn id="45" dur="1000"/>
                                        <p:tgtEl>
                                          <p:spTgt spid="6"/>
                                        </p:tgtEl>
                                      </p:cBhvr>
                                    </p:animEffect>
                                  </p:childTnLst>
                                </p:cTn>
                              </p:par>
                              <p:par>
                                <p:cTn id="46" presetID="49" presetClass="entr" presetSubtype="0" decel="100000" fill="hold" grpId="1" nodeType="withEffect">
                                  <p:stCondLst>
                                    <p:cond delay="0"/>
                                  </p:stCondLst>
                                  <p:childTnLst>
                                    <p:set>
                                      <p:cBhvr>
                                        <p:cTn id="47" dur="1" fill="hold">
                                          <p:stCondLst>
                                            <p:cond delay="0"/>
                                          </p:stCondLst>
                                        </p:cTn>
                                        <p:tgtEl>
                                          <p:spTgt spid="7"/>
                                        </p:tgtEl>
                                        <p:attrNameLst>
                                          <p:attrName>style.visibility</p:attrName>
                                        </p:attrNameLst>
                                      </p:cBhvr>
                                      <p:to>
                                        <p:strVal val="visible"/>
                                      </p:to>
                                    </p:set>
                                    <p:anim calcmode="lin" valueType="num">
                                      <p:cBhvr>
                                        <p:cTn id="48" dur="1000" fill="hold"/>
                                        <p:tgtEl>
                                          <p:spTgt spid="7"/>
                                        </p:tgtEl>
                                        <p:attrNameLst>
                                          <p:attrName>ppt_w</p:attrName>
                                        </p:attrNameLst>
                                      </p:cBhvr>
                                      <p:tavLst>
                                        <p:tav tm="0">
                                          <p:val>
                                            <p:fltVal val="0"/>
                                          </p:val>
                                        </p:tav>
                                        <p:tav tm="100000">
                                          <p:val>
                                            <p:strVal val="#ppt_w"/>
                                          </p:val>
                                        </p:tav>
                                      </p:tavLst>
                                    </p:anim>
                                    <p:anim calcmode="lin" valueType="num">
                                      <p:cBhvr>
                                        <p:cTn id="49" dur="1000" fill="hold"/>
                                        <p:tgtEl>
                                          <p:spTgt spid="7"/>
                                        </p:tgtEl>
                                        <p:attrNameLst>
                                          <p:attrName>ppt_h</p:attrName>
                                        </p:attrNameLst>
                                      </p:cBhvr>
                                      <p:tavLst>
                                        <p:tav tm="0">
                                          <p:val>
                                            <p:fltVal val="0"/>
                                          </p:val>
                                        </p:tav>
                                        <p:tav tm="100000">
                                          <p:val>
                                            <p:strVal val="#ppt_h"/>
                                          </p:val>
                                        </p:tav>
                                      </p:tavLst>
                                    </p:anim>
                                    <p:anim calcmode="lin" valueType="num">
                                      <p:cBhvr>
                                        <p:cTn id="50" dur="1000" fill="hold"/>
                                        <p:tgtEl>
                                          <p:spTgt spid="7"/>
                                        </p:tgtEl>
                                        <p:attrNameLst>
                                          <p:attrName>style.rotation</p:attrName>
                                        </p:attrNameLst>
                                      </p:cBhvr>
                                      <p:tavLst>
                                        <p:tav tm="0">
                                          <p:val>
                                            <p:fltVal val="360"/>
                                          </p:val>
                                        </p:tav>
                                        <p:tav tm="100000">
                                          <p:val>
                                            <p:fltVal val="0"/>
                                          </p:val>
                                        </p:tav>
                                      </p:tavLst>
                                    </p:anim>
                                    <p:animEffect transition="in" filter="fade">
                                      <p:cBhvr>
                                        <p:cTn id="51" dur="1000"/>
                                        <p:tgtEl>
                                          <p:spTgt spid="7"/>
                                        </p:tgtEl>
                                      </p:cBhvr>
                                    </p:animEffect>
                                  </p:childTnLst>
                                </p:cTn>
                              </p:par>
                              <p:par>
                                <p:cTn id="52" presetID="49" presetClass="entr" presetSubtype="0" decel="100000" fill="hold" grpId="1" nodeType="withEffect">
                                  <p:stCondLst>
                                    <p:cond delay="0"/>
                                  </p:stCondLst>
                                  <p:childTnLst>
                                    <p:set>
                                      <p:cBhvr>
                                        <p:cTn id="53" dur="1" fill="hold">
                                          <p:stCondLst>
                                            <p:cond delay="0"/>
                                          </p:stCondLst>
                                        </p:cTn>
                                        <p:tgtEl>
                                          <p:spTgt spid="8">
                                            <p:txEl>
                                              <p:pRg st="0" end="0"/>
                                            </p:txEl>
                                          </p:spTgt>
                                        </p:tgtEl>
                                        <p:attrNameLst>
                                          <p:attrName>style.visibility</p:attrName>
                                        </p:attrNameLst>
                                      </p:cBhvr>
                                      <p:to>
                                        <p:strVal val="visible"/>
                                      </p:to>
                                    </p:set>
                                    <p:anim calcmode="lin" valueType="num">
                                      <p:cBhvr>
                                        <p:cTn id="54" dur="1000" fill="hold"/>
                                        <p:tgtEl>
                                          <p:spTgt spid="8">
                                            <p:txEl>
                                              <p:pRg st="0" end="0"/>
                                            </p:txEl>
                                          </p:spTgt>
                                        </p:tgtEl>
                                        <p:attrNameLst>
                                          <p:attrName>ppt_w</p:attrName>
                                        </p:attrNameLst>
                                      </p:cBhvr>
                                      <p:tavLst>
                                        <p:tav tm="0">
                                          <p:val>
                                            <p:fltVal val="0"/>
                                          </p:val>
                                        </p:tav>
                                        <p:tav tm="100000">
                                          <p:val>
                                            <p:strVal val="#ppt_w"/>
                                          </p:val>
                                        </p:tav>
                                      </p:tavLst>
                                    </p:anim>
                                    <p:anim calcmode="lin" valueType="num">
                                      <p:cBhvr>
                                        <p:cTn id="55" dur="1000" fill="hold"/>
                                        <p:tgtEl>
                                          <p:spTgt spid="8">
                                            <p:txEl>
                                              <p:pRg st="0" end="0"/>
                                            </p:txEl>
                                          </p:spTgt>
                                        </p:tgtEl>
                                        <p:attrNameLst>
                                          <p:attrName>ppt_h</p:attrName>
                                        </p:attrNameLst>
                                      </p:cBhvr>
                                      <p:tavLst>
                                        <p:tav tm="0">
                                          <p:val>
                                            <p:fltVal val="0"/>
                                          </p:val>
                                        </p:tav>
                                        <p:tav tm="100000">
                                          <p:val>
                                            <p:strVal val="#ppt_h"/>
                                          </p:val>
                                        </p:tav>
                                      </p:tavLst>
                                    </p:anim>
                                    <p:anim calcmode="lin" valueType="num">
                                      <p:cBhvr>
                                        <p:cTn id="56" dur="1000" fill="hold"/>
                                        <p:tgtEl>
                                          <p:spTgt spid="8">
                                            <p:txEl>
                                              <p:pRg st="0" end="0"/>
                                            </p:txEl>
                                          </p:spTgt>
                                        </p:tgtEl>
                                        <p:attrNameLst>
                                          <p:attrName>style.rotation</p:attrName>
                                        </p:attrNameLst>
                                      </p:cBhvr>
                                      <p:tavLst>
                                        <p:tav tm="0">
                                          <p:val>
                                            <p:fltVal val="360"/>
                                          </p:val>
                                        </p:tav>
                                        <p:tav tm="100000">
                                          <p:val>
                                            <p:fltVal val="0"/>
                                          </p:val>
                                        </p:tav>
                                      </p:tavLst>
                                    </p:anim>
                                    <p:animEffect transition="in" filter="fade">
                                      <p:cBhvr>
                                        <p:cTn id="57" dur="1000"/>
                                        <p:tgtEl>
                                          <p:spTgt spid="8">
                                            <p:txEl>
                                              <p:pRg st="0" end="0"/>
                                            </p:txEl>
                                          </p:spTgt>
                                        </p:tgtEl>
                                      </p:cBhvr>
                                    </p:animEffect>
                                  </p:childTnLst>
                                </p:cTn>
                              </p:par>
                              <p:par>
                                <p:cTn id="58" presetID="49" presetClass="entr" presetSubtype="0" decel="100000" fill="hold" grpId="1" nodeType="withEffect">
                                  <p:stCondLst>
                                    <p:cond delay="0"/>
                                  </p:stCondLst>
                                  <p:childTnLst>
                                    <p:set>
                                      <p:cBhvr>
                                        <p:cTn id="59" dur="1" fill="hold">
                                          <p:stCondLst>
                                            <p:cond delay="0"/>
                                          </p:stCondLst>
                                        </p:cTn>
                                        <p:tgtEl>
                                          <p:spTgt spid="9">
                                            <p:txEl>
                                              <p:pRg st="0" end="0"/>
                                            </p:txEl>
                                          </p:spTgt>
                                        </p:tgtEl>
                                        <p:attrNameLst>
                                          <p:attrName>style.visibility</p:attrName>
                                        </p:attrNameLst>
                                      </p:cBhvr>
                                      <p:to>
                                        <p:strVal val="visible"/>
                                      </p:to>
                                    </p:set>
                                    <p:anim calcmode="lin" valueType="num">
                                      <p:cBhvr>
                                        <p:cTn id="60" dur="1000" fill="hold"/>
                                        <p:tgtEl>
                                          <p:spTgt spid="9">
                                            <p:txEl>
                                              <p:pRg st="0" end="0"/>
                                            </p:txEl>
                                          </p:spTgt>
                                        </p:tgtEl>
                                        <p:attrNameLst>
                                          <p:attrName>ppt_w</p:attrName>
                                        </p:attrNameLst>
                                      </p:cBhvr>
                                      <p:tavLst>
                                        <p:tav tm="0">
                                          <p:val>
                                            <p:fltVal val="0"/>
                                          </p:val>
                                        </p:tav>
                                        <p:tav tm="100000">
                                          <p:val>
                                            <p:strVal val="#ppt_w"/>
                                          </p:val>
                                        </p:tav>
                                      </p:tavLst>
                                    </p:anim>
                                    <p:anim calcmode="lin" valueType="num">
                                      <p:cBhvr>
                                        <p:cTn id="61" dur="1000" fill="hold"/>
                                        <p:tgtEl>
                                          <p:spTgt spid="9">
                                            <p:txEl>
                                              <p:pRg st="0" end="0"/>
                                            </p:txEl>
                                          </p:spTgt>
                                        </p:tgtEl>
                                        <p:attrNameLst>
                                          <p:attrName>ppt_h</p:attrName>
                                        </p:attrNameLst>
                                      </p:cBhvr>
                                      <p:tavLst>
                                        <p:tav tm="0">
                                          <p:val>
                                            <p:fltVal val="0"/>
                                          </p:val>
                                        </p:tav>
                                        <p:tav tm="100000">
                                          <p:val>
                                            <p:strVal val="#ppt_h"/>
                                          </p:val>
                                        </p:tav>
                                      </p:tavLst>
                                    </p:anim>
                                    <p:anim calcmode="lin" valueType="num">
                                      <p:cBhvr>
                                        <p:cTn id="62" dur="1000" fill="hold"/>
                                        <p:tgtEl>
                                          <p:spTgt spid="9">
                                            <p:txEl>
                                              <p:pRg st="0" end="0"/>
                                            </p:txEl>
                                          </p:spTgt>
                                        </p:tgtEl>
                                        <p:attrNameLst>
                                          <p:attrName>style.rotation</p:attrName>
                                        </p:attrNameLst>
                                      </p:cBhvr>
                                      <p:tavLst>
                                        <p:tav tm="0">
                                          <p:val>
                                            <p:fltVal val="360"/>
                                          </p:val>
                                        </p:tav>
                                        <p:tav tm="100000">
                                          <p:val>
                                            <p:fltVal val="0"/>
                                          </p:val>
                                        </p:tav>
                                      </p:tavLst>
                                    </p:anim>
                                    <p:animEffect transition="in" filter="fade">
                                      <p:cBhvr>
                                        <p:cTn id="63" dur="1000"/>
                                        <p:tgtEl>
                                          <p:spTgt spid="9">
                                            <p:txEl>
                                              <p:pRg st="0" end="0"/>
                                            </p:txEl>
                                          </p:spTgt>
                                        </p:tgtEl>
                                      </p:cBhvr>
                                    </p:animEffect>
                                  </p:childTnLst>
                                </p:cTn>
                              </p:par>
                              <p:par>
                                <p:cTn id="64" presetID="49" presetClass="entr" presetSubtype="0" decel="100000" fill="hold" grpId="1" nodeType="withEffect">
                                  <p:stCondLst>
                                    <p:cond delay="0"/>
                                  </p:stCondLst>
                                  <p:childTnLst>
                                    <p:set>
                                      <p:cBhvr>
                                        <p:cTn id="65" dur="1" fill="hold">
                                          <p:stCondLst>
                                            <p:cond delay="0"/>
                                          </p:stCondLst>
                                        </p:cTn>
                                        <p:tgtEl>
                                          <p:spTgt spid="10">
                                            <p:txEl>
                                              <p:pRg st="0" end="0"/>
                                            </p:txEl>
                                          </p:spTgt>
                                        </p:tgtEl>
                                        <p:attrNameLst>
                                          <p:attrName>style.visibility</p:attrName>
                                        </p:attrNameLst>
                                      </p:cBhvr>
                                      <p:to>
                                        <p:strVal val="visible"/>
                                      </p:to>
                                    </p:set>
                                    <p:anim calcmode="lin" valueType="num">
                                      <p:cBhvr>
                                        <p:cTn id="66" dur="1000" fill="hold"/>
                                        <p:tgtEl>
                                          <p:spTgt spid="10">
                                            <p:txEl>
                                              <p:pRg st="0" end="0"/>
                                            </p:txEl>
                                          </p:spTgt>
                                        </p:tgtEl>
                                        <p:attrNameLst>
                                          <p:attrName>ppt_w</p:attrName>
                                        </p:attrNameLst>
                                      </p:cBhvr>
                                      <p:tavLst>
                                        <p:tav tm="0">
                                          <p:val>
                                            <p:fltVal val="0"/>
                                          </p:val>
                                        </p:tav>
                                        <p:tav tm="100000">
                                          <p:val>
                                            <p:strVal val="#ppt_w"/>
                                          </p:val>
                                        </p:tav>
                                      </p:tavLst>
                                    </p:anim>
                                    <p:anim calcmode="lin" valueType="num">
                                      <p:cBhvr>
                                        <p:cTn id="67" dur="1000" fill="hold"/>
                                        <p:tgtEl>
                                          <p:spTgt spid="10">
                                            <p:txEl>
                                              <p:pRg st="0" end="0"/>
                                            </p:txEl>
                                          </p:spTgt>
                                        </p:tgtEl>
                                        <p:attrNameLst>
                                          <p:attrName>ppt_h</p:attrName>
                                        </p:attrNameLst>
                                      </p:cBhvr>
                                      <p:tavLst>
                                        <p:tav tm="0">
                                          <p:val>
                                            <p:fltVal val="0"/>
                                          </p:val>
                                        </p:tav>
                                        <p:tav tm="100000">
                                          <p:val>
                                            <p:strVal val="#ppt_h"/>
                                          </p:val>
                                        </p:tav>
                                      </p:tavLst>
                                    </p:anim>
                                    <p:anim calcmode="lin" valueType="num">
                                      <p:cBhvr>
                                        <p:cTn id="68" dur="1000" fill="hold"/>
                                        <p:tgtEl>
                                          <p:spTgt spid="10">
                                            <p:txEl>
                                              <p:pRg st="0" end="0"/>
                                            </p:txEl>
                                          </p:spTgt>
                                        </p:tgtEl>
                                        <p:attrNameLst>
                                          <p:attrName>style.rotation</p:attrName>
                                        </p:attrNameLst>
                                      </p:cBhvr>
                                      <p:tavLst>
                                        <p:tav tm="0">
                                          <p:val>
                                            <p:fltVal val="360"/>
                                          </p:val>
                                        </p:tav>
                                        <p:tav tm="100000">
                                          <p:val>
                                            <p:fltVal val="0"/>
                                          </p:val>
                                        </p:tav>
                                      </p:tavLst>
                                    </p:anim>
                                    <p:animEffect transition="in" filter="fade">
                                      <p:cBhvr>
                                        <p:cTn id="69" dur="1000"/>
                                        <p:tgtEl>
                                          <p:spTgt spid="10">
                                            <p:txEl>
                                              <p:pRg st="0" end="0"/>
                                            </p:txEl>
                                          </p:spTgt>
                                        </p:tgtEl>
                                      </p:cBhvr>
                                    </p:animEffect>
                                  </p:childTnLst>
                                </p:cTn>
                              </p:par>
                            </p:childTnLst>
                          </p:cTn>
                        </p:par>
                        <p:par>
                          <p:cTn id="70" fill="hold">
                            <p:stCondLst>
                              <p:cond delay="2300"/>
                            </p:stCondLst>
                            <p:childTnLst>
                              <p:par>
                                <p:cTn id="71" presetID="22" presetClass="entr" presetSubtype="8" fill="hold" nodeType="afterEffect">
                                  <p:stCondLst>
                                    <p:cond delay="250"/>
                                  </p:stCondLst>
                                  <p:childTnLst>
                                    <p:set>
                                      <p:cBhvr>
                                        <p:cTn id="72" dur="1" fill="hold">
                                          <p:stCondLst>
                                            <p:cond delay="0"/>
                                          </p:stCondLst>
                                        </p:cTn>
                                        <p:tgtEl>
                                          <p:spTgt spid="17"/>
                                        </p:tgtEl>
                                        <p:attrNameLst>
                                          <p:attrName>style.visibility</p:attrName>
                                        </p:attrNameLst>
                                      </p:cBhvr>
                                      <p:to>
                                        <p:strVal val="visible"/>
                                      </p:to>
                                    </p:set>
                                    <p:animEffect transition="in" filter="wipe(left)">
                                      <p:cBhvr>
                                        <p:cTn id="73" dur="500"/>
                                        <p:tgtEl>
                                          <p:spTgt spid="17"/>
                                        </p:tgtEl>
                                      </p:cBhvr>
                                    </p:animEffect>
                                  </p:childTnLst>
                                </p:cTn>
                              </p:par>
                            </p:childTnLst>
                          </p:cTn>
                        </p:par>
                        <p:par>
                          <p:cTn id="74" fill="hold">
                            <p:stCondLst>
                              <p:cond delay="3050"/>
                            </p:stCondLst>
                            <p:childTnLst>
                              <p:par>
                                <p:cTn id="75" presetID="22" presetClass="entr" presetSubtype="8" fill="hold" grpId="0" nodeType="afterEffect">
                                  <p:stCondLst>
                                    <p:cond delay="0"/>
                                  </p:stCondLst>
                                  <p:childTnLst>
                                    <p:set>
                                      <p:cBhvr>
                                        <p:cTn id="76" dur="1" fill="hold">
                                          <p:stCondLst>
                                            <p:cond delay="0"/>
                                          </p:stCondLst>
                                        </p:cTn>
                                        <p:tgtEl>
                                          <p:spTgt spid="12">
                                            <p:txEl>
                                              <p:pRg st="0" end="0"/>
                                            </p:txEl>
                                          </p:spTgt>
                                        </p:tgtEl>
                                        <p:attrNameLst>
                                          <p:attrName>style.visibility</p:attrName>
                                        </p:attrNameLst>
                                      </p:cBhvr>
                                      <p:to>
                                        <p:strVal val="visible"/>
                                      </p:to>
                                    </p:set>
                                    <p:animEffect transition="in" filter="wipe(left)">
                                      <p:cBhvr>
                                        <p:cTn id="77" dur="500"/>
                                        <p:tgtEl>
                                          <p:spTgt spid="12">
                                            <p:txEl>
                                              <p:pRg st="0" end="0"/>
                                            </p:txEl>
                                          </p:spTgt>
                                        </p:tgtEl>
                                      </p:cBhvr>
                                    </p:animEffect>
                                  </p:childTnLst>
                                </p:cTn>
                              </p:par>
                            </p:childTnLst>
                          </p:cTn>
                        </p:par>
                        <p:par>
                          <p:cTn id="78" fill="hold">
                            <p:stCondLst>
                              <p:cond delay="3550"/>
                            </p:stCondLst>
                            <p:childTnLst>
                              <p:par>
                                <p:cTn id="79" presetID="10" presetClass="entr" presetSubtype="0" fill="hold" grpId="0" nodeType="afterEffect">
                                  <p:stCondLst>
                                    <p:cond delay="0"/>
                                  </p:stCondLst>
                                  <p:childTnLst>
                                    <p:set>
                                      <p:cBhvr>
                                        <p:cTn id="80" dur="1" fill="hold">
                                          <p:stCondLst>
                                            <p:cond delay="0"/>
                                          </p:stCondLst>
                                        </p:cTn>
                                        <p:tgtEl>
                                          <p:spTgt spid="11">
                                            <p:txEl>
                                              <p:pRg st="0" end="0"/>
                                            </p:txEl>
                                          </p:spTgt>
                                        </p:tgtEl>
                                        <p:attrNameLst>
                                          <p:attrName>style.visibility</p:attrName>
                                        </p:attrNameLst>
                                      </p:cBhvr>
                                      <p:to>
                                        <p:strVal val="visible"/>
                                      </p:to>
                                    </p:set>
                                    <p:animEffect transition="in" filter="fade">
                                      <p:cBhvr>
                                        <p:cTn id="81" dur="500"/>
                                        <p:tgtEl>
                                          <p:spTgt spid="11">
                                            <p:txEl>
                                              <p:pRg st="0" end="0"/>
                                            </p:txEl>
                                          </p:spTgt>
                                        </p:tgtEl>
                                      </p:cBhvr>
                                    </p:animEffect>
                                  </p:childTnLst>
                                </p:cTn>
                              </p:par>
                            </p:childTnLst>
                          </p:cTn>
                        </p:par>
                        <p:par>
                          <p:cTn id="82" fill="hold">
                            <p:stCondLst>
                              <p:cond delay="4050"/>
                            </p:stCondLst>
                            <p:childTnLst>
                              <p:par>
                                <p:cTn id="83" presetID="22" presetClass="entr" presetSubtype="8" fill="hold" nodeType="afterEffect">
                                  <p:stCondLst>
                                    <p:cond delay="250"/>
                                  </p:stCondLst>
                                  <p:childTnLst>
                                    <p:set>
                                      <p:cBhvr>
                                        <p:cTn id="84" dur="1" fill="hold">
                                          <p:stCondLst>
                                            <p:cond delay="0"/>
                                          </p:stCondLst>
                                        </p:cTn>
                                        <p:tgtEl>
                                          <p:spTgt spid="18"/>
                                        </p:tgtEl>
                                        <p:attrNameLst>
                                          <p:attrName>style.visibility</p:attrName>
                                        </p:attrNameLst>
                                      </p:cBhvr>
                                      <p:to>
                                        <p:strVal val="visible"/>
                                      </p:to>
                                    </p:set>
                                    <p:animEffect transition="in" filter="wipe(left)">
                                      <p:cBhvr>
                                        <p:cTn id="85" dur="500"/>
                                        <p:tgtEl>
                                          <p:spTgt spid="18"/>
                                        </p:tgtEl>
                                      </p:cBhvr>
                                    </p:animEffect>
                                  </p:childTnLst>
                                </p:cTn>
                              </p:par>
                            </p:childTnLst>
                          </p:cTn>
                        </p:par>
                        <p:par>
                          <p:cTn id="86" fill="hold">
                            <p:stCondLst>
                              <p:cond delay="4800"/>
                            </p:stCondLst>
                            <p:childTnLst>
                              <p:par>
                                <p:cTn id="87" presetID="22" presetClass="entr" presetSubtype="8" fill="hold" grpId="0" nodeType="afterEffect">
                                  <p:stCondLst>
                                    <p:cond delay="0"/>
                                  </p:stCondLst>
                                  <p:childTnLst>
                                    <p:set>
                                      <p:cBhvr>
                                        <p:cTn id="88" dur="1" fill="hold">
                                          <p:stCondLst>
                                            <p:cond delay="0"/>
                                          </p:stCondLst>
                                        </p:cTn>
                                        <p:tgtEl>
                                          <p:spTgt spid="14">
                                            <p:txEl>
                                              <p:pRg st="0" end="0"/>
                                            </p:txEl>
                                          </p:spTgt>
                                        </p:tgtEl>
                                        <p:attrNameLst>
                                          <p:attrName>style.visibility</p:attrName>
                                        </p:attrNameLst>
                                      </p:cBhvr>
                                      <p:to>
                                        <p:strVal val="visible"/>
                                      </p:to>
                                    </p:set>
                                    <p:animEffect transition="in" filter="wipe(left)">
                                      <p:cBhvr>
                                        <p:cTn id="89" dur="500"/>
                                        <p:tgtEl>
                                          <p:spTgt spid="14">
                                            <p:txEl>
                                              <p:pRg st="0" end="0"/>
                                            </p:txEl>
                                          </p:spTgt>
                                        </p:tgtEl>
                                      </p:cBhvr>
                                    </p:animEffect>
                                  </p:childTnLst>
                                </p:cTn>
                              </p:par>
                            </p:childTnLst>
                          </p:cTn>
                        </p:par>
                        <p:par>
                          <p:cTn id="90" fill="hold">
                            <p:stCondLst>
                              <p:cond delay="5300"/>
                            </p:stCondLst>
                            <p:childTnLst>
                              <p:par>
                                <p:cTn id="91" presetID="10" presetClass="entr" presetSubtype="0" fill="hold" grpId="0" nodeType="afterEffect">
                                  <p:stCondLst>
                                    <p:cond delay="0"/>
                                  </p:stCondLst>
                                  <p:childTnLst>
                                    <p:set>
                                      <p:cBhvr>
                                        <p:cTn id="92" dur="1" fill="hold">
                                          <p:stCondLst>
                                            <p:cond delay="0"/>
                                          </p:stCondLst>
                                        </p:cTn>
                                        <p:tgtEl>
                                          <p:spTgt spid="13">
                                            <p:txEl>
                                              <p:pRg st="0" end="0"/>
                                            </p:txEl>
                                          </p:spTgt>
                                        </p:tgtEl>
                                        <p:attrNameLst>
                                          <p:attrName>style.visibility</p:attrName>
                                        </p:attrNameLst>
                                      </p:cBhvr>
                                      <p:to>
                                        <p:strVal val="visible"/>
                                      </p:to>
                                    </p:set>
                                    <p:animEffect transition="in" filter="fade">
                                      <p:cBhvr>
                                        <p:cTn id="93" dur="500"/>
                                        <p:tgtEl>
                                          <p:spTgt spid="13">
                                            <p:txEl>
                                              <p:pRg st="0" end="0"/>
                                            </p:txEl>
                                          </p:spTgt>
                                        </p:tgtEl>
                                      </p:cBhvr>
                                    </p:animEffect>
                                  </p:childTnLst>
                                </p:cTn>
                              </p:par>
                            </p:childTnLst>
                          </p:cTn>
                        </p:par>
                        <p:par>
                          <p:cTn id="94" fill="hold">
                            <p:stCondLst>
                              <p:cond delay="5800"/>
                            </p:stCondLst>
                            <p:childTnLst>
                              <p:par>
                                <p:cTn id="95" presetID="22" presetClass="entr" presetSubtype="8" fill="hold" nodeType="afterEffect">
                                  <p:stCondLst>
                                    <p:cond delay="250"/>
                                  </p:stCondLst>
                                  <p:childTnLst>
                                    <p:set>
                                      <p:cBhvr>
                                        <p:cTn id="96" dur="1" fill="hold">
                                          <p:stCondLst>
                                            <p:cond delay="0"/>
                                          </p:stCondLst>
                                        </p:cTn>
                                        <p:tgtEl>
                                          <p:spTgt spid="19"/>
                                        </p:tgtEl>
                                        <p:attrNameLst>
                                          <p:attrName>style.visibility</p:attrName>
                                        </p:attrNameLst>
                                      </p:cBhvr>
                                      <p:to>
                                        <p:strVal val="visible"/>
                                      </p:to>
                                    </p:set>
                                    <p:animEffect transition="in" filter="wipe(left)">
                                      <p:cBhvr>
                                        <p:cTn id="97" dur="500"/>
                                        <p:tgtEl>
                                          <p:spTgt spid="19"/>
                                        </p:tgtEl>
                                      </p:cBhvr>
                                    </p:animEffect>
                                  </p:childTnLst>
                                </p:cTn>
                              </p:par>
                            </p:childTnLst>
                          </p:cTn>
                        </p:par>
                        <p:par>
                          <p:cTn id="98" fill="hold">
                            <p:stCondLst>
                              <p:cond delay="6550"/>
                            </p:stCondLst>
                            <p:childTnLst>
                              <p:par>
                                <p:cTn id="99" presetID="22" presetClass="entr" presetSubtype="8" fill="hold" grpId="0" nodeType="afterEffect">
                                  <p:stCondLst>
                                    <p:cond delay="0"/>
                                  </p:stCondLst>
                                  <p:childTnLst>
                                    <p:set>
                                      <p:cBhvr>
                                        <p:cTn id="100" dur="1" fill="hold">
                                          <p:stCondLst>
                                            <p:cond delay="0"/>
                                          </p:stCondLst>
                                        </p:cTn>
                                        <p:tgtEl>
                                          <p:spTgt spid="16">
                                            <p:txEl>
                                              <p:pRg st="0" end="0"/>
                                            </p:txEl>
                                          </p:spTgt>
                                        </p:tgtEl>
                                        <p:attrNameLst>
                                          <p:attrName>style.visibility</p:attrName>
                                        </p:attrNameLst>
                                      </p:cBhvr>
                                      <p:to>
                                        <p:strVal val="visible"/>
                                      </p:to>
                                    </p:set>
                                    <p:animEffect transition="in" filter="wipe(left)">
                                      <p:cBhvr>
                                        <p:cTn id="101" dur="500"/>
                                        <p:tgtEl>
                                          <p:spTgt spid="16">
                                            <p:txEl>
                                              <p:pRg st="0" end="0"/>
                                            </p:txEl>
                                          </p:spTgt>
                                        </p:tgtEl>
                                      </p:cBhvr>
                                    </p:animEffect>
                                  </p:childTnLst>
                                </p:cTn>
                              </p:par>
                            </p:childTnLst>
                          </p:cTn>
                        </p:par>
                        <p:par>
                          <p:cTn id="102" fill="hold">
                            <p:stCondLst>
                              <p:cond delay="7050"/>
                            </p:stCondLst>
                            <p:childTnLst>
                              <p:par>
                                <p:cTn id="103" presetID="10" presetClass="entr" presetSubtype="0" fill="hold" grpId="0" nodeType="afterEffect">
                                  <p:stCondLst>
                                    <p:cond delay="0"/>
                                  </p:stCondLst>
                                  <p:childTnLst>
                                    <p:set>
                                      <p:cBhvr>
                                        <p:cTn id="104" dur="1" fill="hold">
                                          <p:stCondLst>
                                            <p:cond delay="0"/>
                                          </p:stCondLst>
                                        </p:cTn>
                                        <p:tgtEl>
                                          <p:spTgt spid="15">
                                            <p:txEl>
                                              <p:pRg st="0" end="0"/>
                                            </p:txEl>
                                          </p:spTgt>
                                        </p:tgtEl>
                                        <p:attrNameLst>
                                          <p:attrName>style.visibility</p:attrName>
                                        </p:attrNameLst>
                                      </p:cBhvr>
                                      <p:to>
                                        <p:strVal val="visible"/>
                                      </p:to>
                                    </p:set>
                                    <p:animEffect transition="in" filter="fade">
                                      <p:cBhvr>
                                        <p:cTn id="105" dur="500"/>
                                        <p:tgtEl>
                                          <p:spTgt spid="1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P spid="7" grpId="0" animBg="1"/>
      <p:bldP spid="7" grpId="1" animBg="1"/>
      <p:bldP spid="8" grpId="0" build="p">
        <p:tmplLst>
          <p:tmpl lvl="1">
            <p:tnLst>
              <p:par>
                <p:cTn presetID="2" presetClass="entr" presetSubtype="12" decel="100000" fill="hold" nodeType="with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0-#ppt_w/2"/>
                          </p:val>
                        </p:tav>
                        <p:tav tm="100000">
                          <p:val>
                            <p:strVal val="#ppt_x"/>
                          </p:val>
                        </p:tav>
                      </p:tavLst>
                    </p:anim>
                    <p:anim calcmode="lin" valueType="num">
                      <p:cBhvr additive="base">
                        <p:cTn dur="1000" fill="hold"/>
                        <p:tgtEl>
                          <p:spTgt spid="8"/>
                        </p:tgtEl>
                        <p:attrNameLst>
                          <p:attrName>ppt_y</p:attrName>
                        </p:attrNameLst>
                      </p:cBhvr>
                      <p:tavLst>
                        <p:tav tm="0">
                          <p:val>
                            <p:strVal val="1+#ppt_h/2"/>
                          </p:val>
                        </p:tav>
                        <p:tav tm="100000">
                          <p:val>
                            <p:strVal val="#ppt_y"/>
                          </p:val>
                        </p:tav>
                      </p:tavLst>
                    </p:anim>
                  </p:childTnLst>
                </p:cTn>
              </p:par>
            </p:tnLst>
          </p:tmpl>
        </p:tmplLst>
      </p:bldP>
      <p:bldP spid="8" grpId="1" build="p">
        <p:tmplLst>
          <p:tmpl lvl="1">
            <p:tnLst>
              <p:par>
                <p:cTn presetID="49" presetClass="entr" presetSubtype="0" decel="100000" fill="hold" nodeType="with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p:cTn dur="1000" fill="hold"/>
                        <p:tgtEl>
                          <p:spTgt spid="8"/>
                        </p:tgtEl>
                        <p:attrNameLst>
                          <p:attrName>ppt_w</p:attrName>
                        </p:attrNameLst>
                      </p:cBhvr>
                      <p:tavLst>
                        <p:tav tm="0">
                          <p:val>
                            <p:fltVal val="0"/>
                          </p:val>
                        </p:tav>
                        <p:tav tm="100000">
                          <p:val>
                            <p:strVal val="#ppt_w"/>
                          </p:val>
                        </p:tav>
                      </p:tavLst>
                    </p:anim>
                    <p:anim calcmode="lin" valueType="num">
                      <p:cBhvr>
                        <p:cTn dur="1000" fill="hold"/>
                        <p:tgtEl>
                          <p:spTgt spid="8"/>
                        </p:tgtEl>
                        <p:attrNameLst>
                          <p:attrName>ppt_h</p:attrName>
                        </p:attrNameLst>
                      </p:cBhvr>
                      <p:tavLst>
                        <p:tav tm="0">
                          <p:val>
                            <p:fltVal val="0"/>
                          </p:val>
                        </p:tav>
                        <p:tav tm="100000">
                          <p:val>
                            <p:strVal val="#ppt_h"/>
                          </p:val>
                        </p:tav>
                      </p:tavLst>
                    </p:anim>
                    <p:anim calcmode="lin" valueType="num">
                      <p:cBhvr>
                        <p:cTn dur="1000" fill="hold"/>
                        <p:tgtEl>
                          <p:spTgt spid="8"/>
                        </p:tgtEl>
                        <p:attrNameLst>
                          <p:attrName>style.rotation</p:attrName>
                        </p:attrNameLst>
                      </p:cBhvr>
                      <p:tavLst>
                        <p:tav tm="0">
                          <p:val>
                            <p:fltVal val="360"/>
                          </p:val>
                        </p:tav>
                        <p:tav tm="100000">
                          <p:val>
                            <p:fltVal val="0"/>
                          </p:val>
                        </p:tav>
                      </p:tavLst>
                    </p:anim>
                    <p:animEffect transition="in" filter="fade">
                      <p:cBhvr>
                        <p:cTn dur="1000"/>
                        <p:tgtEl>
                          <p:spTgt spid="8"/>
                        </p:tgtEl>
                      </p:cBhvr>
                    </p:animEffect>
                  </p:childTnLst>
                </p:cTn>
              </p:par>
            </p:tnLst>
          </p:tmpl>
        </p:tmplLst>
      </p:bldP>
      <p:bldP spid="9" grpId="0" build="p">
        <p:tmplLst>
          <p:tmpl lvl="1">
            <p:tnLst>
              <p:par>
                <p:cTn presetID="2" presetClass="entr" presetSubtype="9" decel="100000" fill="hold" nodeType="withEffect">
                  <p:stCondLst>
                    <p:cond delay="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1000" fill="hold"/>
                        <p:tgtEl>
                          <p:spTgt spid="9"/>
                        </p:tgtEl>
                        <p:attrNameLst>
                          <p:attrName>ppt_x</p:attrName>
                        </p:attrNameLst>
                      </p:cBhvr>
                      <p:tavLst>
                        <p:tav tm="0">
                          <p:val>
                            <p:strVal val="0-#ppt_w/2"/>
                          </p:val>
                        </p:tav>
                        <p:tav tm="100000">
                          <p:val>
                            <p:strVal val="#ppt_x"/>
                          </p:val>
                        </p:tav>
                      </p:tavLst>
                    </p:anim>
                    <p:anim calcmode="lin" valueType="num">
                      <p:cBhvr additive="base">
                        <p:cTn dur="1000" fill="hold"/>
                        <p:tgtEl>
                          <p:spTgt spid="9"/>
                        </p:tgtEl>
                        <p:attrNameLst>
                          <p:attrName>ppt_y</p:attrName>
                        </p:attrNameLst>
                      </p:cBhvr>
                      <p:tavLst>
                        <p:tav tm="0">
                          <p:val>
                            <p:strVal val="0-#ppt_h/2"/>
                          </p:val>
                        </p:tav>
                        <p:tav tm="100000">
                          <p:val>
                            <p:strVal val="#ppt_y"/>
                          </p:val>
                        </p:tav>
                      </p:tavLst>
                    </p:anim>
                  </p:childTnLst>
                </p:cTn>
              </p:par>
            </p:tnLst>
          </p:tmpl>
        </p:tmplLst>
      </p:bldP>
      <p:bldP spid="9" grpId="1" build="p">
        <p:tmplLst>
          <p:tmpl lvl="1">
            <p:tnLst>
              <p:par>
                <p:cTn presetID="49" presetClass="entr" presetSubtype="0" decel="100000" fill="hold" nodeType="withEffect">
                  <p:stCondLst>
                    <p:cond delay="0"/>
                  </p:stCondLst>
                  <p:childTnLst>
                    <p:set>
                      <p:cBhvr>
                        <p:cTn dur="1" fill="hold">
                          <p:stCondLst>
                            <p:cond delay="0"/>
                          </p:stCondLst>
                        </p:cTn>
                        <p:tgtEl>
                          <p:spTgt spid="9"/>
                        </p:tgtEl>
                        <p:attrNameLst>
                          <p:attrName>style.visibility</p:attrName>
                        </p:attrNameLst>
                      </p:cBhvr>
                      <p:to>
                        <p:strVal val="visible"/>
                      </p:to>
                    </p:set>
                    <p:anim calcmode="lin" valueType="num">
                      <p:cBhvr>
                        <p:cTn dur="1000" fill="hold"/>
                        <p:tgtEl>
                          <p:spTgt spid="9"/>
                        </p:tgtEl>
                        <p:attrNameLst>
                          <p:attrName>ppt_w</p:attrName>
                        </p:attrNameLst>
                      </p:cBhvr>
                      <p:tavLst>
                        <p:tav tm="0">
                          <p:val>
                            <p:fltVal val="0"/>
                          </p:val>
                        </p:tav>
                        <p:tav tm="100000">
                          <p:val>
                            <p:strVal val="#ppt_w"/>
                          </p:val>
                        </p:tav>
                      </p:tavLst>
                    </p:anim>
                    <p:anim calcmode="lin" valueType="num">
                      <p:cBhvr>
                        <p:cTn dur="1000" fill="hold"/>
                        <p:tgtEl>
                          <p:spTgt spid="9"/>
                        </p:tgtEl>
                        <p:attrNameLst>
                          <p:attrName>ppt_h</p:attrName>
                        </p:attrNameLst>
                      </p:cBhvr>
                      <p:tavLst>
                        <p:tav tm="0">
                          <p:val>
                            <p:fltVal val="0"/>
                          </p:val>
                        </p:tav>
                        <p:tav tm="100000">
                          <p:val>
                            <p:strVal val="#ppt_h"/>
                          </p:val>
                        </p:tav>
                      </p:tavLst>
                    </p:anim>
                    <p:anim calcmode="lin" valueType="num">
                      <p:cBhvr>
                        <p:cTn dur="1000" fill="hold"/>
                        <p:tgtEl>
                          <p:spTgt spid="9"/>
                        </p:tgtEl>
                        <p:attrNameLst>
                          <p:attrName>style.rotation</p:attrName>
                        </p:attrNameLst>
                      </p:cBhvr>
                      <p:tavLst>
                        <p:tav tm="0">
                          <p:val>
                            <p:fltVal val="360"/>
                          </p:val>
                        </p:tav>
                        <p:tav tm="100000">
                          <p:val>
                            <p:fltVal val="0"/>
                          </p:val>
                        </p:tav>
                      </p:tavLst>
                    </p:anim>
                    <p:animEffect transition="in" filter="fade">
                      <p:cBhvr>
                        <p:cTn dur="1000"/>
                        <p:tgtEl>
                          <p:spTgt spid="9"/>
                        </p:tgtEl>
                      </p:cBhvr>
                    </p:animEffect>
                  </p:childTnLst>
                </p:cTn>
              </p:par>
            </p:tnLst>
          </p:tmpl>
        </p:tmplLst>
      </p:bldP>
      <p:bldP spid="10" grpId="0" build="p">
        <p:tmplLst>
          <p:tmpl lvl="1">
            <p:tnLst>
              <p:par>
                <p:cTn presetID="2" presetClass="entr" presetSubtype="8" decel="10000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 calcmode="lin" valueType="num">
                      <p:cBhvr additive="base">
                        <p:cTn dur="1000" fill="hold"/>
                        <p:tgtEl>
                          <p:spTgt spid="10"/>
                        </p:tgtEl>
                        <p:attrNameLst>
                          <p:attrName>ppt_x</p:attrName>
                        </p:attrNameLst>
                      </p:cBhvr>
                      <p:tavLst>
                        <p:tav tm="0">
                          <p:val>
                            <p:strVal val="0-#ppt_w/2"/>
                          </p:val>
                        </p:tav>
                        <p:tav tm="100000">
                          <p:val>
                            <p:strVal val="#ppt_x"/>
                          </p:val>
                        </p:tav>
                      </p:tavLst>
                    </p:anim>
                    <p:anim calcmode="lin" valueType="num">
                      <p:cBhvr additive="base">
                        <p:cTn dur="1000" fill="hold"/>
                        <p:tgtEl>
                          <p:spTgt spid="10"/>
                        </p:tgtEl>
                        <p:attrNameLst>
                          <p:attrName>ppt_y</p:attrName>
                        </p:attrNameLst>
                      </p:cBhvr>
                      <p:tavLst>
                        <p:tav tm="0">
                          <p:val>
                            <p:strVal val="#ppt_y"/>
                          </p:val>
                        </p:tav>
                        <p:tav tm="100000">
                          <p:val>
                            <p:strVal val="#ppt_y"/>
                          </p:val>
                        </p:tav>
                      </p:tavLst>
                    </p:anim>
                  </p:childTnLst>
                </p:cTn>
              </p:par>
            </p:tnLst>
          </p:tmpl>
        </p:tmplLst>
      </p:bldP>
      <p:bldP spid="10" grpId="1" build="p">
        <p:tmplLst>
          <p:tmpl lvl="1">
            <p:tnLst>
              <p:par>
                <p:cTn presetID="49" presetClass="entr" presetSubtype="0" decel="10000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 calcmode="lin" valueType="num">
                      <p:cBhvr>
                        <p:cTn dur="1000" fill="hold"/>
                        <p:tgtEl>
                          <p:spTgt spid="10"/>
                        </p:tgtEl>
                        <p:attrNameLst>
                          <p:attrName>ppt_w</p:attrName>
                        </p:attrNameLst>
                      </p:cBhvr>
                      <p:tavLst>
                        <p:tav tm="0">
                          <p:val>
                            <p:fltVal val="0"/>
                          </p:val>
                        </p:tav>
                        <p:tav tm="100000">
                          <p:val>
                            <p:strVal val="#ppt_w"/>
                          </p:val>
                        </p:tav>
                      </p:tavLst>
                    </p:anim>
                    <p:anim calcmode="lin" valueType="num">
                      <p:cBhvr>
                        <p:cTn dur="1000" fill="hold"/>
                        <p:tgtEl>
                          <p:spTgt spid="10"/>
                        </p:tgtEl>
                        <p:attrNameLst>
                          <p:attrName>ppt_h</p:attrName>
                        </p:attrNameLst>
                      </p:cBhvr>
                      <p:tavLst>
                        <p:tav tm="0">
                          <p:val>
                            <p:fltVal val="0"/>
                          </p:val>
                        </p:tav>
                        <p:tav tm="100000">
                          <p:val>
                            <p:strVal val="#ppt_h"/>
                          </p:val>
                        </p:tav>
                      </p:tavLst>
                    </p:anim>
                    <p:anim calcmode="lin" valueType="num">
                      <p:cBhvr>
                        <p:cTn dur="1000" fill="hold"/>
                        <p:tgtEl>
                          <p:spTgt spid="10"/>
                        </p:tgtEl>
                        <p:attrNameLst>
                          <p:attrName>style.rotation</p:attrName>
                        </p:attrNameLst>
                      </p:cBhvr>
                      <p:tavLst>
                        <p:tav tm="0">
                          <p:val>
                            <p:fltVal val="360"/>
                          </p:val>
                        </p:tav>
                        <p:tav tm="100000">
                          <p:val>
                            <p:fltVal val="0"/>
                          </p:val>
                        </p:tav>
                      </p:tavLst>
                    </p:anim>
                    <p:animEffect transition="in" filter="fade">
                      <p:cBhvr>
                        <p:cTn dur="1000"/>
                        <p:tgtEl>
                          <p:spTgt spid="10"/>
                        </p:tgtEl>
                      </p:cBhvr>
                    </p:animEffect>
                  </p:childTnLst>
                </p:cTn>
              </p:par>
            </p:tnLst>
          </p:tmpl>
        </p:tmplLst>
      </p:bldP>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build="p">
        <p:tmplLst>
          <p:tmpl lvl="1">
            <p:tnLst>
              <p:par>
                <p:cTn presetID="22" presetClass="entr" presetSubtype="8"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wipe(left)">
                      <p:cBhvr>
                        <p:cTn dur="500"/>
                        <p:tgtEl>
                          <p:spTgt spid="12"/>
                        </p:tgtEl>
                      </p:cBhvr>
                    </p:animEffect>
                  </p:childTnLst>
                </p:cTn>
              </p:par>
            </p:tnLst>
          </p:tmpl>
        </p:tmplLst>
      </p:bldP>
      <p:bldP spid="13" grpId="0" build="p">
        <p:tmplLst>
          <p:tmpl lvl="1">
            <p:tnLst>
              <p:par>
                <p:cTn presetID="10" presetClass="entr" presetSubtype="0" fill="hold" nodeType="after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4" grpId="0" build="p">
        <p:tmplLst>
          <p:tmpl lvl="1">
            <p:tnLst>
              <p:par>
                <p:cTn presetID="22" presetClass="entr" presetSubtype="8"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wipe(left)">
                      <p:cBhvr>
                        <p:cTn dur="500"/>
                        <p:tgtEl>
                          <p:spTgt spid="14"/>
                        </p:tgtEl>
                      </p:cBhvr>
                    </p:animEffect>
                  </p:childTnLst>
                </p:cTn>
              </p:par>
            </p:tnLst>
          </p:tmpl>
        </p:tmplLst>
      </p:bldP>
      <p:bldP spid="15" grpId="0" build="p">
        <p:tmplLst>
          <p:tmpl lvl="1">
            <p:tnLst>
              <p:par>
                <p:cTn presetID="10" presetClass="entr" presetSubtype="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P spid="16" grpId="0" build="p">
        <p:tmplLst>
          <p:tmpl lvl="1">
            <p:tnLst>
              <p:par>
                <p:cTn presetID="22" presetClass="entr" presetSubtype="8"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wipe(left)">
                      <p:cBhvr>
                        <p:cTn dur="500"/>
                        <p:tgtEl>
                          <p:spTgt spid="16"/>
                        </p:tgtEl>
                      </p:cBhvr>
                    </p:animEffect>
                  </p:childTnLst>
                </p:cTn>
              </p:par>
            </p:tnLst>
          </p:tmpl>
        </p:tmplLst>
      </p:bldP>
      <p:bldP spid="29" grpId="0"/>
    </p:bld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6 points">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kumimoji="1" lang="en-US" altLang="ja-JP"/>
              <a:t>The Power of PowerPoint - thepopp.com</a:t>
            </a:r>
            <a:endParaRPr kumimoji="1" lang="ja-JP" altLang="en-US" dirty="0"/>
          </a:p>
        </p:txBody>
      </p:sp>
      <p:sp>
        <p:nvSpPr>
          <p:cNvPr id="4" name="Slide Number Placeholder 3"/>
          <p:cNvSpPr>
            <a:spLocks noGrp="1"/>
          </p:cNvSpPr>
          <p:nvPr>
            <p:ph type="sldNum" sz="quarter" idx="11"/>
          </p:nvPr>
        </p:nvSpPr>
        <p:spPr/>
        <p:txBody>
          <a:bodyPr/>
          <a:lstStyle/>
          <a:p>
            <a:fld id="{B54AD89C-DF1E-4948-B597-5DD47B34A9CA}" type="slidenum">
              <a:rPr kumimoji="1" lang="ja-JP" altLang="en-US" smtClean="0"/>
              <a:pPr/>
              <a:t>‹#›</a:t>
            </a:fld>
            <a:endParaRPr kumimoji="1" lang="ja-JP" altLang="en-US" dirty="0"/>
          </a:p>
        </p:txBody>
      </p:sp>
      <p:sp>
        <p:nvSpPr>
          <p:cNvPr id="34" name="Freeform: Shape 33"/>
          <p:cNvSpPr/>
          <p:nvPr userDrawn="1"/>
        </p:nvSpPr>
        <p:spPr>
          <a:xfrm>
            <a:off x="7262795" y="3601025"/>
            <a:ext cx="1831968" cy="2115683"/>
          </a:xfrm>
          <a:custGeom>
            <a:avLst/>
            <a:gdLst>
              <a:gd name="connsiteX0" fmla="*/ 1831968 w 1831968"/>
              <a:gd name="connsiteY0" fmla="*/ 0 h 2115683"/>
              <a:gd name="connsiteX1" fmla="*/ 1831968 w 1831968"/>
              <a:gd name="connsiteY1" fmla="*/ 2115683 h 2115683"/>
              <a:gd name="connsiteX2" fmla="*/ 0 w 1831968"/>
              <a:gd name="connsiteY2" fmla="*/ 1057996 h 2115683"/>
              <a:gd name="connsiteX3" fmla="*/ 54070 w 1831968"/>
              <a:gd name="connsiteY3" fmla="*/ 968994 h 2115683"/>
              <a:gd name="connsiteX4" fmla="*/ 1655915 w 1831968"/>
              <a:gd name="connsiteY4" fmla="*/ 8890 h 2115683"/>
              <a:gd name="connsiteX5" fmla="*/ 1831968 w 1831968"/>
              <a:gd name="connsiteY5" fmla="*/ 0 h 2115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31968" h="2115683">
                <a:moveTo>
                  <a:pt x="1831968" y="0"/>
                </a:moveTo>
                <a:lnTo>
                  <a:pt x="1831968" y="2115683"/>
                </a:lnTo>
                <a:lnTo>
                  <a:pt x="0" y="1057996"/>
                </a:lnTo>
                <a:lnTo>
                  <a:pt x="54070" y="968994"/>
                </a:lnTo>
                <a:cubicBezTo>
                  <a:pt x="410448" y="441485"/>
                  <a:pt x="989253" y="76593"/>
                  <a:pt x="1655915" y="8890"/>
                </a:cubicBezTo>
                <a:lnTo>
                  <a:pt x="183196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35" name="Freeform: Shape 34"/>
          <p:cNvSpPr/>
          <p:nvPr userDrawn="1"/>
        </p:nvSpPr>
        <p:spPr>
          <a:xfrm>
            <a:off x="9193237" y="3601025"/>
            <a:ext cx="1831612" cy="2114891"/>
          </a:xfrm>
          <a:custGeom>
            <a:avLst/>
            <a:gdLst>
              <a:gd name="connsiteX0" fmla="*/ 0 w 1831612"/>
              <a:gd name="connsiteY0" fmla="*/ 0 h 2114891"/>
              <a:gd name="connsiteX1" fmla="*/ 176053 w 1831612"/>
              <a:gd name="connsiteY1" fmla="*/ 8890 h 2114891"/>
              <a:gd name="connsiteX2" fmla="*/ 1777898 w 1831612"/>
              <a:gd name="connsiteY2" fmla="*/ 968994 h 2114891"/>
              <a:gd name="connsiteX3" fmla="*/ 1831612 w 1831612"/>
              <a:gd name="connsiteY3" fmla="*/ 1057409 h 2114891"/>
              <a:gd name="connsiteX4" fmla="*/ 0 w 1831612"/>
              <a:gd name="connsiteY4" fmla="*/ 2114891 h 2114891"/>
              <a:gd name="connsiteX5" fmla="*/ 0 w 1831612"/>
              <a:gd name="connsiteY5" fmla="*/ 0 h 2114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31612" h="2114891">
                <a:moveTo>
                  <a:pt x="0" y="0"/>
                </a:moveTo>
                <a:lnTo>
                  <a:pt x="176053" y="8890"/>
                </a:lnTo>
                <a:cubicBezTo>
                  <a:pt x="842715" y="76593"/>
                  <a:pt x="1421520" y="441485"/>
                  <a:pt x="1777898" y="968994"/>
                </a:cubicBezTo>
                <a:lnTo>
                  <a:pt x="1831612" y="1057409"/>
                </a:lnTo>
                <a:lnTo>
                  <a:pt x="0" y="2114891"/>
                </a:lnTo>
                <a:lnTo>
                  <a:pt x="0" y="0"/>
                </a:lnTo>
                <a:close/>
              </a:path>
            </a:pathLst>
          </a:cu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36" name="Freeform: Shape 35"/>
          <p:cNvSpPr/>
          <p:nvPr userDrawn="1"/>
        </p:nvSpPr>
        <p:spPr>
          <a:xfrm>
            <a:off x="9241788" y="4742615"/>
            <a:ext cx="2105662" cy="2118160"/>
          </a:xfrm>
          <a:custGeom>
            <a:avLst/>
            <a:gdLst>
              <a:gd name="connsiteX0" fmla="*/ 1834203 w 2105662"/>
              <a:gd name="connsiteY0" fmla="*/ 0 h 2118160"/>
              <a:gd name="connsiteX1" fmla="*/ 1839718 w 2105662"/>
              <a:gd name="connsiteY1" fmla="*/ 9078 h 2118160"/>
              <a:gd name="connsiteX2" fmla="*/ 2105662 w 2105662"/>
              <a:gd name="connsiteY2" fmla="*/ 1059373 h 2118160"/>
              <a:gd name="connsiteX3" fmla="*/ 1839718 w 2105662"/>
              <a:gd name="connsiteY3" fmla="*/ 2109668 h 2118160"/>
              <a:gd name="connsiteX4" fmla="*/ 1834559 w 2105662"/>
              <a:gd name="connsiteY4" fmla="*/ 2118160 h 2118160"/>
              <a:gd name="connsiteX5" fmla="*/ 0 w 2105662"/>
              <a:gd name="connsiteY5" fmla="*/ 1058977 h 2118160"/>
              <a:gd name="connsiteX6" fmla="*/ 1834203 w 2105662"/>
              <a:gd name="connsiteY6" fmla="*/ 0 h 2118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05662" h="2118160">
                <a:moveTo>
                  <a:pt x="1834203" y="0"/>
                </a:moveTo>
                <a:lnTo>
                  <a:pt x="1839718" y="9078"/>
                </a:lnTo>
                <a:cubicBezTo>
                  <a:pt x="2009322" y="321292"/>
                  <a:pt x="2105662" y="679082"/>
                  <a:pt x="2105662" y="1059373"/>
                </a:cubicBezTo>
                <a:cubicBezTo>
                  <a:pt x="2105662" y="1439664"/>
                  <a:pt x="2009322" y="1797454"/>
                  <a:pt x="1839718" y="2109668"/>
                </a:cubicBezTo>
                <a:lnTo>
                  <a:pt x="1834559" y="2118160"/>
                </a:lnTo>
                <a:lnTo>
                  <a:pt x="0" y="1058977"/>
                </a:lnTo>
                <a:lnTo>
                  <a:pt x="1834203" y="0"/>
                </a:ln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37" name="Freeform: Shape 36"/>
          <p:cNvSpPr/>
          <p:nvPr userDrawn="1"/>
        </p:nvSpPr>
        <p:spPr>
          <a:xfrm>
            <a:off x="6940550" y="4743201"/>
            <a:ext cx="2104290" cy="2116988"/>
          </a:xfrm>
          <a:custGeom>
            <a:avLst/>
            <a:gdLst>
              <a:gd name="connsiteX0" fmla="*/ 271103 w 2104290"/>
              <a:gd name="connsiteY0" fmla="*/ 0 h 2116988"/>
              <a:gd name="connsiteX1" fmla="*/ 2104290 w 2104290"/>
              <a:gd name="connsiteY1" fmla="*/ 1058391 h 2116988"/>
              <a:gd name="connsiteX2" fmla="*/ 270747 w 2104290"/>
              <a:gd name="connsiteY2" fmla="*/ 2116988 h 2116988"/>
              <a:gd name="connsiteX3" fmla="*/ 265944 w 2104290"/>
              <a:gd name="connsiteY3" fmla="*/ 2109082 h 2116988"/>
              <a:gd name="connsiteX4" fmla="*/ 0 w 2104290"/>
              <a:gd name="connsiteY4" fmla="*/ 1058787 h 2116988"/>
              <a:gd name="connsiteX5" fmla="*/ 265944 w 2104290"/>
              <a:gd name="connsiteY5" fmla="*/ 8492 h 2116988"/>
              <a:gd name="connsiteX6" fmla="*/ 271103 w 2104290"/>
              <a:gd name="connsiteY6" fmla="*/ 0 h 2116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04290" h="2116988">
                <a:moveTo>
                  <a:pt x="271103" y="0"/>
                </a:moveTo>
                <a:lnTo>
                  <a:pt x="2104290" y="1058391"/>
                </a:lnTo>
                <a:lnTo>
                  <a:pt x="270747" y="2116988"/>
                </a:lnTo>
                <a:lnTo>
                  <a:pt x="265944" y="2109082"/>
                </a:lnTo>
                <a:cubicBezTo>
                  <a:pt x="96340" y="1796868"/>
                  <a:pt x="0" y="1439078"/>
                  <a:pt x="0" y="1058787"/>
                </a:cubicBezTo>
                <a:cubicBezTo>
                  <a:pt x="0" y="678496"/>
                  <a:pt x="96340" y="320706"/>
                  <a:pt x="265944" y="8492"/>
                </a:cubicBezTo>
                <a:lnTo>
                  <a:pt x="271103" y="0"/>
                </a:ln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38" name="Freeform: Shape 37"/>
          <p:cNvSpPr/>
          <p:nvPr userDrawn="1"/>
        </p:nvSpPr>
        <p:spPr>
          <a:xfrm>
            <a:off x="7262439" y="5886478"/>
            <a:ext cx="1832324" cy="2116475"/>
          </a:xfrm>
          <a:custGeom>
            <a:avLst/>
            <a:gdLst>
              <a:gd name="connsiteX0" fmla="*/ 1832324 w 1832324"/>
              <a:gd name="connsiteY0" fmla="*/ 0 h 2116475"/>
              <a:gd name="connsiteX1" fmla="*/ 1832324 w 1832324"/>
              <a:gd name="connsiteY1" fmla="*/ 2116475 h 2116475"/>
              <a:gd name="connsiteX2" fmla="*/ 1656271 w 1832324"/>
              <a:gd name="connsiteY2" fmla="*/ 2107585 h 2116475"/>
              <a:gd name="connsiteX3" fmla="*/ 54426 w 1832324"/>
              <a:gd name="connsiteY3" fmla="*/ 1147481 h 2116475"/>
              <a:gd name="connsiteX4" fmla="*/ 0 w 1832324"/>
              <a:gd name="connsiteY4" fmla="*/ 1057893 h 2116475"/>
              <a:gd name="connsiteX5" fmla="*/ 1832324 w 1832324"/>
              <a:gd name="connsiteY5" fmla="*/ 0 h 2116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32324" h="2116475">
                <a:moveTo>
                  <a:pt x="1832324" y="0"/>
                </a:moveTo>
                <a:lnTo>
                  <a:pt x="1832324" y="2116475"/>
                </a:lnTo>
                <a:lnTo>
                  <a:pt x="1656271" y="2107585"/>
                </a:lnTo>
                <a:cubicBezTo>
                  <a:pt x="989609" y="2039882"/>
                  <a:pt x="410804" y="1674991"/>
                  <a:pt x="54426" y="1147481"/>
                </a:cubicBezTo>
                <a:lnTo>
                  <a:pt x="0" y="1057893"/>
                </a:lnTo>
                <a:lnTo>
                  <a:pt x="1832324" y="0"/>
                </a:lnTo>
                <a:close/>
              </a:path>
            </a:pathLst>
          </a:cu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39" name="Freeform: Shape 38"/>
          <p:cNvSpPr/>
          <p:nvPr userDrawn="1"/>
        </p:nvSpPr>
        <p:spPr>
          <a:xfrm>
            <a:off x="9193237" y="5887270"/>
            <a:ext cx="1831968" cy="2115683"/>
          </a:xfrm>
          <a:custGeom>
            <a:avLst/>
            <a:gdLst>
              <a:gd name="connsiteX0" fmla="*/ 0 w 1831968"/>
              <a:gd name="connsiteY0" fmla="*/ 0 h 2115683"/>
              <a:gd name="connsiteX1" fmla="*/ 1831968 w 1831968"/>
              <a:gd name="connsiteY1" fmla="*/ 1057687 h 2115683"/>
              <a:gd name="connsiteX2" fmla="*/ 1777898 w 1831968"/>
              <a:gd name="connsiteY2" fmla="*/ 1146689 h 2115683"/>
              <a:gd name="connsiteX3" fmla="*/ 176053 w 1831968"/>
              <a:gd name="connsiteY3" fmla="*/ 2106793 h 2115683"/>
              <a:gd name="connsiteX4" fmla="*/ 0 w 1831968"/>
              <a:gd name="connsiteY4" fmla="*/ 2115683 h 2115683"/>
              <a:gd name="connsiteX5" fmla="*/ 0 w 1831968"/>
              <a:gd name="connsiteY5" fmla="*/ 0 h 2115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31968" h="2115683">
                <a:moveTo>
                  <a:pt x="0" y="0"/>
                </a:moveTo>
                <a:lnTo>
                  <a:pt x="1831968" y="1057687"/>
                </a:lnTo>
                <a:lnTo>
                  <a:pt x="1777898" y="1146689"/>
                </a:lnTo>
                <a:cubicBezTo>
                  <a:pt x="1421520" y="1674199"/>
                  <a:pt x="842715" y="2039090"/>
                  <a:pt x="176053" y="2106793"/>
                </a:cubicBezTo>
                <a:lnTo>
                  <a:pt x="0" y="2115683"/>
                </a:lnTo>
                <a:lnTo>
                  <a:pt x="0" y="0"/>
                </a:lnTo>
                <a:close/>
              </a:path>
            </a:pathLst>
          </a:cu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41" name="Text Placeholder 5"/>
          <p:cNvSpPr>
            <a:spLocks noGrp="1"/>
          </p:cNvSpPr>
          <p:nvPr>
            <p:ph type="body" sz="quarter" idx="15" hasCustomPrompt="1"/>
          </p:nvPr>
        </p:nvSpPr>
        <p:spPr>
          <a:xfrm>
            <a:off x="9518857" y="4169191"/>
            <a:ext cx="724962" cy="611524"/>
          </a:xfrm>
        </p:spPr>
        <p:txBody>
          <a:bodyPr numCol="1" anchor="ctr">
            <a:normAutofit/>
          </a:bodyPr>
          <a:lstStyle>
            <a:lvl1pPr marL="0" indent="0" algn="ctr">
              <a:lnSpc>
                <a:spcPct val="100000"/>
              </a:lnSpc>
              <a:spcBef>
                <a:spcPts val="0"/>
              </a:spcBef>
              <a:buFontTx/>
              <a:buNone/>
              <a:defRPr sz="2800">
                <a:solidFill>
                  <a:schemeClr val="tx2"/>
                </a:solidFill>
                <a:latin typeface="+mj-lt"/>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0</a:t>
            </a:r>
            <a:endParaRPr kumimoji="1" lang="ja-JP" altLang="en-US" dirty="0"/>
          </a:p>
        </p:txBody>
      </p:sp>
      <p:sp>
        <p:nvSpPr>
          <p:cNvPr id="42" name="Text Placeholder 5"/>
          <p:cNvSpPr>
            <a:spLocks noGrp="1"/>
          </p:cNvSpPr>
          <p:nvPr>
            <p:ph type="body" sz="quarter" idx="16" hasCustomPrompt="1"/>
          </p:nvPr>
        </p:nvSpPr>
        <p:spPr>
          <a:xfrm>
            <a:off x="8049726" y="4169191"/>
            <a:ext cx="724962" cy="611524"/>
          </a:xfrm>
        </p:spPr>
        <p:txBody>
          <a:bodyPr numCol="1" anchor="ctr">
            <a:normAutofit/>
          </a:bodyPr>
          <a:lstStyle>
            <a:lvl1pPr marL="0" indent="0" algn="ctr">
              <a:lnSpc>
                <a:spcPct val="100000"/>
              </a:lnSpc>
              <a:spcBef>
                <a:spcPts val="0"/>
              </a:spcBef>
              <a:buFontTx/>
              <a:buNone/>
              <a:defRPr sz="2800">
                <a:solidFill>
                  <a:schemeClr val="tx2"/>
                </a:solidFill>
                <a:latin typeface="+mj-lt"/>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0</a:t>
            </a:r>
            <a:endParaRPr kumimoji="1" lang="ja-JP" altLang="en-US" dirty="0"/>
          </a:p>
        </p:txBody>
      </p:sp>
      <p:sp>
        <p:nvSpPr>
          <p:cNvPr id="45" name="Text Placeholder 5"/>
          <p:cNvSpPr>
            <a:spLocks noGrp="1"/>
          </p:cNvSpPr>
          <p:nvPr>
            <p:ph type="body" sz="quarter" idx="17" hasCustomPrompt="1"/>
          </p:nvPr>
        </p:nvSpPr>
        <p:spPr>
          <a:xfrm>
            <a:off x="9518857" y="6724197"/>
            <a:ext cx="724962" cy="611524"/>
          </a:xfrm>
        </p:spPr>
        <p:txBody>
          <a:bodyPr numCol="1" anchor="ctr">
            <a:normAutofit/>
          </a:bodyPr>
          <a:lstStyle>
            <a:lvl1pPr marL="0" indent="0" algn="ctr">
              <a:lnSpc>
                <a:spcPct val="100000"/>
              </a:lnSpc>
              <a:spcBef>
                <a:spcPts val="0"/>
              </a:spcBef>
              <a:buFontTx/>
              <a:buNone/>
              <a:defRPr sz="2800">
                <a:solidFill>
                  <a:schemeClr val="tx2"/>
                </a:solidFill>
                <a:latin typeface="+mj-lt"/>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0</a:t>
            </a:r>
            <a:endParaRPr kumimoji="1" lang="ja-JP" altLang="en-US" dirty="0"/>
          </a:p>
        </p:txBody>
      </p:sp>
      <p:sp>
        <p:nvSpPr>
          <p:cNvPr id="46" name="Text Placeholder 5"/>
          <p:cNvSpPr>
            <a:spLocks noGrp="1"/>
          </p:cNvSpPr>
          <p:nvPr>
            <p:ph type="body" sz="quarter" idx="18" hasCustomPrompt="1"/>
          </p:nvPr>
        </p:nvSpPr>
        <p:spPr>
          <a:xfrm>
            <a:off x="8049726" y="6724197"/>
            <a:ext cx="724962" cy="611524"/>
          </a:xfrm>
        </p:spPr>
        <p:txBody>
          <a:bodyPr numCol="1" anchor="ctr">
            <a:normAutofit/>
          </a:bodyPr>
          <a:lstStyle>
            <a:lvl1pPr marL="0" indent="0" algn="ctr">
              <a:lnSpc>
                <a:spcPct val="100000"/>
              </a:lnSpc>
              <a:spcBef>
                <a:spcPts val="0"/>
              </a:spcBef>
              <a:buFontTx/>
              <a:buNone/>
              <a:defRPr sz="2800">
                <a:solidFill>
                  <a:schemeClr val="tx2"/>
                </a:solidFill>
                <a:latin typeface="+mj-lt"/>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0</a:t>
            </a:r>
            <a:endParaRPr kumimoji="1" lang="ja-JP" altLang="en-US" dirty="0"/>
          </a:p>
        </p:txBody>
      </p:sp>
      <p:sp>
        <p:nvSpPr>
          <p:cNvPr id="47" name="Text Placeholder 5"/>
          <p:cNvSpPr>
            <a:spLocks noGrp="1"/>
          </p:cNvSpPr>
          <p:nvPr>
            <p:ph type="body" sz="quarter" idx="19" hasCustomPrompt="1"/>
          </p:nvPr>
        </p:nvSpPr>
        <p:spPr>
          <a:xfrm>
            <a:off x="10294619" y="5495933"/>
            <a:ext cx="724962" cy="611524"/>
          </a:xfrm>
        </p:spPr>
        <p:txBody>
          <a:bodyPr numCol="1" anchor="ctr">
            <a:normAutofit/>
          </a:bodyPr>
          <a:lstStyle>
            <a:lvl1pPr marL="0" indent="0" algn="ctr">
              <a:lnSpc>
                <a:spcPct val="100000"/>
              </a:lnSpc>
              <a:spcBef>
                <a:spcPts val="0"/>
              </a:spcBef>
              <a:buFontTx/>
              <a:buNone/>
              <a:defRPr sz="2800">
                <a:solidFill>
                  <a:schemeClr val="tx2"/>
                </a:solidFill>
                <a:latin typeface="+mj-lt"/>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0</a:t>
            </a:r>
            <a:endParaRPr kumimoji="1" lang="ja-JP" altLang="en-US" dirty="0"/>
          </a:p>
        </p:txBody>
      </p:sp>
      <p:sp>
        <p:nvSpPr>
          <p:cNvPr id="48" name="Text Placeholder 5"/>
          <p:cNvSpPr>
            <a:spLocks noGrp="1"/>
          </p:cNvSpPr>
          <p:nvPr>
            <p:ph type="body" sz="quarter" idx="20" hasCustomPrompt="1"/>
          </p:nvPr>
        </p:nvSpPr>
        <p:spPr>
          <a:xfrm>
            <a:off x="7268982" y="5495933"/>
            <a:ext cx="724962" cy="611524"/>
          </a:xfrm>
        </p:spPr>
        <p:txBody>
          <a:bodyPr numCol="1" anchor="ctr">
            <a:normAutofit/>
          </a:bodyPr>
          <a:lstStyle>
            <a:lvl1pPr marL="0" indent="0" algn="ctr">
              <a:lnSpc>
                <a:spcPct val="100000"/>
              </a:lnSpc>
              <a:spcBef>
                <a:spcPts val="0"/>
              </a:spcBef>
              <a:buFontTx/>
              <a:buNone/>
              <a:defRPr sz="2800">
                <a:solidFill>
                  <a:schemeClr val="tx2"/>
                </a:solidFill>
                <a:latin typeface="+mj-lt"/>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0</a:t>
            </a:r>
            <a:endParaRPr kumimoji="1" lang="ja-JP" altLang="en-US" dirty="0"/>
          </a:p>
        </p:txBody>
      </p:sp>
      <p:sp>
        <p:nvSpPr>
          <p:cNvPr id="49" name="Text Placeholder 5"/>
          <p:cNvSpPr>
            <a:spLocks noGrp="1"/>
          </p:cNvSpPr>
          <p:nvPr>
            <p:ph type="body" sz="quarter" idx="12" hasCustomPrompt="1"/>
          </p:nvPr>
        </p:nvSpPr>
        <p:spPr>
          <a:xfrm>
            <a:off x="12017326" y="3548121"/>
            <a:ext cx="4867324" cy="1118359"/>
          </a:xfrm>
        </p:spPr>
        <p:txBody>
          <a:bodyPr anchor="t"/>
          <a:lstStyle>
            <a:lvl1pPr marL="0" indent="0" algn="l">
              <a:spcBef>
                <a:spcPts val="0"/>
              </a:spcBef>
              <a:buFontTx/>
              <a:buNone/>
              <a:defRPr>
                <a:solidFill>
                  <a:schemeClr val="tx2"/>
                </a:solidFill>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Text goes here</a:t>
            </a:r>
            <a:endParaRPr kumimoji="1" lang="ja-JP" altLang="en-US" dirty="0"/>
          </a:p>
        </p:txBody>
      </p:sp>
      <p:sp>
        <p:nvSpPr>
          <p:cNvPr id="50" name="Text Placeholder 5"/>
          <p:cNvSpPr>
            <a:spLocks noGrp="1"/>
          </p:cNvSpPr>
          <p:nvPr>
            <p:ph type="body" sz="quarter" idx="14" hasCustomPrompt="1"/>
          </p:nvPr>
        </p:nvSpPr>
        <p:spPr>
          <a:xfrm>
            <a:off x="12017326" y="2888884"/>
            <a:ext cx="4867324" cy="586241"/>
          </a:xfrm>
        </p:spPr>
        <p:txBody>
          <a:bodyPr anchor="b">
            <a:normAutofit/>
          </a:bodyPr>
          <a:lstStyle>
            <a:lvl1pPr marL="0" indent="0" algn="l">
              <a:lnSpc>
                <a:spcPct val="100000"/>
              </a:lnSpc>
              <a:spcBef>
                <a:spcPts val="0"/>
              </a:spcBef>
              <a:buFontTx/>
              <a:buNone/>
              <a:defRPr sz="2800">
                <a:solidFill>
                  <a:schemeClr val="tx2"/>
                </a:solidFill>
                <a:latin typeface="+mj-lt"/>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Heading goes here</a:t>
            </a:r>
            <a:endParaRPr kumimoji="1" lang="ja-JP" altLang="en-US" dirty="0"/>
          </a:p>
        </p:txBody>
      </p:sp>
      <p:sp>
        <p:nvSpPr>
          <p:cNvPr id="55" name="Text Placeholder 5"/>
          <p:cNvSpPr>
            <a:spLocks noGrp="1"/>
          </p:cNvSpPr>
          <p:nvPr>
            <p:ph type="body" sz="quarter" idx="21" hasCustomPrompt="1"/>
          </p:nvPr>
        </p:nvSpPr>
        <p:spPr>
          <a:xfrm>
            <a:off x="12017326" y="5618836"/>
            <a:ext cx="4867324" cy="1118359"/>
          </a:xfrm>
        </p:spPr>
        <p:txBody>
          <a:bodyPr anchor="t"/>
          <a:lstStyle>
            <a:lvl1pPr marL="0" indent="0" algn="l">
              <a:spcBef>
                <a:spcPts val="0"/>
              </a:spcBef>
              <a:buFontTx/>
              <a:buNone/>
              <a:defRPr>
                <a:solidFill>
                  <a:schemeClr val="tx2"/>
                </a:solidFill>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Text goes here</a:t>
            </a:r>
            <a:endParaRPr kumimoji="1" lang="ja-JP" altLang="en-US" dirty="0"/>
          </a:p>
        </p:txBody>
      </p:sp>
      <p:sp>
        <p:nvSpPr>
          <p:cNvPr id="56" name="Text Placeholder 5"/>
          <p:cNvSpPr>
            <a:spLocks noGrp="1"/>
          </p:cNvSpPr>
          <p:nvPr>
            <p:ph type="body" sz="quarter" idx="22" hasCustomPrompt="1"/>
          </p:nvPr>
        </p:nvSpPr>
        <p:spPr>
          <a:xfrm>
            <a:off x="12017326" y="4959599"/>
            <a:ext cx="4867324" cy="586241"/>
          </a:xfrm>
        </p:spPr>
        <p:txBody>
          <a:bodyPr anchor="b">
            <a:normAutofit/>
          </a:bodyPr>
          <a:lstStyle>
            <a:lvl1pPr marL="0" indent="0" algn="l">
              <a:lnSpc>
                <a:spcPct val="100000"/>
              </a:lnSpc>
              <a:spcBef>
                <a:spcPts val="0"/>
              </a:spcBef>
              <a:buFontTx/>
              <a:buNone/>
              <a:defRPr sz="2800">
                <a:solidFill>
                  <a:schemeClr val="tx2"/>
                </a:solidFill>
                <a:latin typeface="+mj-lt"/>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Heading goes here</a:t>
            </a:r>
            <a:endParaRPr kumimoji="1" lang="ja-JP" altLang="en-US" dirty="0"/>
          </a:p>
        </p:txBody>
      </p:sp>
      <p:sp>
        <p:nvSpPr>
          <p:cNvPr id="57" name="Text Placeholder 5"/>
          <p:cNvSpPr>
            <a:spLocks noGrp="1"/>
          </p:cNvSpPr>
          <p:nvPr>
            <p:ph type="body" sz="quarter" idx="23" hasCustomPrompt="1"/>
          </p:nvPr>
        </p:nvSpPr>
        <p:spPr>
          <a:xfrm>
            <a:off x="12017326" y="7674217"/>
            <a:ext cx="4867324" cy="1118359"/>
          </a:xfrm>
        </p:spPr>
        <p:txBody>
          <a:bodyPr anchor="t"/>
          <a:lstStyle>
            <a:lvl1pPr marL="0" indent="0" algn="l">
              <a:spcBef>
                <a:spcPts val="0"/>
              </a:spcBef>
              <a:buFontTx/>
              <a:buNone/>
              <a:defRPr>
                <a:solidFill>
                  <a:schemeClr val="tx2"/>
                </a:solidFill>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Text goes here</a:t>
            </a:r>
            <a:endParaRPr kumimoji="1" lang="ja-JP" altLang="en-US" dirty="0"/>
          </a:p>
        </p:txBody>
      </p:sp>
      <p:sp>
        <p:nvSpPr>
          <p:cNvPr id="58" name="Text Placeholder 5"/>
          <p:cNvSpPr>
            <a:spLocks noGrp="1"/>
          </p:cNvSpPr>
          <p:nvPr>
            <p:ph type="body" sz="quarter" idx="24" hasCustomPrompt="1"/>
          </p:nvPr>
        </p:nvSpPr>
        <p:spPr>
          <a:xfrm>
            <a:off x="12017326" y="7014980"/>
            <a:ext cx="4867324" cy="586241"/>
          </a:xfrm>
        </p:spPr>
        <p:txBody>
          <a:bodyPr anchor="b">
            <a:normAutofit/>
          </a:bodyPr>
          <a:lstStyle>
            <a:lvl1pPr marL="0" indent="0" algn="l">
              <a:lnSpc>
                <a:spcPct val="100000"/>
              </a:lnSpc>
              <a:spcBef>
                <a:spcPts val="0"/>
              </a:spcBef>
              <a:buFontTx/>
              <a:buNone/>
              <a:defRPr sz="2800">
                <a:solidFill>
                  <a:schemeClr val="tx2"/>
                </a:solidFill>
                <a:latin typeface="+mj-lt"/>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Heading goes here</a:t>
            </a:r>
            <a:endParaRPr kumimoji="1" lang="ja-JP" altLang="en-US" dirty="0"/>
          </a:p>
        </p:txBody>
      </p:sp>
      <p:sp>
        <p:nvSpPr>
          <p:cNvPr id="59" name="Text Placeholder 5"/>
          <p:cNvSpPr>
            <a:spLocks noGrp="1"/>
          </p:cNvSpPr>
          <p:nvPr>
            <p:ph type="body" sz="quarter" idx="25" hasCustomPrompt="1"/>
          </p:nvPr>
        </p:nvSpPr>
        <p:spPr>
          <a:xfrm>
            <a:off x="1409181" y="3548121"/>
            <a:ext cx="4867324" cy="1118359"/>
          </a:xfrm>
        </p:spPr>
        <p:txBody>
          <a:bodyPr anchor="t"/>
          <a:lstStyle>
            <a:lvl1pPr marL="0" indent="0" algn="r">
              <a:spcBef>
                <a:spcPts val="0"/>
              </a:spcBef>
              <a:buFontTx/>
              <a:buNone/>
              <a:defRPr>
                <a:solidFill>
                  <a:schemeClr val="tx2"/>
                </a:solidFill>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Text goes here</a:t>
            </a:r>
            <a:endParaRPr kumimoji="1" lang="ja-JP" altLang="en-US" dirty="0"/>
          </a:p>
        </p:txBody>
      </p:sp>
      <p:sp>
        <p:nvSpPr>
          <p:cNvPr id="60" name="Text Placeholder 5"/>
          <p:cNvSpPr>
            <a:spLocks noGrp="1"/>
          </p:cNvSpPr>
          <p:nvPr>
            <p:ph type="body" sz="quarter" idx="26" hasCustomPrompt="1"/>
          </p:nvPr>
        </p:nvSpPr>
        <p:spPr>
          <a:xfrm>
            <a:off x="1409181" y="2888884"/>
            <a:ext cx="4867324" cy="586241"/>
          </a:xfrm>
        </p:spPr>
        <p:txBody>
          <a:bodyPr anchor="b">
            <a:normAutofit/>
          </a:bodyPr>
          <a:lstStyle>
            <a:lvl1pPr marL="0" indent="0" algn="r">
              <a:lnSpc>
                <a:spcPct val="100000"/>
              </a:lnSpc>
              <a:spcBef>
                <a:spcPts val="0"/>
              </a:spcBef>
              <a:buFontTx/>
              <a:buNone/>
              <a:defRPr sz="2800">
                <a:solidFill>
                  <a:schemeClr val="tx2"/>
                </a:solidFill>
                <a:latin typeface="+mj-lt"/>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Heading goes here</a:t>
            </a:r>
            <a:endParaRPr kumimoji="1" lang="ja-JP" altLang="en-US" dirty="0"/>
          </a:p>
        </p:txBody>
      </p:sp>
      <p:sp>
        <p:nvSpPr>
          <p:cNvPr id="61" name="Text Placeholder 5"/>
          <p:cNvSpPr>
            <a:spLocks noGrp="1"/>
          </p:cNvSpPr>
          <p:nvPr>
            <p:ph type="body" sz="quarter" idx="27" hasCustomPrompt="1"/>
          </p:nvPr>
        </p:nvSpPr>
        <p:spPr>
          <a:xfrm>
            <a:off x="1409181" y="5618836"/>
            <a:ext cx="4867324" cy="1118359"/>
          </a:xfrm>
        </p:spPr>
        <p:txBody>
          <a:bodyPr anchor="t"/>
          <a:lstStyle>
            <a:lvl1pPr marL="0" indent="0" algn="r">
              <a:spcBef>
                <a:spcPts val="0"/>
              </a:spcBef>
              <a:buFontTx/>
              <a:buNone/>
              <a:defRPr>
                <a:solidFill>
                  <a:schemeClr val="tx2"/>
                </a:solidFill>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Text goes here</a:t>
            </a:r>
            <a:endParaRPr kumimoji="1" lang="ja-JP" altLang="en-US" dirty="0"/>
          </a:p>
        </p:txBody>
      </p:sp>
      <p:sp>
        <p:nvSpPr>
          <p:cNvPr id="62" name="Text Placeholder 5"/>
          <p:cNvSpPr>
            <a:spLocks noGrp="1"/>
          </p:cNvSpPr>
          <p:nvPr>
            <p:ph type="body" sz="quarter" idx="28" hasCustomPrompt="1"/>
          </p:nvPr>
        </p:nvSpPr>
        <p:spPr>
          <a:xfrm>
            <a:off x="1409181" y="4959599"/>
            <a:ext cx="4867324" cy="586241"/>
          </a:xfrm>
        </p:spPr>
        <p:txBody>
          <a:bodyPr anchor="b">
            <a:normAutofit/>
          </a:bodyPr>
          <a:lstStyle>
            <a:lvl1pPr marL="0" indent="0" algn="r">
              <a:lnSpc>
                <a:spcPct val="100000"/>
              </a:lnSpc>
              <a:spcBef>
                <a:spcPts val="0"/>
              </a:spcBef>
              <a:buFontTx/>
              <a:buNone/>
              <a:defRPr sz="2800">
                <a:solidFill>
                  <a:schemeClr val="tx2"/>
                </a:solidFill>
                <a:latin typeface="+mj-lt"/>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Heading goes here</a:t>
            </a:r>
            <a:endParaRPr kumimoji="1" lang="ja-JP" altLang="en-US" dirty="0"/>
          </a:p>
        </p:txBody>
      </p:sp>
      <p:sp>
        <p:nvSpPr>
          <p:cNvPr id="63" name="Text Placeholder 5"/>
          <p:cNvSpPr>
            <a:spLocks noGrp="1"/>
          </p:cNvSpPr>
          <p:nvPr>
            <p:ph type="body" sz="quarter" idx="29" hasCustomPrompt="1"/>
          </p:nvPr>
        </p:nvSpPr>
        <p:spPr>
          <a:xfrm>
            <a:off x="1409181" y="7674217"/>
            <a:ext cx="4867324" cy="1118359"/>
          </a:xfrm>
        </p:spPr>
        <p:txBody>
          <a:bodyPr anchor="t"/>
          <a:lstStyle>
            <a:lvl1pPr marL="0" indent="0" algn="r">
              <a:spcBef>
                <a:spcPts val="0"/>
              </a:spcBef>
              <a:buFontTx/>
              <a:buNone/>
              <a:defRPr>
                <a:solidFill>
                  <a:schemeClr val="tx2"/>
                </a:solidFill>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Text goes here</a:t>
            </a:r>
            <a:endParaRPr kumimoji="1" lang="ja-JP" altLang="en-US" dirty="0"/>
          </a:p>
        </p:txBody>
      </p:sp>
      <p:sp>
        <p:nvSpPr>
          <p:cNvPr id="64" name="Text Placeholder 5"/>
          <p:cNvSpPr>
            <a:spLocks noGrp="1"/>
          </p:cNvSpPr>
          <p:nvPr>
            <p:ph type="body" sz="quarter" idx="30" hasCustomPrompt="1"/>
          </p:nvPr>
        </p:nvSpPr>
        <p:spPr>
          <a:xfrm>
            <a:off x="1409181" y="7014980"/>
            <a:ext cx="4867324" cy="586241"/>
          </a:xfrm>
        </p:spPr>
        <p:txBody>
          <a:bodyPr anchor="b">
            <a:normAutofit/>
          </a:bodyPr>
          <a:lstStyle>
            <a:lvl1pPr marL="0" indent="0" algn="r">
              <a:lnSpc>
                <a:spcPct val="100000"/>
              </a:lnSpc>
              <a:spcBef>
                <a:spcPts val="0"/>
              </a:spcBef>
              <a:buFontTx/>
              <a:buNone/>
              <a:defRPr sz="2800">
                <a:solidFill>
                  <a:schemeClr val="tx2"/>
                </a:solidFill>
                <a:latin typeface="+mj-lt"/>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Heading goes here</a:t>
            </a:r>
            <a:endParaRPr kumimoji="1" lang="ja-JP" altLang="en-US" dirty="0"/>
          </a:p>
        </p:txBody>
      </p:sp>
      <p:cxnSp>
        <p:nvCxnSpPr>
          <p:cNvPr id="66" name="Straight Connector 65"/>
          <p:cNvCxnSpPr>
            <a:stCxn id="41" idx="0"/>
            <a:endCxn id="50" idx="1"/>
          </p:cNvCxnSpPr>
          <p:nvPr userDrawn="1"/>
        </p:nvCxnSpPr>
        <p:spPr>
          <a:xfrm rot="5400000" flipH="1" flipV="1">
            <a:off x="10455739" y="2607604"/>
            <a:ext cx="987186" cy="2135988"/>
          </a:xfrm>
          <a:prstGeom prst="bentConnector2">
            <a:avLst/>
          </a:prstGeom>
          <a:ln w="12700">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5"/>
          <p:cNvCxnSpPr>
            <a:stCxn id="42" idx="0"/>
            <a:endCxn id="60" idx="3"/>
          </p:cNvCxnSpPr>
          <p:nvPr userDrawn="1"/>
        </p:nvCxnSpPr>
        <p:spPr>
          <a:xfrm rot="16200000" flipV="1">
            <a:off x="6850763" y="2607747"/>
            <a:ext cx="987186" cy="2135702"/>
          </a:xfrm>
          <a:prstGeom prst="bentConnector2">
            <a:avLst/>
          </a:prstGeom>
          <a:ln w="12700">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5"/>
          <p:cNvCxnSpPr>
            <a:stCxn id="48" idx="1"/>
            <a:endCxn id="62" idx="3"/>
          </p:cNvCxnSpPr>
          <p:nvPr userDrawn="1"/>
        </p:nvCxnSpPr>
        <p:spPr>
          <a:xfrm rot="10800000">
            <a:off x="6276506" y="5252721"/>
            <a:ext cx="992477" cy="548975"/>
          </a:xfrm>
          <a:prstGeom prst="bentConnector3">
            <a:avLst>
              <a:gd name="adj1" fmla="val 50000"/>
            </a:avLst>
          </a:prstGeom>
          <a:ln w="12700">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65"/>
          <p:cNvCxnSpPr>
            <a:stCxn id="56" idx="1"/>
            <a:endCxn id="47" idx="3"/>
          </p:cNvCxnSpPr>
          <p:nvPr userDrawn="1"/>
        </p:nvCxnSpPr>
        <p:spPr>
          <a:xfrm rot="10800000" flipV="1">
            <a:off x="11019582" y="5252719"/>
            <a:ext cx="997745" cy="548975"/>
          </a:xfrm>
          <a:prstGeom prst="bentConnector3">
            <a:avLst>
              <a:gd name="adj1" fmla="val 50000"/>
            </a:avLst>
          </a:prstGeom>
          <a:ln w="12700">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76" name="Straight Connector 65"/>
          <p:cNvCxnSpPr>
            <a:stCxn id="58" idx="1"/>
            <a:endCxn id="45" idx="3"/>
          </p:cNvCxnSpPr>
          <p:nvPr userDrawn="1"/>
        </p:nvCxnSpPr>
        <p:spPr>
          <a:xfrm rot="10800000">
            <a:off x="10243820" y="7029959"/>
            <a:ext cx="1773507" cy="278142"/>
          </a:xfrm>
          <a:prstGeom prst="bentConnector3">
            <a:avLst>
              <a:gd name="adj1" fmla="val 50000"/>
            </a:avLst>
          </a:prstGeom>
          <a:ln w="12700">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65"/>
          <p:cNvCxnSpPr>
            <a:stCxn id="64" idx="3"/>
            <a:endCxn id="46" idx="1"/>
          </p:cNvCxnSpPr>
          <p:nvPr userDrawn="1"/>
        </p:nvCxnSpPr>
        <p:spPr>
          <a:xfrm flipV="1">
            <a:off x="6276505" y="7029959"/>
            <a:ext cx="1773221" cy="278142"/>
          </a:xfrm>
          <a:prstGeom prst="bentConnector3">
            <a:avLst>
              <a:gd name="adj1" fmla="val 50000"/>
            </a:avLst>
          </a:prstGeom>
          <a:ln w="12700">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88" name="Title 1"/>
          <p:cNvSpPr>
            <a:spLocks noGrp="1"/>
          </p:cNvSpPr>
          <p:nvPr>
            <p:ph type="title" hasCustomPrompt="1"/>
          </p:nvPr>
        </p:nvSpPr>
        <p:spPr>
          <a:xfrm>
            <a:off x="3022600" y="1250122"/>
            <a:ext cx="12242800" cy="1042908"/>
          </a:xfrm>
        </p:spPr>
        <p:txBody>
          <a:bodyPr anchor="b"/>
          <a:lstStyle>
            <a:lvl1pPr algn="ctr">
              <a:defRPr/>
            </a:lvl1pPr>
          </a:lstStyle>
          <a:p>
            <a:r>
              <a:rPr kumimoji="1" lang="en-US" altLang="ja-JP" dirty="0"/>
              <a:t>Slide title goes here</a:t>
            </a:r>
            <a:endParaRPr kumimoji="1" lang="ja-JP" altLang="en-US" dirty="0"/>
          </a:p>
        </p:txBody>
      </p:sp>
      <p:sp>
        <p:nvSpPr>
          <p:cNvPr id="89" name="Text Placeholder 5"/>
          <p:cNvSpPr>
            <a:spLocks noGrp="1"/>
          </p:cNvSpPr>
          <p:nvPr>
            <p:ph type="body" sz="quarter" idx="31" hasCustomPrompt="1"/>
          </p:nvPr>
        </p:nvSpPr>
        <p:spPr>
          <a:xfrm>
            <a:off x="3022601" y="2293030"/>
            <a:ext cx="12242800" cy="440459"/>
          </a:xfrm>
        </p:spPr>
        <p:txBody>
          <a:bodyPr anchor="t"/>
          <a:lstStyle>
            <a:lvl1pPr marL="0" indent="0" algn="ctr">
              <a:lnSpc>
                <a:spcPct val="100000"/>
              </a:lnSpc>
              <a:spcBef>
                <a:spcPts val="0"/>
              </a:spcBef>
              <a:buFontTx/>
              <a:buNone/>
              <a:defRPr>
                <a:solidFill>
                  <a:schemeClr val="tx2"/>
                </a:solidFill>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3826917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250"/>
                                  </p:stCondLst>
                                  <p:iterate type="wd">
                                    <p:tmPct val="10000"/>
                                  </p:iterate>
                                  <p:childTnLst>
                                    <p:set>
                                      <p:cBhvr>
                                        <p:cTn id="6" dur="1" fill="hold">
                                          <p:stCondLst>
                                            <p:cond delay="0"/>
                                          </p:stCondLst>
                                        </p:cTn>
                                        <p:tgtEl>
                                          <p:spTgt spid="88"/>
                                        </p:tgtEl>
                                        <p:attrNameLst>
                                          <p:attrName>style.visibility</p:attrName>
                                        </p:attrNameLst>
                                      </p:cBhvr>
                                      <p:to>
                                        <p:strVal val="visible"/>
                                      </p:to>
                                    </p:set>
                                    <p:anim calcmode="lin" valueType="num">
                                      <p:cBhvr additive="base">
                                        <p:cTn id="7" dur="1000" fill="hold"/>
                                        <p:tgtEl>
                                          <p:spTgt spid="88"/>
                                        </p:tgtEl>
                                        <p:attrNameLst>
                                          <p:attrName>ppt_x</p:attrName>
                                        </p:attrNameLst>
                                      </p:cBhvr>
                                      <p:tavLst>
                                        <p:tav tm="0">
                                          <p:val>
                                            <p:strVal val="#ppt_x"/>
                                          </p:val>
                                        </p:tav>
                                        <p:tav tm="100000">
                                          <p:val>
                                            <p:strVal val="#ppt_x"/>
                                          </p:val>
                                        </p:tav>
                                      </p:tavLst>
                                    </p:anim>
                                    <p:anim calcmode="lin" valueType="num">
                                      <p:cBhvr additive="base">
                                        <p:cTn id="8" dur="1000" fill="hold"/>
                                        <p:tgtEl>
                                          <p:spTgt spid="88"/>
                                        </p:tgtEl>
                                        <p:attrNameLst>
                                          <p:attrName>ppt_y</p:attrName>
                                        </p:attrNameLst>
                                      </p:cBhvr>
                                      <p:tavLst>
                                        <p:tav tm="0">
                                          <p:val>
                                            <p:strVal val="0-#ppt_h/2"/>
                                          </p:val>
                                        </p:tav>
                                        <p:tav tm="100000">
                                          <p:val>
                                            <p:strVal val="#ppt_y"/>
                                          </p:val>
                                        </p:tav>
                                      </p:tavLst>
                                    </p:anim>
                                  </p:childTnLst>
                                </p:cTn>
                              </p:par>
                            </p:childTnLst>
                          </p:cTn>
                        </p:par>
                        <p:par>
                          <p:cTn id="9" fill="hold">
                            <p:stCondLst>
                              <p:cond delay="1550"/>
                            </p:stCondLst>
                            <p:childTnLst>
                              <p:par>
                                <p:cTn id="10" presetID="10" presetClass="entr" presetSubtype="0" fill="hold" grpId="0" nodeType="afterEffect">
                                  <p:stCondLst>
                                    <p:cond delay="0"/>
                                  </p:stCondLst>
                                  <p:childTnLst>
                                    <p:set>
                                      <p:cBhvr>
                                        <p:cTn id="11" dur="1" fill="hold">
                                          <p:stCondLst>
                                            <p:cond delay="0"/>
                                          </p:stCondLst>
                                        </p:cTn>
                                        <p:tgtEl>
                                          <p:spTgt spid="89"/>
                                        </p:tgtEl>
                                        <p:attrNameLst>
                                          <p:attrName>style.visibility</p:attrName>
                                        </p:attrNameLst>
                                      </p:cBhvr>
                                      <p:to>
                                        <p:strVal val="visible"/>
                                      </p:to>
                                    </p:set>
                                    <p:animEffect transition="in" filter="fade">
                                      <p:cBhvr>
                                        <p:cTn id="12" dur="500"/>
                                        <p:tgtEl>
                                          <p:spTgt spid="89"/>
                                        </p:tgtEl>
                                      </p:cBhvr>
                                    </p:animEffect>
                                  </p:childTnLst>
                                </p:cTn>
                              </p:par>
                            </p:childTnLst>
                          </p:cTn>
                        </p:par>
                        <p:par>
                          <p:cTn id="13" fill="hold">
                            <p:stCondLst>
                              <p:cond delay="2050"/>
                            </p:stCondLst>
                            <p:childTnLst>
                              <p:par>
                                <p:cTn id="14" presetID="2" presetClass="entr" presetSubtype="12" decel="100000" fill="hold" grpId="0" nodeType="afterEffect">
                                  <p:stCondLst>
                                    <p:cond delay="0"/>
                                  </p:stCondLst>
                                  <p:childTnLst>
                                    <p:set>
                                      <p:cBhvr>
                                        <p:cTn id="15" dur="1" fill="hold">
                                          <p:stCondLst>
                                            <p:cond delay="0"/>
                                          </p:stCondLst>
                                        </p:cTn>
                                        <p:tgtEl>
                                          <p:spTgt spid="35"/>
                                        </p:tgtEl>
                                        <p:attrNameLst>
                                          <p:attrName>style.visibility</p:attrName>
                                        </p:attrNameLst>
                                      </p:cBhvr>
                                      <p:to>
                                        <p:strVal val="visible"/>
                                      </p:to>
                                    </p:set>
                                    <p:anim calcmode="lin" valueType="num">
                                      <p:cBhvr additive="base">
                                        <p:cTn id="16" dur="1000" fill="hold"/>
                                        <p:tgtEl>
                                          <p:spTgt spid="35"/>
                                        </p:tgtEl>
                                        <p:attrNameLst>
                                          <p:attrName>ppt_x</p:attrName>
                                        </p:attrNameLst>
                                      </p:cBhvr>
                                      <p:tavLst>
                                        <p:tav tm="0">
                                          <p:val>
                                            <p:strVal val="0-#ppt_w/2"/>
                                          </p:val>
                                        </p:tav>
                                        <p:tav tm="100000">
                                          <p:val>
                                            <p:strVal val="#ppt_x"/>
                                          </p:val>
                                        </p:tav>
                                      </p:tavLst>
                                    </p:anim>
                                    <p:anim calcmode="lin" valueType="num">
                                      <p:cBhvr additive="base">
                                        <p:cTn id="17" dur="1000" fill="hold"/>
                                        <p:tgtEl>
                                          <p:spTgt spid="35"/>
                                        </p:tgtEl>
                                        <p:attrNameLst>
                                          <p:attrName>ppt_y</p:attrName>
                                        </p:attrNameLst>
                                      </p:cBhvr>
                                      <p:tavLst>
                                        <p:tav tm="0">
                                          <p:val>
                                            <p:strVal val="1+#ppt_h/2"/>
                                          </p:val>
                                        </p:tav>
                                        <p:tav tm="100000">
                                          <p:val>
                                            <p:strVal val="#ppt_y"/>
                                          </p:val>
                                        </p:tav>
                                      </p:tavLst>
                                    </p:anim>
                                  </p:childTnLst>
                                </p:cTn>
                              </p:par>
                              <p:par>
                                <p:cTn id="18" presetID="2" presetClass="entr" presetSubtype="8" decel="100000" fill="hold" grpId="0" nodeType="withEffect">
                                  <p:stCondLst>
                                    <p:cond delay="0"/>
                                  </p:stCondLst>
                                  <p:childTnLst>
                                    <p:set>
                                      <p:cBhvr>
                                        <p:cTn id="19" dur="1" fill="hold">
                                          <p:stCondLst>
                                            <p:cond delay="0"/>
                                          </p:stCondLst>
                                        </p:cTn>
                                        <p:tgtEl>
                                          <p:spTgt spid="36"/>
                                        </p:tgtEl>
                                        <p:attrNameLst>
                                          <p:attrName>style.visibility</p:attrName>
                                        </p:attrNameLst>
                                      </p:cBhvr>
                                      <p:to>
                                        <p:strVal val="visible"/>
                                      </p:to>
                                    </p:set>
                                    <p:anim calcmode="lin" valueType="num">
                                      <p:cBhvr additive="base">
                                        <p:cTn id="20" dur="1000" fill="hold"/>
                                        <p:tgtEl>
                                          <p:spTgt spid="36"/>
                                        </p:tgtEl>
                                        <p:attrNameLst>
                                          <p:attrName>ppt_x</p:attrName>
                                        </p:attrNameLst>
                                      </p:cBhvr>
                                      <p:tavLst>
                                        <p:tav tm="0">
                                          <p:val>
                                            <p:strVal val="0-#ppt_w/2"/>
                                          </p:val>
                                        </p:tav>
                                        <p:tav tm="100000">
                                          <p:val>
                                            <p:strVal val="#ppt_x"/>
                                          </p:val>
                                        </p:tav>
                                      </p:tavLst>
                                    </p:anim>
                                    <p:anim calcmode="lin" valueType="num">
                                      <p:cBhvr additive="base">
                                        <p:cTn id="21" dur="1000" fill="hold"/>
                                        <p:tgtEl>
                                          <p:spTgt spid="36"/>
                                        </p:tgtEl>
                                        <p:attrNameLst>
                                          <p:attrName>ppt_y</p:attrName>
                                        </p:attrNameLst>
                                      </p:cBhvr>
                                      <p:tavLst>
                                        <p:tav tm="0">
                                          <p:val>
                                            <p:strVal val="#ppt_y"/>
                                          </p:val>
                                        </p:tav>
                                        <p:tav tm="100000">
                                          <p:val>
                                            <p:strVal val="#ppt_y"/>
                                          </p:val>
                                        </p:tav>
                                      </p:tavLst>
                                    </p:anim>
                                  </p:childTnLst>
                                </p:cTn>
                              </p:par>
                              <p:par>
                                <p:cTn id="22" presetID="2" presetClass="entr" presetSubtype="9" decel="100000" fill="hold" grpId="0" nodeType="withEffect">
                                  <p:stCondLst>
                                    <p:cond delay="0"/>
                                  </p:stCondLst>
                                  <p:childTnLst>
                                    <p:set>
                                      <p:cBhvr>
                                        <p:cTn id="23" dur="1" fill="hold">
                                          <p:stCondLst>
                                            <p:cond delay="0"/>
                                          </p:stCondLst>
                                        </p:cTn>
                                        <p:tgtEl>
                                          <p:spTgt spid="39"/>
                                        </p:tgtEl>
                                        <p:attrNameLst>
                                          <p:attrName>style.visibility</p:attrName>
                                        </p:attrNameLst>
                                      </p:cBhvr>
                                      <p:to>
                                        <p:strVal val="visible"/>
                                      </p:to>
                                    </p:set>
                                    <p:anim calcmode="lin" valueType="num">
                                      <p:cBhvr additive="base">
                                        <p:cTn id="24" dur="1000" fill="hold"/>
                                        <p:tgtEl>
                                          <p:spTgt spid="39"/>
                                        </p:tgtEl>
                                        <p:attrNameLst>
                                          <p:attrName>ppt_x</p:attrName>
                                        </p:attrNameLst>
                                      </p:cBhvr>
                                      <p:tavLst>
                                        <p:tav tm="0">
                                          <p:val>
                                            <p:strVal val="0-#ppt_w/2"/>
                                          </p:val>
                                        </p:tav>
                                        <p:tav tm="100000">
                                          <p:val>
                                            <p:strVal val="#ppt_x"/>
                                          </p:val>
                                        </p:tav>
                                      </p:tavLst>
                                    </p:anim>
                                    <p:anim calcmode="lin" valueType="num">
                                      <p:cBhvr additive="base">
                                        <p:cTn id="25" dur="1000" fill="hold"/>
                                        <p:tgtEl>
                                          <p:spTgt spid="39"/>
                                        </p:tgtEl>
                                        <p:attrNameLst>
                                          <p:attrName>ppt_y</p:attrName>
                                        </p:attrNameLst>
                                      </p:cBhvr>
                                      <p:tavLst>
                                        <p:tav tm="0">
                                          <p:val>
                                            <p:strVal val="0-#ppt_h/2"/>
                                          </p:val>
                                        </p:tav>
                                        <p:tav tm="100000">
                                          <p:val>
                                            <p:strVal val="#ppt_y"/>
                                          </p:val>
                                        </p:tav>
                                      </p:tavLst>
                                    </p:anim>
                                  </p:childTnLst>
                                </p:cTn>
                              </p:par>
                              <p:par>
                                <p:cTn id="26" presetID="2" presetClass="entr" presetSubtype="3" decel="100000" fill="hold" grpId="0" nodeType="withEffect">
                                  <p:stCondLst>
                                    <p:cond delay="0"/>
                                  </p:stCondLst>
                                  <p:childTnLst>
                                    <p:set>
                                      <p:cBhvr>
                                        <p:cTn id="27" dur="1" fill="hold">
                                          <p:stCondLst>
                                            <p:cond delay="0"/>
                                          </p:stCondLst>
                                        </p:cTn>
                                        <p:tgtEl>
                                          <p:spTgt spid="38"/>
                                        </p:tgtEl>
                                        <p:attrNameLst>
                                          <p:attrName>style.visibility</p:attrName>
                                        </p:attrNameLst>
                                      </p:cBhvr>
                                      <p:to>
                                        <p:strVal val="visible"/>
                                      </p:to>
                                    </p:set>
                                    <p:anim calcmode="lin" valueType="num">
                                      <p:cBhvr additive="base">
                                        <p:cTn id="28" dur="1000" fill="hold"/>
                                        <p:tgtEl>
                                          <p:spTgt spid="38"/>
                                        </p:tgtEl>
                                        <p:attrNameLst>
                                          <p:attrName>ppt_x</p:attrName>
                                        </p:attrNameLst>
                                      </p:cBhvr>
                                      <p:tavLst>
                                        <p:tav tm="0">
                                          <p:val>
                                            <p:strVal val="1+#ppt_w/2"/>
                                          </p:val>
                                        </p:tav>
                                        <p:tav tm="100000">
                                          <p:val>
                                            <p:strVal val="#ppt_x"/>
                                          </p:val>
                                        </p:tav>
                                      </p:tavLst>
                                    </p:anim>
                                    <p:anim calcmode="lin" valueType="num">
                                      <p:cBhvr additive="base">
                                        <p:cTn id="29" dur="1000" fill="hold"/>
                                        <p:tgtEl>
                                          <p:spTgt spid="38"/>
                                        </p:tgtEl>
                                        <p:attrNameLst>
                                          <p:attrName>ppt_y</p:attrName>
                                        </p:attrNameLst>
                                      </p:cBhvr>
                                      <p:tavLst>
                                        <p:tav tm="0">
                                          <p:val>
                                            <p:strVal val="0-#ppt_h/2"/>
                                          </p:val>
                                        </p:tav>
                                        <p:tav tm="100000">
                                          <p:val>
                                            <p:strVal val="#ppt_y"/>
                                          </p:val>
                                        </p:tav>
                                      </p:tavLst>
                                    </p:anim>
                                  </p:childTnLst>
                                </p:cTn>
                              </p:par>
                              <p:par>
                                <p:cTn id="30" presetID="2" presetClass="entr" presetSubtype="2" decel="100000" fill="hold" grpId="0" nodeType="withEffect">
                                  <p:stCondLst>
                                    <p:cond delay="0"/>
                                  </p:stCondLst>
                                  <p:childTnLst>
                                    <p:set>
                                      <p:cBhvr>
                                        <p:cTn id="31" dur="1" fill="hold">
                                          <p:stCondLst>
                                            <p:cond delay="0"/>
                                          </p:stCondLst>
                                        </p:cTn>
                                        <p:tgtEl>
                                          <p:spTgt spid="37"/>
                                        </p:tgtEl>
                                        <p:attrNameLst>
                                          <p:attrName>style.visibility</p:attrName>
                                        </p:attrNameLst>
                                      </p:cBhvr>
                                      <p:to>
                                        <p:strVal val="visible"/>
                                      </p:to>
                                    </p:set>
                                    <p:anim calcmode="lin" valueType="num">
                                      <p:cBhvr additive="base">
                                        <p:cTn id="32" dur="1000" fill="hold"/>
                                        <p:tgtEl>
                                          <p:spTgt spid="37"/>
                                        </p:tgtEl>
                                        <p:attrNameLst>
                                          <p:attrName>ppt_x</p:attrName>
                                        </p:attrNameLst>
                                      </p:cBhvr>
                                      <p:tavLst>
                                        <p:tav tm="0">
                                          <p:val>
                                            <p:strVal val="1+#ppt_w/2"/>
                                          </p:val>
                                        </p:tav>
                                        <p:tav tm="100000">
                                          <p:val>
                                            <p:strVal val="#ppt_x"/>
                                          </p:val>
                                        </p:tav>
                                      </p:tavLst>
                                    </p:anim>
                                    <p:anim calcmode="lin" valueType="num">
                                      <p:cBhvr additive="base">
                                        <p:cTn id="33" dur="1000" fill="hold"/>
                                        <p:tgtEl>
                                          <p:spTgt spid="37"/>
                                        </p:tgtEl>
                                        <p:attrNameLst>
                                          <p:attrName>ppt_y</p:attrName>
                                        </p:attrNameLst>
                                      </p:cBhvr>
                                      <p:tavLst>
                                        <p:tav tm="0">
                                          <p:val>
                                            <p:strVal val="#ppt_y"/>
                                          </p:val>
                                        </p:tav>
                                        <p:tav tm="100000">
                                          <p:val>
                                            <p:strVal val="#ppt_y"/>
                                          </p:val>
                                        </p:tav>
                                      </p:tavLst>
                                    </p:anim>
                                  </p:childTnLst>
                                </p:cTn>
                              </p:par>
                              <p:par>
                                <p:cTn id="34" presetID="2" presetClass="entr" presetSubtype="6" decel="100000" fill="hold" grpId="0" nodeType="withEffect">
                                  <p:stCondLst>
                                    <p:cond delay="0"/>
                                  </p:stCondLst>
                                  <p:childTnLst>
                                    <p:set>
                                      <p:cBhvr>
                                        <p:cTn id="35" dur="1" fill="hold">
                                          <p:stCondLst>
                                            <p:cond delay="0"/>
                                          </p:stCondLst>
                                        </p:cTn>
                                        <p:tgtEl>
                                          <p:spTgt spid="34"/>
                                        </p:tgtEl>
                                        <p:attrNameLst>
                                          <p:attrName>style.visibility</p:attrName>
                                        </p:attrNameLst>
                                      </p:cBhvr>
                                      <p:to>
                                        <p:strVal val="visible"/>
                                      </p:to>
                                    </p:set>
                                    <p:anim calcmode="lin" valueType="num">
                                      <p:cBhvr additive="base">
                                        <p:cTn id="36" dur="1000" fill="hold"/>
                                        <p:tgtEl>
                                          <p:spTgt spid="34"/>
                                        </p:tgtEl>
                                        <p:attrNameLst>
                                          <p:attrName>ppt_x</p:attrName>
                                        </p:attrNameLst>
                                      </p:cBhvr>
                                      <p:tavLst>
                                        <p:tav tm="0">
                                          <p:val>
                                            <p:strVal val="1+#ppt_w/2"/>
                                          </p:val>
                                        </p:tav>
                                        <p:tav tm="100000">
                                          <p:val>
                                            <p:strVal val="#ppt_x"/>
                                          </p:val>
                                        </p:tav>
                                      </p:tavLst>
                                    </p:anim>
                                    <p:anim calcmode="lin" valueType="num">
                                      <p:cBhvr additive="base">
                                        <p:cTn id="37" dur="1000" fill="hold"/>
                                        <p:tgtEl>
                                          <p:spTgt spid="34"/>
                                        </p:tgtEl>
                                        <p:attrNameLst>
                                          <p:attrName>ppt_y</p:attrName>
                                        </p:attrNameLst>
                                      </p:cBhvr>
                                      <p:tavLst>
                                        <p:tav tm="0">
                                          <p:val>
                                            <p:strVal val="1+#ppt_h/2"/>
                                          </p:val>
                                        </p:tav>
                                        <p:tav tm="100000">
                                          <p:val>
                                            <p:strVal val="#ppt_y"/>
                                          </p:val>
                                        </p:tav>
                                      </p:tavLst>
                                    </p:anim>
                                  </p:childTnLst>
                                </p:cTn>
                              </p:par>
                              <p:par>
                                <p:cTn id="38" presetID="2" presetClass="entr" presetSubtype="12" decel="100000" fill="hold" grpId="0" nodeType="withEffect">
                                  <p:stCondLst>
                                    <p:cond delay="0"/>
                                  </p:stCondLst>
                                  <p:childTnLst>
                                    <p:set>
                                      <p:cBhvr>
                                        <p:cTn id="39" dur="1" fill="hold">
                                          <p:stCondLst>
                                            <p:cond delay="0"/>
                                          </p:stCondLst>
                                        </p:cTn>
                                        <p:tgtEl>
                                          <p:spTgt spid="41">
                                            <p:txEl>
                                              <p:pRg st="0" end="0"/>
                                            </p:txEl>
                                          </p:spTgt>
                                        </p:tgtEl>
                                        <p:attrNameLst>
                                          <p:attrName>style.visibility</p:attrName>
                                        </p:attrNameLst>
                                      </p:cBhvr>
                                      <p:to>
                                        <p:strVal val="visible"/>
                                      </p:to>
                                    </p:set>
                                    <p:anim calcmode="lin" valueType="num">
                                      <p:cBhvr additive="base">
                                        <p:cTn id="40" dur="1000" fill="hold"/>
                                        <p:tgtEl>
                                          <p:spTgt spid="41">
                                            <p:txEl>
                                              <p:pRg st="0" end="0"/>
                                            </p:txEl>
                                          </p:spTgt>
                                        </p:tgtEl>
                                        <p:attrNameLst>
                                          <p:attrName>ppt_x</p:attrName>
                                        </p:attrNameLst>
                                      </p:cBhvr>
                                      <p:tavLst>
                                        <p:tav tm="0">
                                          <p:val>
                                            <p:strVal val="0-#ppt_w/2"/>
                                          </p:val>
                                        </p:tav>
                                        <p:tav tm="100000">
                                          <p:val>
                                            <p:strVal val="#ppt_x"/>
                                          </p:val>
                                        </p:tav>
                                      </p:tavLst>
                                    </p:anim>
                                    <p:anim calcmode="lin" valueType="num">
                                      <p:cBhvr additive="base">
                                        <p:cTn id="41" dur="1000" fill="hold"/>
                                        <p:tgtEl>
                                          <p:spTgt spid="41">
                                            <p:txEl>
                                              <p:pRg st="0" end="0"/>
                                            </p:txEl>
                                          </p:spTgt>
                                        </p:tgtEl>
                                        <p:attrNameLst>
                                          <p:attrName>ppt_y</p:attrName>
                                        </p:attrNameLst>
                                      </p:cBhvr>
                                      <p:tavLst>
                                        <p:tav tm="0">
                                          <p:val>
                                            <p:strVal val="1+#ppt_h/2"/>
                                          </p:val>
                                        </p:tav>
                                        <p:tav tm="100000">
                                          <p:val>
                                            <p:strVal val="#ppt_y"/>
                                          </p:val>
                                        </p:tav>
                                      </p:tavLst>
                                    </p:anim>
                                  </p:childTnLst>
                                </p:cTn>
                              </p:par>
                              <p:par>
                                <p:cTn id="42" presetID="2" presetClass="entr" presetSubtype="8" decel="100000" fill="hold" grpId="0" nodeType="withEffect">
                                  <p:stCondLst>
                                    <p:cond delay="0"/>
                                  </p:stCondLst>
                                  <p:childTnLst>
                                    <p:set>
                                      <p:cBhvr>
                                        <p:cTn id="43" dur="1" fill="hold">
                                          <p:stCondLst>
                                            <p:cond delay="0"/>
                                          </p:stCondLst>
                                        </p:cTn>
                                        <p:tgtEl>
                                          <p:spTgt spid="47">
                                            <p:txEl>
                                              <p:pRg st="0" end="0"/>
                                            </p:txEl>
                                          </p:spTgt>
                                        </p:tgtEl>
                                        <p:attrNameLst>
                                          <p:attrName>style.visibility</p:attrName>
                                        </p:attrNameLst>
                                      </p:cBhvr>
                                      <p:to>
                                        <p:strVal val="visible"/>
                                      </p:to>
                                    </p:set>
                                    <p:anim calcmode="lin" valueType="num">
                                      <p:cBhvr additive="base">
                                        <p:cTn id="44" dur="1000" fill="hold"/>
                                        <p:tgtEl>
                                          <p:spTgt spid="47">
                                            <p:txEl>
                                              <p:pRg st="0" end="0"/>
                                            </p:txEl>
                                          </p:spTgt>
                                        </p:tgtEl>
                                        <p:attrNameLst>
                                          <p:attrName>ppt_x</p:attrName>
                                        </p:attrNameLst>
                                      </p:cBhvr>
                                      <p:tavLst>
                                        <p:tav tm="0">
                                          <p:val>
                                            <p:strVal val="0-#ppt_w/2"/>
                                          </p:val>
                                        </p:tav>
                                        <p:tav tm="100000">
                                          <p:val>
                                            <p:strVal val="#ppt_x"/>
                                          </p:val>
                                        </p:tav>
                                      </p:tavLst>
                                    </p:anim>
                                    <p:anim calcmode="lin" valueType="num">
                                      <p:cBhvr additive="base">
                                        <p:cTn id="45" dur="1000" fill="hold"/>
                                        <p:tgtEl>
                                          <p:spTgt spid="47">
                                            <p:txEl>
                                              <p:pRg st="0" end="0"/>
                                            </p:txEl>
                                          </p:spTgt>
                                        </p:tgtEl>
                                        <p:attrNameLst>
                                          <p:attrName>ppt_y</p:attrName>
                                        </p:attrNameLst>
                                      </p:cBhvr>
                                      <p:tavLst>
                                        <p:tav tm="0">
                                          <p:val>
                                            <p:strVal val="#ppt_y"/>
                                          </p:val>
                                        </p:tav>
                                        <p:tav tm="100000">
                                          <p:val>
                                            <p:strVal val="#ppt_y"/>
                                          </p:val>
                                        </p:tav>
                                      </p:tavLst>
                                    </p:anim>
                                  </p:childTnLst>
                                </p:cTn>
                              </p:par>
                              <p:par>
                                <p:cTn id="46" presetID="2" presetClass="entr" presetSubtype="9" decel="100000" fill="hold" grpId="0" nodeType="withEffect">
                                  <p:stCondLst>
                                    <p:cond delay="0"/>
                                  </p:stCondLst>
                                  <p:childTnLst>
                                    <p:set>
                                      <p:cBhvr>
                                        <p:cTn id="47" dur="1" fill="hold">
                                          <p:stCondLst>
                                            <p:cond delay="0"/>
                                          </p:stCondLst>
                                        </p:cTn>
                                        <p:tgtEl>
                                          <p:spTgt spid="45">
                                            <p:txEl>
                                              <p:pRg st="0" end="0"/>
                                            </p:txEl>
                                          </p:spTgt>
                                        </p:tgtEl>
                                        <p:attrNameLst>
                                          <p:attrName>style.visibility</p:attrName>
                                        </p:attrNameLst>
                                      </p:cBhvr>
                                      <p:to>
                                        <p:strVal val="visible"/>
                                      </p:to>
                                    </p:set>
                                    <p:anim calcmode="lin" valueType="num">
                                      <p:cBhvr additive="base">
                                        <p:cTn id="48" dur="1000" fill="hold"/>
                                        <p:tgtEl>
                                          <p:spTgt spid="45">
                                            <p:txEl>
                                              <p:pRg st="0" end="0"/>
                                            </p:txEl>
                                          </p:spTgt>
                                        </p:tgtEl>
                                        <p:attrNameLst>
                                          <p:attrName>ppt_x</p:attrName>
                                        </p:attrNameLst>
                                      </p:cBhvr>
                                      <p:tavLst>
                                        <p:tav tm="0">
                                          <p:val>
                                            <p:strVal val="0-#ppt_w/2"/>
                                          </p:val>
                                        </p:tav>
                                        <p:tav tm="100000">
                                          <p:val>
                                            <p:strVal val="#ppt_x"/>
                                          </p:val>
                                        </p:tav>
                                      </p:tavLst>
                                    </p:anim>
                                    <p:anim calcmode="lin" valueType="num">
                                      <p:cBhvr additive="base">
                                        <p:cTn id="49" dur="1000" fill="hold"/>
                                        <p:tgtEl>
                                          <p:spTgt spid="45">
                                            <p:txEl>
                                              <p:pRg st="0" end="0"/>
                                            </p:txEl>
                                          </p:spTgt>
                                        </p:tgtEl>
                                        <p:attrNameLst>
                                          <p:attrName>ppt_y</p:attrName>
                                        </p:attrNameLst>
                                      </p:cBhvr>
                                      <p:tavLst>
                                        <p:tav tm="0">
                                          <p:val>
                                            <p:strVal val="0-#ppt_h/2"/>
                                          </p:val>
                                        </p:tav>
                                        <p:tav tm="100000">
                                          <p:val>
                                            <p:strVal val="#ppt_y"/>
                                          </p:val>
                                        </p:tav>
                                      </p:tavLst>
                                    </p:anim>
                                  </p:childTnLst>
                                </p:cTn>
                              </p:par>
                              <p:par>
                                <p:cTn id="50" presetID="2" presetClass="entr" presetSubtype="3" decel="100000" fill="hold" grpId="0" nodeType="withEffect">
                                  <p:stCondLst>
                                    <p:cond delay="0"/>
                                  </p:stCondLst>
                                  <p:childTnLst>
                                    <p:set>
                                      <p:cBhvr>
                                        <p:cTn id="51" dur="1" fill="hold">
                                          <p:stCondLst>
                                            <p:cond delay="0"/>
                                          </p:stCondLst>
                                        </p:cTn>
                                        <p:tgtEl>
                                          <p:spTgt spid="46">
                                            <p:txEl>
                                              <p:pRg st="0" end="0"/>
                                            </p:txEl>
                                          </p:spTgt>
                                        </p:tgtEl>
                                        <p:attrNameLst>
                                          <p:attrName>style.visibility</p:attrName>
                                        </p:attrNameLst>
                                      </p:cBhvr>
                                      <p:to>
                                        <p:strVal val="visible"/>
                                      </p:to>
                                    </p:set>
                                    <p:anim calcmode="lin" valueType="num">
                                      <p:cBhvr additive="base">
                                        <p:cTn id="52" dur="1000" fill="hold"/>
                                        <p:tgtEl>
                                          <p:spTgt spid="46">
                                            <p:txEl>
                                              <p:pRg st="0" end="0"/>
                                            </p:txEl>
                                          </p:spTgt>
                                        </p:tgtEl>
                                        <p:attrNameLst>
                                          <p:attrName>ppt_x</p:attrName>
                                        </p:attrNameLst>
                                      </p:cBhvr>
                                      <p:tavLst>
                                        <p:tav tm="0">
                                          <p:val>
                                            <p:strVal val="1+#ppt_w/2"/>
                                          </p:val>
                                        </p:tav>
                                        <p:tav tm="100000">
                                          <p:val>
                                            <p:strVal val="#ppt_x"/>
                                          </p:val>
                                        </p:tav>
                                      </p:tavLst>
                                    </p:anim>
                                    <p:anim calcmode="lin" valueType="num">
                                      <p:cBhvr additive="base">
                                        <p:cTn id="53" dur="1000" fill="hold"/>
                                        <p:tgtEl>
                                          <p:spTgt spid="46">
                                            <p:txEl>
                                              <p:pRg st="0" end="0"/>
                                            </p:txEl>
                                          </p:spTgt>
                                        </p:tgtEl>
                                        <p:attrNameLst>
                                          <p:attrName>ppt_y</p:attrName>
                                        </p:attrNameLst>
                                      </p:cBhvr>
                                      <p:tavLst>
                                        <p:tav tm="0">
                                          <p:val>
                                            <p:strVal val="0-#ppt_h/2"/>
                                          </p:val>
                                        </p:tav>
                                        <p:tav tm="100000">
                                          <p:val>
                                            <p:strVal val="#ppt_y"/>
                                          </p:val>
                                        </p:tav>
                                      </p:tavLst>
                                    </p:anim>
                                  </p:childTnLst>
                                </p:cTn>
                              </p:par>
                              <p:par>
                                <p:cTn id="54" presetID="2" presetClass="entr" presetSubtype="2" decel="100000" fill="hold" grpId="0" nodeType="withEffect">
                                  <p:stCondLst>
                                    <p:cond delay="0"/>
                                  </p:stCondLst>
                                  <p:childTnLst>
                                    <p:set>
                                      <p:cBhvr>
                                        <p:cTn id="55" dur="1" fill="hold">
                                          <p:stCondLst>
                                            <p:cond delay="0"/>
                                          </p:stCondLst>
                                        </p:cTn>
                                        <p:tgtEl>
                                          <p:spTgt spid="48">
                                            <p:txEl>
                                              <p:pRg st="0" end="0"/>
                                            </p:txEl>
                                          </p:spTgt>
                                        </p:tgtEl>
                                        <p:attrNameLst>
                                          <p:attrName>style.visibility</p:attrName>
                                        </p:attrNameLst>
                                      </p:cBhvr>
                                      <p:to>
                                        <p:strVal val="visible"/>
                                      </p:to>
                                    </p:set>
                                    <p:anim calcmode="lin" valueType="num">
                                      <p:cBhvr additive="base">
                                        <p:cTn id="56" dur="1000" fill="hold"/>
                                        <p:tgtEl>
                                          <p:spTgt spid="48">
                                            <p:txEl>
                                              <p:pRg st="0" end="0"/>
                                            </p:txEl>
                                          </p:spTgt>
                                        </p:tgtEl>
                                        <p:attrNameLst>
                                          <p:attrName>ppt_x</p:attrName>
                                        </p:attrNameLst>
                                      </p:cBhvr>
                                      <p:tavLst>
                                        <p:tav tm="0">
                                          <p:val>
                                            <p:strVal val="1+#ppt_w/2"/>
                                          </p:val>
                                        </p:tav>
                                        <p:tav tm="100000">
                                          <p:val>
                                            <p:strVal val="#ppt_x"/>
                                          </p:val>
                                        </p:tav>
                                      </p:tavLst>
                                    </p:anim>
                                    <p:anim calcmode="lin" valueType="num">
                                      <p:cBhvr additive="base">
                                        <p:cTn id="57" dur="1000" fill="hold"/>
                                        <p:tgtEl>
                                          <p:spTgt spid="48">
                                            <p:txEl>
                                              <p:pRg st="0" end="0"/>
                                            </p:txEl>
                                          </p:spTgt>
                                        </p:tgtEl>
                                        <p:attrNameLst>
                                          <p:attrName>ppt_y</p:attrName>
                                        </p:attrNameLst>
                                      </p:cBhvr>
                                      <p:tavLst>
                                        <p:tav tm="0">
                                          <p:val>
                                            <p:strVal val="#ppt_y"/>
                                          </p:val>
                                        </p:tav>
                                        <p:tav tm="100000">
                                          <p:val>
                                            <p:strVal val="#ppt_y"/>
                                          </p:val>
                                        </p:tav>
                                      </p:tavLst>
                                    </p:anim>
                                  </p:childTnLst>
                                </p:cTn>
                              </p:par>
                              <p:par>
                                <p:cTn id="58" presetID="2" presetClass="entr" presetSubtype="6" decel="100000" fill="hold" grpId="0" nodeType="withEffect">
                                  <p:stCondLst>
                                    <p:cond delay="0"/>
                                  </p:stCondLst>
                                  <p:childTnLst>
                                    <p:set>
                                      <p:cBhvr>
                                        <p:cTn id="59" dur="1" fill="hold">
                                          <p:stCondLst>
                                            <p:cond delay="0"/>
                                          </p:stCondLst>
                                        </p:cTn>
                                        <p:tgtEl>
                                          <p:spTgt spid="42">
                                            <p:txEl>
                                              <p:pRg st="0" end="0"/>
                                            </p:txEl>
                                          </p:spTgt>
                                        </p:tgtEl>
                                        <p:attrNameLst>
                                          <p:attrName>style.visibility</p:attrName>
                                        </p:attrNameLst>
                                      </p:cBhvr>
                                      <p:to>
                                        <p:strVal val="visible"/>
                                      </p:to>
                                    </p:set>
                                    <p:anim calcmode="lin" valueType="num">
                                      <p:cBhvr additive="base">
                                        <p:cTn id="60" dur="1000" fill="hold"/>
                                        <p:tgtEl>
                                          <p:spTgt spid="42">
                                            <p:txEl>
                                              <p:pRg st="0" end="0"/>
                                            </p:txEl>
                                          </p:spTgt>
                                        </p:tgtEl>
                                        <p:attrNameLst>
                                          <p:attrName>ppt_x</p:attrName>
                                        </p:attrNameLst>
                                      </p:cBhvr>
                                      <p:tavLst>
                                        <p:tav tm="0">
                                          <p:val>
                                            <p:strVal val="1+#ppt_w/2"/>
                                          </p:val>
                                        </p:tav>
                                        <p:tav tm="100000">
                                          <p:val>
                                            <p:strVal val="#ppt_x"/>
                                          </p:val>
                                        </p:tav>
                                      </p:tavLst>
                                    </p:anim>
                                    <p:anim calcmode="lin" valueType="num">
                                      <p:cBhvr additive="base">
                                        <p:cTn id="61" dur="1000" fill="hold"/>
                                        <p:tgtEl>
                                          <p:spTgt spid="42">
                                            <p:txEl>
                                              <p:pRg st="0" end="0"/>
                                            </p:txEl>
                                          </p:spTgt>
                                        </p:tgtEl>
                                        <p:attrNameLst>
                                          <p:attrName>ppt_y</p:attrName>
                                        </p:attrNameLst>
                                      </p:cBhvr>
                                      <p:tavLst>
                                        <p:tav tm="0">
                                          <p:val>
                                            <p:strVal val="1+#ppt_h/2"/>
                                          </p:val>
                                        </p:tav>
                                        <p:tav tm="100000">
                                          <p:val>
                                            <p:strVal val="#ppt_y"/>
                                          </p:val>
                                        </p:tav>
                                      </p:tavLst>
                                    </p:anim>
                                  </p:childTnLst>
                                </p:cTn>
                              </p:par>
                              <p:par>
                                <p:cTn id="62" presetID="49" presetClass="entr" presetSubtype="0" decel="100000" fill="hold" grpId="1" nodeType="withEffect">
                                  <p:stCondLst>
                                    <p:cond delay="0"/>
                                  </p:stCondLst>
                                  <p:childTnLst>
                                    <p:set>
                                      <p:cBhvr>
                                        <p:cTn id="63" dur="1" fill="hold">
                                          <p:stCondLst>
                                            <p:cond delay="0"/>
                                          </p:stCondLst>
                                        </p:cTn>
                                        <p:tgtEl>
                                          <p:spTgt spid="34"/>
                                        </p:tgtEl>
                                        <p:attrNameLst>
                                          <p:attrName>style.visibility</p:attrName>
                                        </p:attrNameLst>
                                      </p:cBhvr>
                                      <p:to>
                                        <p:strVal val="visible"/>
                                      </p:to>
                                    </p:set>
                                    <p:anim calcmode="lin" valueType="num">
                                      <p:cBhvr>
                                        <p:cTn id="64" dur="1000" fill="hold"/>
                                        <p:tgtEl>
                                          <p:spTgt spid="34"/>
                                        </p:tgtEl>
                                        <p:attrNameLst>
                                          <p:attrName>ppt_w</p:attrName>
                                        </p:attrNameLst>
                                      </p:cBhvr>
                                      <p:tavLst>
                                        <p:tav tm="0">
                                          <p:val>
                                            <p:fltVal val="0"/>
                                          </p:val>
                                        </p:tav>
                                        <p:tav tm="100000">
                                          <p:val>
                                            <p:strVal val="#ppt_w"/>
                                          </p:val>
                                        </p:tav>
                                      </p:tavLst>
                                    </p:anim>
                                    <p:anim calcmode="lin" valueType="num">
                                      <p:cBhvr>
                                        <p:cTn id="65" dur="1000" fill="hold"/>
                                        <p:tgtEl>
                                          <p:spTgt spid="34"/>
                                        </p:tgtEl>
                                        <p:attrNameLst>
                                          <p:attrName>ppt_h</p:attrName>
                                        </p:attrNameLst>
                                      </p:cBhvr>
                                      <p:tavLst>
                                        <p:tav tm="0">
                                          <p:val>
                                            <p:fltVal val="0"/>
                                          </p:val>
                                        </p:tav>
                                        <p:tav tm="100000">
                                          <p:val>
                                            <p:strVal val="#ppt_h"/>
                                          </p:val>
                                        </p:tav>
                                      </p:tavLst>
                                    </p:anim>
                                    <p:anim calcmode="lin" valueType="num">
                                      <p:cBhvr>
                                        <p:cTn id="66" dur="1000" fill="hold"/>
                                        <p:tgtEl>
                                          <p:spTgt spid="34"/>
                                        </p:tgtEl>
                                        <p:attrNameLst>
                                          <p:attrName>style.rotation</p:attrName>
                                        </p:attrNameLst>
                                      </p:cBhvr>
                                      <p:tavLst>
                                        <p:tav tm="0">
                                          <p:val>
                                            <p:fltVal val="360"/>
                                          </p:val>
                                        </p:tav>
                                        <p:tav tm="100000">
                                          <p:val>
                                            <p:fltVal val="0"/>
                                          </p:val>
                                        </p:tav>
                                      </p:tavLst>
                                    </p:anim>
                                    <p:animEffect transition="in" filter="fade">
                                      <p:cBhvr>
                                        <p:cTn id="67" dur="1000"/>
                                        <p:tgtEl>
                                          <p:spTgt spid="34"/>
                                        </p:tgtEl>
                                      </p:cBhvr>
                                    </p:animEffect>
                                  </p:childTnLst>
                                </p:cTn>
                              </p:par>
                              <p:par>
                                <p:cTn id="68" presetID="49" presetClass="entr" presetSubtype="0" decel="100000" fill="hold" grpId="1" nodeType="withEffect">
                                  <p:stCondLst>
                                    <p:cond delay="0"/>
                                  </p:stCondLst>
                                  <p:childTnLst>
                                    <p:set>
                                      <p:cBhvr>
                                        <p:cTn id="69" dur="1" fill="hold">
                                          <p:stCondLst>
                                            <p:cond delay="0"/>
                                          </p:stCondLst>
                                        </p:cTn>
                                        <p:tgtEl>
                                          <p:spTgt spid="35"/>
                                        </p:tgtEl>
                                        <p:attrNameLst>
                                          <p:attrName>style.visibility</p:attrName>
                                        </p:attrNameLst>
                                      </p:cBhvr>
                                      <p:to>
                                        <p:strVal val="visible"/>
                                      </p:to>
                                    </p:set>
                                    <p:anim calcmode="lin" valueType="num">
                                      <p:cBhvr>
                                        <p:cTn id="70" dur="1000" fill="hold"/>
                                        <p:tgtEl>
                                          <p:spTgt spid="35"/>
                                        </p:tgtEl>
                                        <p:attrNameLst>
                                          <p:attrName>ppt_w</p:attrName>
                                        </p:attrNameLst>
                                      </p:cBhvr>
                                      <p:tavLst>
                                        <p:tav tm="0">
                                          <p:val>
                                            <p:fltVal val="0"/>
                                          </p:val>
                                        </p:tav>
                                        <p:tav tm="100000">
                                          <p:val>
                                            <p:strVal val="#ppt_w"/>
                                          </p:val>
                                        </p:tav>
                                      </p:tavLst>
                                    </p:anim>
                                    <p:anim calcmode="lin" valueType="num">
                                      <p:cBhvr>
                                        <p:cTn id="71" dur="1000" fill="hold"/>
                                        <p:tgtEl>
                                          <p:spTgt spid="35"/>
                                        </p:tgtEl>
                                        <p:attrNameLst>
                                          <p:attrName>ppt_h</p:attrName>
                                        </p:attrNameLst>
                                      </p:cBhvr>
                                      <p:tavLst>
                                        <p:tav tm="0">
                                          <p:val>
                                            <p:fltVal val="0"/>
                                          </p:val>
                                        </p:tav>
                                        <p:tav tm="100000">
                                          <p:val>
                                            <p:strVal val="#ppt_h"/>
                                          </p:val>
                                        </p:tav>
                                      </p:tavLst>
                                    </p:anim>
                                    <p:anim calcmode="lin" valueType="num">
                                      <p:cBhvr>
                                        <p:cTn id="72" dur="1000" fill="hold"/>
                                        <p:tgtEl>
                                          <p:spTgt spid="35"/>
                                        </p:tgtEl>
                                        <p:attrNameLst>
                                          <p:attrName>style.rotation</p:attrName>
                                        </p:attrNameLst>
                                      </p:cBhvr>
                                      <p:tavLst>
                                        <p:tav tm="0">
                                          <p:val>
                                            <p:fltVal val="360"/>
                                          </p:val>
                                        </p:tav>
                                        <p:tav tm="100000">
                                          <p:val>
                                            <p:fltVal val="0"/>
                                          </p:val>
                                        </p:tav>
                                      </p:tavLst>
                                    </p:anim>
                                    <p:animEffect transition="in" filter="fade">
                                      <p:cBhvr>
                                        <p:cTn id="73" dur="1000"/>
                                        <p:tgtEl>
                                          <p:spTgt spid="35"/>
                                        </p:tgtEl>
                                      </p:cBhvr>
                                    </p:animEffect>
                                  </p:childTnLst>
                                </p:cTn>
                              </p:par>
                              <p:par>
                                <p:cTn id="74" presetID="49" presetClass="entr" presetSubtype="0" decel="100000" fill="hold" grpId="1" nodeType="withEffect">
                                  <p:stCondLst>
                                    <p:cond delay="0"/>
                                  </p:stCondLst>
                                  <p:childTnLst>
                                    <p:set>
                                      <p:cBhvr>
                                        <p:cTn id="75" dur="1" fill="hold">
                                          <p:stCondLst>
                                            <p:cond delay="0"/>
                                          </p:stCondLst>
                                        </p:cTn>
                                        <p:tgtEl>
                                          <p:spTgt spid="36"/>
                                        </p:tgtEl>
                                        <p:attrNameLst>
                                          <p:attrName>style.visibility</p:attrName>
                                        </p:attrNameLst>
                                      </p:cBhvr>
                                      <p:to>
                                        <p:strVal val="visible"/>
                                      </p:to>
                                    </p:set>
                                    <p:anim calcmode="lin" valueType="num">
                                      <p:cBhvr>
                                        <p:cTn id="76" dur="1000" fill="hold"/>
                                        <p:tgtEl>
                                          <p:spTgt spid="36"/>
                                        </p:tgtEl>
                                        <p:attrNameLst>
                                          <p:attrName>ppt_w</p:attrName>
                                        </p:attrNameLst>
                                      </p:cBhvr>
                                      <p:tavLst>
                                        <p:tav tm="0">
                                          <p:val>
                                            <p:fltVal val="0"/>
                                          </p:val>
                                        </p:tav>
                                        <p:tav tm="100000">
                                          <p:val>
                                            <p:strVal val="#ppt_w"/>
                                          </p:val>
                                        </p:tav>
                                      </p:tavLst>
                                    </p:anim>
                                    <p:anim calcmode="lin" valueType="num">
                                      <p:cBhvr>
                                        <p:cTn id="77" dur="1000" fill="hold"/>
                                        <p:tgtEl>
                                          <p:spTgt spid="36"/>
                                        </p:tgtEl>
                                        <p:attrNameLst>
                                          <p:attrName>ppt_h</p:attrName>
                                        </p:attrNameLst>
                                      </p:cBhvr>
                                      <p:tavLst>
                                        <p:tav tm="0">
                                          <p:val>
                                            <p:fltVal val="0"/>
                                          </p:val>
                                        </p:tav>
                                        <p:tav tm="100000">
                                          <p:val>
                                            <p:strVal val="#ppt_h"/>
                                          </p:val>
                                        </p:tav>
                                      </p:tavLst>
                                    </p:anim>
                                    <p:anim calcmode="lin" valueType="num">
                                      <p:cBhvr>
                                        <p:cTn id="78" dur="1000" fill="hold"/>
                                        <p:tgtEl>
                                          <p:spTgt spid="36"/>
                                        </p:tgtEl>
                                        <p:attrNameLst>
                                          <p:attrName>style.rotation</p:attrName>
                                        </p:attrNameLst>
                                      </p:cBhvr>
                                      <p:tavLst>
                                        <p:tav tm="0">
                                          <p:val>
                                            <p:fltVal val="360"/>
                                          </p:val>
                                        </p:tav>
                                        <p:tav tm="100000">
                                          <p:val>
                                            <p:fltVal val="0"/>
                                          </p:val>
                                        </p:tav>
                                      </p:tavLst>
                                    </p:anim>
                                    <p:animEffect transition="in" filter="fade">
                                      <p:cBhvr>
                                        <p:cTn id="79" dur="1000"/>
                                        <p:tgtEl>
                                          <p:spTgt spid="36"/>
                                        </p:tgtEl>
                                      </p:cBhvr>
                                    </p:animEffect>
                                  </p:childTnLst>
                                </p:cTn>
                              </p:par>
                              <p:par>
                                <p:cTn id="80" presetID="49" presetClass="entr" presetSubtype="0" decel="100000" fill="hold" grpId="1" nodeType="withEffect">
                                  <p:stCondLst>
                                    <p:cond delay="0"/>
                                  </p:stCondLst>
                                  <p:childTnLst>
                                    <p:set>
                                      <p:cBhvr>
                                        <p:cTn id="81" dur="1" fill="hold">
                                          <p:stCondLst>
                                            <p:cond delay="0"/>
                                          </p:stCondLst>
                                        </p:cTn>
                                        <p:tgtEl>
                                          <p:spTgt spid="37"/>
                                        </p:tgtEl>
                                        <p:attrNameLst>
                                          <p:attrName>style.visibility</p:attrName>
                                        </p:attrNameLst>
                                      </p:cBhvr>
                                      <p:to>
                                        <p:strVal val="visible"/>
                                      </p:to>
                                    </p:set>
                                    <p:anim calcmode="lin" valueType="num">
                                      <p:cBhvr>
                                        <p:cTn id="82" dur="1000" fill="hold"/>
                                        <p:tgtEl>
                                          <p:spTgt spid="37"/>
                                        </p:tgtEl>
                                        <p:attrNameLst>
                                          <p:attrName>ppt_w</p:attrName>
                                        </p:attrNameLst>
                                      </p:cBhvr>
                                      <p:tavLst>
                                        <p:tav tm="0">
                                          <p:val>
                                            <p:fltVal val="0"/>
                                          </p:val>
                                        </p:tav>
                                        <p:tav tm="100000">
                                          <p:val>
                                            <p:strVal val="#ppt_w"/>
                                          </p:val>
                                        </p:tav>
                                      </p:tavLst>
                                    </p:anim>
                                    <p:anim calcmode="lin" valueType="num">
                                      <p:cBhvr>
                                        <p:cTn id="83" dur="1000" fill="hold"/>
                                        <p:tgtEl>
                                          <p:spTgt spid="37"/>
                                        </p:tgtEl>
                                        <p:attrNameLst>
                                          <p:attrName>ppt_h</p:attrName>
                                        </p:attrNameLst>
                                      </p:cBhvr>
                                      <p:tavLst>
                                        <p:tav tm="0">
                                          <p:val>
                                            <p:fltVal val="0"/>
                                          </p:val>
                                        </p:tav>
                                        <p:tav tm="100000">
                                          <p:val>
                                            <p:strVal val="#ppt_h"/>
                                          </p:val>
                                        </p:tav>
                                      </p:tavLst>
                                    </p:anim>
                                    <p:anim calcmode="lin" valueType="num">
                                      <p:cBhvr>
                                        <p:cTn id="84" dur="1000" fill="hold"/>
                                        <p:tgtEl>
                                          <p:spTgt spid="37"/>
                                        </p:tgtEl>
                                        <p:attrNameLst>
                                          <p:attrName>style.rotation</p:attrName>
                                        </p:attrNameLst>
                                      </p:cBhvr>
                                      <p:tavLst>
                                        <p:tav tm="0">
                                          <p:val>
                                            <p:fltVal val="360"/>
                                          </p:val>
                                        </p:tav>
                                        <p:tav tm="100000">
                                          <p:val>
                                            <p:fltVal val="0"/>
                                          </p:val>
                                        </p:tav>
                                      </p:tavLst>
                                    </p:anim>
                                    <p:animEffect transition="in" filter="fade">
                                      <p:cBhvr>
                                        <p:cTn id="85" dur="1000"/>
                                        <p:tgtEl>
                                          <p:spTgt spid="37"/>
                                        </p:tgtEl>
                                      </p:cBhvr>
                                    </p:animEffect>
                                  </p:childTnLst>
                                </p:cTn>
                              </p:par>
                              <p:par>
                                <p:cTn id="86" presetID="49" presetClass="entr" presetSubtype="0" decel="100000" fill="hold" grpId="1" nodeType="withEffect">
                                  <p:stCondLst>
                                    <p:cond delay="0"/>
                                  </p:stCondLst>
                                  <p:childTnLst>
                                    <p:set>
                                      <p:cBhvr>
                                        <p:cTn id="87" dur="1" fill="hold">
                                          <p:stCondLst>
                                            <p:cond delay="0"/>
                                          </p:stCondLst>
                                        </p:cTn>
                                        <p:tgtEl>
                                          <p:spTgt spid="38"/>
                                        </p:tgtEl>
                                        <p:attrNameLst>
                                          <p:attrName>style.visibility</p:attrName>
                                        </p:attrNameLst>
                                      </p:cBhvr>
                                      <p:to>
                                        <p:strVal val="visible"/>
                                      </p:to>
                                    </p:set>
                                    <p:anim calcmode="lin" valueType="num">
                                      <p:cBhvr>
                                        <p:cTn id="88" dur="1000" fill="hold"/>
                                        <p:tgtEl>
                                          <p:spTgt spid="38"/>
                                        </p:tgtEl>
                                        <p:attrNameLst>
                                          <p:attrName>ppt_w</p:attrName>
                                        </p:attrNameLst>
                                      </p:cBhvr>
                                      <p:tavLst>
                                        <p:tav tm="0">
                                          <p:val>
                                            <p:fltVal val="0"/>
                                          </p:val>
                                        </p:tav>
                                        <p:tav tm="100000">
                                          <p:val>
                                            <p:strVal val="#ppt_w"/>
                                          </p:val>
                                        </p:tav>
                                      </p:tavLst>
                                    </p:anim>
                                    <p:anim calcmode="lin" valueType="num">
                                      <p:cBhvr>
                                        <p:cTn id="89" dur="1000" fill="hold"/>
                                        <p:tgtEl>
                                          <p:spTgt spid="38"/>
                                        </p:tgtEl>
                                        <p:attrNameLst>
                                          <p:attrName>ppt_h</p:attrName>
                                        </p:attrNameLst>
                                      </p:cBhvr>
                                      <p:tavLst>
                                        <p:tav tm="0">
                                          <p:val>
                                            <p:fltVal val="0"/>
                                          </p:val>
                                        </p:tav>
                                        <p:tav tm="100000">
                                          <p:val>
                                            <p:strVal val="#ppt_h"/>
                                          </p:val>
                                        </p:tav>
                                      </p:tavLst>
                                    </p:anim>
                                    <p:anim calcmode="lin" valueType="num">
                                      <p:cBhvr>
                                        <p:cTn id="90" dur="1000" fill="hold"/>
                                        <p:tgtEl>
                                          <p:spTgt spid="38"/>
                                        </p:tgtEl>
                                        <p:attrNameLst>
                                          <p:attrName>style.rotation</p:attrName>
                                        </p:attrNameLst>
                                      </p:cBhvr>
                                      <p:tavLst>
                                        <p:tav tm="0">
                                          <p:val>
                                            <p:fltVal val="360"/>
                                          </p:val>
                                        </p:tav>
                                        <p:tav tm="100000">
                                          <p:val>
                                            <p:fltVal val="0"/>
                                          </p:val>
                                        </p:tav>
                                      </p:tavLst>
                                    </p:anim>
                                    <p:animEffect transition="in" filter="fade">
                                      <p:cBhvr>
                                        <p:cTn id="91" dur="1000"/>
                                        <p:tgtEl>
                                          <p:spTgt spid="38"/>
                                        </p:tgtEl>
                                      </p:cBhvr>
                                    </p:animEffect>
                                  </p:childTnLst>
                                </p:cTn>
                              </p:par>
                              <p:par>
                                <p:cTn id="92" presetID="49" presetClass="entr" presetSubtype="0" decel="100000" fill="hold" grpId="1" nodeType="withEffect">
                                  <p:stCondLst>
                                    <p:cond delay="0"/>
                                  </p:stCondLst>
                                  <p:childTnLst>
                                    <p:set>
                                      <p:cBhvr>
                                        <p:cTn id="93" dur="1" fill="hold">
                                          <p:stCondLst>
                                            <p:cond delay="0"/>
                                          </p:stCondLst>
                                        </p:cTn>
                                        <p:tgtEl>
                                          <p:spTgt spid="39"/>
                                        </p:tgtEl>
                                        <p:attrNameLst>
                                          <p:attrName>style.visibility</p:attrName>
                                        </p:attrNameLst>
                                      </p:cBhvr>
                                      <p:to>
                                        <p:strVal val="visible"/>
                                      </p:to>
                                    </p:set>
                                    <p:anim calcmode="lin" valueType="num">
                                      <p:cBhvr>
                                        <p:cTn id="94" dur="1000" fill="hold"/>
                                        <p:tgtEl>
                                          <p:spTgt spid="39"/>
                                        </p:tgtEl>
                                        <p:attrNameLst>
                                          <p:attrName>ppt_w</p:attrName>
                                        </p:attrNameLst>
                                      </p:cBhvr>
                                      <p:tavLst>
                                        <p:tav tm="0">
                                          <p:val>
                                            <p:fltVal val="0"/>
                                          </p:val>
                                        </p:tav>
                                        <p:tav tm="100000">
                                          <p:val>
                                            <p:strVal val="#ppt_w"/>
                                          </p:val>
                                        </p:tav>
                                      </p:tavLst>
                                    </p:anim>
                                    <p:anim calcmode="lin" valueType="num">
                                      <p:cBhvr>
                                        <p:cTn id="95" dur="1000" fill="hold"/>
                                        <p:tgtEl>
                                          <p:spTgt spid="39"/>
                                        </p:tgtEl>
                                        <p:attrNameLst>
                                          <p:attrName>ppt_h</p:attrName>
                                        </p:attrNameLst>
                                      </p:cBhvr>
                                      <p:tavLst>
                                        <p:tav tm="0">
                                          <p:val>
                                            <p:fltVal val="0"/>
                                          </p:val>
                                        </p:tav>
                                        <p:tav tm="100000">
                                          <p:val>
                                            <p:strVal val="#ppt_h"/>
                                          </p:val>
                                        </p:tav>
                                      </p:tavLst>
                                    </p:anim>
                                    <p:anim calcmode="lin" valueType="num">
                                      <p:cBhvr>
                                        <p:cTn id="96" dur="1000" fill="hold"/>
                                        <p:tgtEl>
                                          <p:spTgt spid="39"/>
                                        </p:tgtEl>
                                        <p:attrNameLst>
                                          <p:attrName>style.rotation</p:attrName>
                                        </p:attrNameLst>
                                      </p:cBhvr>
                                      <p:tavLst>
                                        <p:tav tm="0">
                                          <p:val>
                                            <p:fltVal val="360"/>
                                          </p:val>
                                        </p:tav>
                                        <p:tav tm="100000">
                                          <p:val>
                                            <p:fltVal val="0"/>
                                          </p:val>
                                        </p:tav>
                                      </p:tavLst>
                                    </p:anim>
                                    <p:animEffect transition="in" filter="fade">
                                      <p:cBhvr>
                                        <p:cTn id="97" dur="1000"/>
                                        <p:tgtEl>
                                          <p:spTgt spid="39"/>
                                        </p:tgtEl>
                                      </p:cBhvr>
                                    </p:animEffect>
                                  </p:childTnLst>
                                </p:cTn>
                              </p:par>
                              <p:par>
                                <p:cTn id="98" presetID="49" presetClass="entr" presetSubtype="0" decel="100000" fill="hold" grpId="1" nodeType="withEffect">
                                  <p:stCondLst>
                                    <p:cond delay="0"/>
                                  </p:stCondLst>
                                  <p:childTnLst>
                                    <p:set>
                                      <p:cBhvr>
                                        <p:cTn id="99" dur="1" fill="hold">
                                          <p:stCondLst>
                                            <p:cond delay="0"/>
                                          </p:stCondLst>
                                        </p:cTn>
                                        <p:tgtEl>
                                          <p:spTgt spid="41">
                                            <p:txEl>
                                              <p:pRg st="0" end="0"/>
                                            </p:txEl>
                                          </p:spTgt>
                                        </p:tgtEl>
                                        <p:attrNameLst>
                                          <p:attrName>style.visibility</p:attrName>
                                        </p:attrNameLst>
                                      </p:cBhvr>
                                      <p:to>
                                        <p:strVal val="visible"/>
                                      </p:to>
                                    </p:set>
                                    <p:anim calcmode="lin" valueType="num">
                                      <p:cBhvr>
                                        <p:cTn id="100" dur="1000" fill="hold"/>
                                        <p:tgtEl>
                                          <p:spTgt spid="41">
                                            <p:txEl>
                                              <p:pRg st="0" end="0"/>
                                            </p:txEl>
                                          </p:spTgt>
                                        </p:tgtEl>
                                        <p:attrNameLst>
                                          <p:attrName>ppt_w</p:attrName>
                                        </p:attrNameLst>
                                      </p:cBhvr>
                                      <p:tavLst>
                                        <p:tav tm="0">
                                          <p:val>
                                            <p:fltVal val="0"/>
                                          </p:val>
                                        </p:tav>
                                        <p:tav tm="100000">
                                          <p:val>
                                            <p:strVal val="#ppt_w"/>
                                          </p:val>
                                        </p:tav>
                                      </p:tavLst>
                                    </p:anim>
                                    <p:anim calcmode="lin" valueType="num">
                                      <p:cBhvr>
                                        <p:cTn id="101" dur="1000" fill="hold"/>
                                        <p:tgtEl>
                                          <p:spTgt spid="41">
                                            <p:txEl>
                                              <p:pRg st="0" end="0"/>
                                            </p:txEl>
                                          </p:spTgt>
                                        </p:tgtEl>
                                        <p:attrNameLst>
                                          <p:attrName>ppt_h</p:attrName>
                                        </p:attrNameLst>
                                      </p:cBhvr>
                                      <p:tavLst>
                                        <p:tav tm="0">
                                          <p:val>
                                            <p:fltVal val="0"/>
                                          </p:val>
                                        </p:tav>
                                        <p:tav tm="100000">
                                          <p:val>
                                            <p:strVal val="#ppt_h"/>
                                          </p:val>
                                        </p:tav>
                                      </p:tavLst>
                                    </p:anim>
                                    <p:anim calcmode="lin" valueType="num">
                                      <p:cBhvr>
                                        <p:cTn id="102" dur="1000" fill="hold"/>
                                        <p:tgtEl>
                                          <p:spTgt spid="41">
                                            <p:txEl>
                                              <p:pRg st="0" end="0"/>
                                            </p:txEl>
                                          </p:spTgt>
                                        </p:tgtEl>
                                        <p:attrNameLst>
                                          <p:attrName>style.rotation</p:attrName>
                                        </p:attrNameLst>
                                      </p:cBhvr>
                                      <p:tavLst>
                                        <p:tav tm="0">
                                          <p:val>
                                            <p:fltVal val="360"/>
                                          </p:val>
                                        </p:tav>
                                        <p:tav tm="100000">
                                          <p:val>
                                            <p:fltVal val="0"/>
                                          </p:val>
                                        </p:tav>
                                      </p:tavLst>
                                    </p:anim>
                                    <p:animEffect transition="in" filter="fade">
                                      <p:cBhvr>
                                        <p:cTn id="103" dur="1000"/>
                                        <p:tgtEl>
                                          <p:spTgt spid="41">
                                            <p:txEl>
                                              <p:pRg st="0" end="0"/>
                                            </p:txEl>
                                          </p:spTgt>
                                        </p:tgtEl>
                                      </p:cBhvr>
                                    </p:animEffect>
                                  </p:childTnLst>
                                </p:cTn>
                              </p:par>
                              <p:par>
                                <p:cTn id="104" presetID="49" presetClass="entr" presetSubtype="0" decel="100000" fill="hold" grpId="1" nodeType="withEffect">
                                  <p:stCondLst>
                                    <p:cond delay="0"/>
                                  </p:stCondLst>
                                  <p:childTnLst>
                                    <p:set>
                                      <p:cBhvr>
                                        <p:cTn id="105" dur="1" fill="hold">
                                          <p:stCondLst>
                                            <p:cond delay="0"/>
                                          </p:stCondLst>
                                        </p:cTn>
                                        <p:tgtEl>
                                          <p:spTgt spid="42">
                                            <p:txEl>
                                              <p:pRg st="0" end="0"/>
                                            </p:txEl>
                                          </p:spTgt>
                                        </p:tgtEl>
                                        <p:attrNameLst>
                                          <p:attrName>style.visibility</p:attrName>
                                        </p:attrNameLst>
                                      </p:cBhvr>
                                      <p:to>
                                        <p:strVal val="visible"/>
                                      </p:to>
                                    </p:set>
                                    <p:anim calcmode="lin" valueType="num">
                                      <p:cBhvr>
                                        <p:cTn id="106" dur="1000" fill="hold"/>
                                        <p:tgtEl>
                                          <p:spTgt spid="42">
                                            <p:txEl>
                                              <p:pRg st="0" end="0"/>
                                            </p:txEl>
                                          </p:spTgt>
                                        </p:tgtEl>
                                        <p:attrNameLst>
                                          <p:attrName>ppt_w</p:attrName>
                                        </p:attrNameLst>
                                      </p:cBhvr>
                                      <p:tavLst>
                                        <p:tav tm="0">
                                          <p:val>
                                            <p:fltVal val="0"/>
                                          </p:val>
                                        </p:tav>
                                        <p:tav tm="100000">
                                          <p:val>
                                            <p:strVal val="#ppt_w"/>
                                          </p:val>
                                        </p:tav>
                                      </p:tavLst>
                                    </p:anim>
                                    <p:anim calcmode="lin" valueType="num">
                                      <p:cBhvr>
                                        <p:cTn id="107" dur="1000" fill="hold"/>
                                        <p:tgtEl>
                                          <p:spTgt spid="42">
                                            <p:txEl>
                                              <p:pRg st="0" end="0"/>
                                            </p:txEl>
                                          </p:spTgt>
                                        </p:tgtEl>
                                        <p:attrNameLst>
                                          <p:attrName>ppt_h</p:attrName>
                                        </p:attrNameLst>
                                      </p:cBhvr>
                                      <p:tavLst>
                                        <p:tav tm="0">
                                          <p:val>
                                            <p:fltVal val="0"/>
                                          </p:val>
                                        </p:tav>
                                        <p:tav tm="100000">
                                          <p:val>
                                            <p:strVal val="#ppt_h"/>
                                          </p:val>
                                        </p:tav>
                                      </p:tavLst>
                                    </p:anim>
                                    <p:anim calcmode="lin" valueType="num">
                                      <p:cBhvr>
                                        <p:cTn id="108" dur="1000" fill="hold"/>
                                        <p:tgtEl>
                                          <p:spTgt spid="42">
                                            <p:txEl>
                                              <p:pRg st="0" end="0"/>
                                            </p:txEl>
                                          </p:spTgt>
                                        </p:tgtEl>
                                        <p:attrNameLst>
                                          <p:attrName>style.rotation</p:attrName>
                                        </p:attrNameLst>
                                      </p:cBhvr>
                                      <p:tavLst>
                                        <p:tav tm="0">
                                          <p:val>
                                            <p:fltVal val="360"/>
                                          </p:val>
                                        </p:tav>
                                        <p:tav tm="100000">
                                          <p:val>
                                            <p:fltVal val="0"/>
                                          </p:val>
                                        </p:tav>
                                      </p:tavLst>
                                    </p:anim>
                                    <p:animEffect transition="in" filter="fade">
                                      <p:cBhvr>
                                        <p:cTn id="109" dur="1000"/>
                                        <p:tgtEl>
                                          <p:spTgt spid="42">
                                            <p:txEl>
                                              <p:pRg st="0" end="0"/>
                                            </p:txEl>
                                          </p:spTgt>
                                        </p:tgtEl>
                                      </p:cBhvr>
                                    </p:animEffect>
                                  </p:childTnLst>
                                </p:cTn>
                              </p:par>
                              <p:par>
                                <p:cTn id="110" presetID="49" presetClass="entr" presetSubtype="0" decel="100000" fill="hold" grpId="1" nodeType="withEffect">
                                  <p:stCondLst>
                                    <p:cond delay="0"/>
                                  </p:stCondLst>
                                  <p:childTnLst>
                                    <p:set>
                                      <p:cBhvr>
                                        <p:cTn id="111" dur="1" fill="hold">
                                          <p:stCondLst>
                                            <p:cond delay="0"/>
                                          </p:stCondLst>
                                        </p:cTn>
                                        <p:tgtEl>
                                          <p:spTgt spid="45">
                                            <p:txEl>
                                              <p:pRg st="0" end="0"/>
                                            </p:txEl>
                                          </p:spTgt>
                                        </p:tgtEl>
                                        <p:attrNameLst>
                                          <p:attrName>style.visibility</p:attrName>
                                        </p:attrNameLst>
                                      </p:cBhvr>
                                      <p:to>
                                        <p:strVal val="visible"/>
                                      </p:to>
                                    </p:set>
                                    <p:anim calcmode="lin" valueType="num">
                                      <p:cBhvr>
                                        <p:cTn id="112" dur="1000" fill="hold"/>
                                        <p:tgtEl>
                                          <p:spTgt spid="45">
                                            <p:txEl>
                                              <p:pRg st="0" end="0"/>
                                            </p:txEl>
                                          </p:spTgt>
                                        </p:tgtEl>
                                        <p:attrNameLst>
                                          <p:attrName>ppt_w</p:attrName>
                                        </p:attrNameLst>
                                      </p:cBhvr>
                                      <p:tavLst>
                                        <p:tav tm="0">
                                          <p:val>
                                            <p:fltVal val="0"/>
                                          </p:val>
                                        </p:tav>
                                        <p:tav tm="100000">
                                          <p:val>
                                            <p:strVal val="#ppt_w"/>
                                          </p:val>
                                        </p:tav>
                                      </p:tavLst>
                                    </p:anim>
                                    <p:anim calcmode="lin" valueType="num">
                                      <p:cBhvr>
                                        <p:cTn id="113" dur="1000" fill="hold"/>
                                        <p:tgtEl>
                                          <p:spTgt spid="45">
                                            <p:txEl>
                                              <p:pRg st="0" end="0"/>
                                            </p:txEl>
                                          </p:spTgt>
                                        </p:tgtEl>
                                        <p:attrNameLst>
                                          <p:attrName>ppt_h</p:attrName>
                                        </p:attrNameLst>
                                      </p:cBhvr>
                                      <p:tavLst>
                                        <p:tav tm="0">
                                          <p:val>
                                            <p:fltVal val="0"/>
                                          </p:val>
                                        </p:tav>
                                        <p:tav tm="100000">
                                          <p:val>
                                            <p:strVal val="#ppt_h"/>
                                          </p:val>
                                        </p:tav>
                                      </p:tavLst>
                                    </p:anim>
                                    <p:anim calcmode="lin" valueType="num">
                                      <p:cBhvr>
                                        <p:cTn id="114" dur="1000" fill="hold"/>
                                        <p:tgtEl>
                                          <p:spTgt spid="45">
                                            <p:txEl>
                                              <p:pRg st="0" end="0"/>
                                            </p:txEl>
                                          </p:spTgt>
                                        </p:tgtEl>
                                        <p:attrNameLst>
                                          <p:attrName>style.rotation</p:attrName>
                                        </p:attrNameLst>
                                      </p:cBhvr>
                                      <p:tavLst>
                                        <p:tav tm="0">
                                          <p:val>
                                            <p:fltVal val="360"/>
                                          </p:val>
                                        </p:tav>
                                        <p:tav tm="100000">
                                          <p:val>
                                            <p:fltVal val="0"/>
                                          </p:val>
                                        </p:tav>
                                      </p:tavLst>
                                    </p:anim>
                                    <p:animEffect transition="in" filter="fade">
                                      <p:cBhvr>
                                        <p:cTn id="115" dur="1000"/>
                                        <p:tgtEl>
                                          <p:spTgt spid="45">
                                            <p:txEl>
                                              <p:pRg st="0" end="0"/>
                                            </p:txEl>
                                          </p:spTgt>
                                        </p:tgtEl>
                                      </p:cBhvr>
                                    </p:animEffect>
                                  </p:childTnLst>
                                </p:cTn>
                              </p:par>
                              <p:par>
                                <p:cTn id="116" presetID="49" presetClass="entr" presetSubtype="0" decel="100000" fill="hold" grpId="1" nodeType="withEffect">
                                  <p:stCondLst>
                                    <p:cond delay="0"/>
                                  </p:stCondLst>
                                  <p:childTnLst>
                                    <p:set>
                                      <p:cBhvr>
                                        <p:cTn id="117" dur="1" fill="hold">
                                          <p:stCondLst>
                                            <p:cond delay="0"/>
                                          </p:stCondLst>
                                        </p:cTn>
                                        <p:tgtEl>
                                          <p:spTgt spid="46">
                                            <p:txEl>
                                              <p:pRg st="0" end="0"/>
                                            </p:txEl>
                                          </p:spTgt>
                                        </p:tgtEl>
                                        <p:attrNameLst>
                                          <p:attrName>style.visibility</p:attrName>
                                        </p:attrNameLst>
                                      </p:cBhvr>
                                      <p:to>
                                        <p:strVal val="visible"/>
                                      </p:to>
                                    </p:set>
                                    <p:anim calcmode="lin" valueType="num">
                                      <p:cBhvr>
                                        <p:cTn id="118" dur="1000" fill="hold"/>
                                        <p:tgtEl>
                                          <p:spTgt spid="46">
                                            <p:txEl>
                                              <p:pRg st="0" end="0"/>
                                            </p:txEl>
                                          </p:spTgt>
                                        </p:tgtEl>
                                        <p:attrNameLst>
                                          <p:attrName>ppt_w</p:attrName>
                                        </p:attrNameLst>
                                      </p:cBhvr>
                                      <p:tavLst>
                                        <p:tav tm="0">
                                          <p:val>
                                            <p:fltVal val="0"/>
                                          </p:val>
                                        </p:tav>
                                        <p:tav tm="100000">
                                          <p:val>
                                            <p:strVal val="#ppt_w"/>
                                          </p:val>
                                        </p:tav>
                                      </p:tavLst>
                                    </p:anim>
                                    <p:anim calcmode="lin" valueType="num">
                                      <p:cBhvr>
                                        <p:cTn id="119" dur="1000" fill="hold"/>
                                        <p:tgtEl>
                                          <p:spTgt spid="46">
                                            <p:txEl>
                                              <p:pRg st="0" end="0"/>
                                            </p:txEl>
                                          </p:spTgt>
                                        </p:tgtEl>
                                        <p:attrNameLst>
                                          <p:attrName>ppt_h</p:attrName>
                                        </p:attrNameLst>
                                      </p:cBhvr>
                                      <p:tavLst>
                                        <p:tav tm="0">
                                          <p:val>
                                            <p:fltVal val="0"/>
                                          </p:val>
                                        </p:tav>
                                        <p:tav tm="100000">
                                          <p:val>
                                            <p:strVal val="#ppt_h"/>
                                          </p:val>
                                        </p:tav>
                                      </p:tavLst>
                                    </p:anim>
                                    <p:anim calcmode="lin" valueType="num">
                                      <p:cBhvr>
                                        <p:cTn id="120" dur="1000" fill="hold"/>
                                        <p:tgtEl>
                                          <p:spTgt spid="46">
                                            <p:txEl>
                                              <p:pRg st="0" end="0"/>
                                            </p:txEl>
                                          </p:spTgt>
                                        </p:tgtEl>
                                        <p:attrNameLst>
                                          <p:attrName>style.rotation</p:attrName>
                                        </p:attrNameLst>
                                      </p:cBhvr>
                                      <p:tavLst>
                                        <p:tav tm="0">
                                          <p:val>
                                            <p:fltVal val="360"/>
                                          </p:val>
                                        </p:tav>
                                        <p:tav tm="100000">
                                          <p:val>
                                            <p:fltVal val="0"/>
                                          </p:val>
                                        </p:tav>
                                      </p:tavLst>
                                    </p:anim>
                                    <p:animEffect transition="in" filter="fade">
                                      <p:cBhvr>
                                        <p:cTn id="121" dur="1000"/>
                                        <p:tgtEl>
                                          <p:spTgt spid="46">
                                            <p:txEl>
                                              <p:pRg st="0" end="0"/>
                                            </p:txEl>
                                          </p:spTgt>
                                        </p:tgtEl>
                                      </p:cBhvr>
                                    </p:animEffect>
                                  </p:childTnLst>
                                </p:cTn>
                              </p:par>
                              <p:par>
                                <p:cTn id="122" presetID="49" presetClass="entr" presetSubtype="0" decel="100000" fill="hold" grpId="1" nodeType="withEffect">
                                  <p:stCondLst>
                                    <p:cond delay="0"/>
                                  </p:stCondLst>
                                  <p:childTnLst>
                                    <p:set>
                                      <p:cBhvr>
                                        <p:cTn id="123" dur="1" fill="hold">
                                          <p:stCondLst>
                                            <p:cond delay="0"/>
                                          </p:stCondLst>
                                        </p:cTn>
                                        <p:tgtEl>
                                          <p:spTgt spid="47">
                                            <p:txEl>
                                              <p:pRg st="0" end="0"/>
                                            </p:txEl>
                                          </p:spTgt>
                                        </p:tgtEl>
                                        <p:attrNameLst>
                                          <p:attrName>style.visibility</p:attrName>
                                        </p:attrNameLst>
                                      </p:cBhvr>
                                      <p:to>
                                        <p:strVal val="visible"/>
                                      </p:to>
                                    </p:set>
                                    <p:anim calcmode="lin" valueType="num">
                                      <p:cBhvr>
                                        <p:cTn id="124" dur="1000" fill="hold"/>
                                        <p:tgtEl>
                                          <p:spTgt spid="47">
                                            <p:txEl>
                                              <p:pRg st="0" end="0"/>
                                            </p:txEl>
                                          </p:spTgt>
                                        </p:tgtEl>
                                        <p:attrNameLst>
                                          <p:attrName>ppt_w</p:attrName>
                                        </p:attrNameLst>
                                      </p:cBhvr>
                                      <p:tavLst>
                                        <p:tav tm="0">
                                          <p:val>
                                            <p:fltVal val="0"/>
                                          </p:val>
                                        </p:tav>
                                        <p:tav tm="100000">
                                          <p:val>
                                            <p:strVal val="#ppt_w"/>
                                          </p:val>
                                        </p:tav>
                                      </p:tavLst>
                                    </p:anim>
                                    <p:anim calcmode="lin" valueType="num">
                                      <p:cBhvr>
                                        <p:cTn id="125" dur="1000" fill="hold"/>
                                        <p:tgtEl>
                                          <p:spTgt spid="47">
                                            <p:txEl>
                                              <p:pRg st="0" end="0"/>
                                            </p:txEl>
                                          </p:spTgt>
                                        </p:tgtEl>
                                        <p:attrNameLst>
                                          <p:attrName>ppt_h</p:attrName>
                                        </p:attrNameLst>
                                      </p:cBhvr>
                                      <p:tavLst>
                                        <p:tav tm="0">
                                          <p:val>
                                            <p:fltVal val="0"/>
                                          </p:val>
                                        </p:tav>
                                        <p:tav tm="100000">
                                          <p:val>
                                            <p:strVal val="#ppt_h"/>
                                          </p:val>
                                        </p:tav>
                                      </p:tavLst>
                                    </p:anim>
                                    <p:anim calcmode="lin" valueType="num">
                                      <p:cBhvr>
                                        <p:cTn id="126" dur="1000" fill="hold"/>
                                        <p:tgtEl>
                                          <p:spTgt spid="47">
                                            <p:txEl>
                                              <p:pRg st="0" end="0"/>
                                            </p:txEl>
                                          </p:spTgt>
                                        </p:tgtEl>
                                        <p:attrNameLst>
                                          <p:attrName>style.rotation</p:attrName>
                                        </p:attrNameLst>
                                      </p:cBhvr>
                                      <p:tavLst>
                                        <p:tav tm="0">
                                          <p:val>
                                            <p:fltVal val="360"/>
                                          </p:val>
                                        </p:tav>
                                        <p:tav tm="100000">
                                          <p:val>
                                            <p:fltVal val="0"/>
                                          </p:val>
                                        </p:tav>
                                      </p:tavLst>
                                    </p:anim>
                                    <p:animEffect transition="in" filter="fade">
                                      <p:cBhvr>
                                        <p:cTn id="127" dur="1000"/>
                                        <p:tgtEl>
                                          <p:spTgt spid="47">
                                            <p:txEl>
                                              <p:pRg st="0" end="0"/>
                                            </p:txEl>
                                          </p:spTgt>
                                        </p:tgtEl>
                                      </p:cBhvr>
                                    </p:animEffect>
                                  </p:childTnLst>
                                </p:cTn>
                              </p:par>
                              <p:par>
                                <p:cTn id="128" presetID="49" presetClass="entr" presetSubtype="0" decel="100000" fill="hold" grpId="1" nodeType="withEffect">
                                  <p:stCondLst>
                                    <p:cond delay="0"/>
                                  </p:stCondLst>
                                  <p:childTnLst>
                                    <p:set>
                                      <p:cBhvr>
                                        <p:cTn id="129" dur="1" fill="hold">
                                          <p:stCondLst>
                                            <p:cond delay="0"/>
                                          </p:stCondLst>
                                        </p:cTn>
                                        <p:tgtEl>
                                          <p:spTgt spid="48">
                                            <p:txEl>
                                              <p:pRg st="0" end="0"/>
                                            </p:txEl>
                                          </p:spTgt>
                                        </p:tgtEl>
                                        <p:attrNameLst>
                                          <p:attrName>style.visibility</p:attrName>
                                        </p:attrNameLst>
                                      </p:cBhvr>
                                      <p:to>
                                        <p:strVal val="visible"/>
                                      </p:to>
                                    </p:set>
                                    <p:anim calcmode="lin" valueType="num">
                                      <p:cBhvr>
                                        <p:cTn id="130" dur="1000" fill="hold"/>
                                        <p:tgtEl>
                                          <p:spTgt spid="48">
                                            <p:txEl>
                                              <p:pRg st="0" end="0"/>
                                            </p:txEl>
                                          </p:spTgt>
                                        </p:tgtEl>
                                        <p:attrNameLst>
                                          <p:attrName>ppt_w</p:attrName>
                                        </p:attrNameLst>
                                      </p:cBhvr>
                                      <p:tavLst>
                                        <p:tav tm="0">
                                          <p:val>
                                            <p:fltVal val="0"/>
                                          </p:val>
                                        </p:tav>
                                        <p:tav tm="100000">
                                          <p:val>
                                            <p:strVal val="#ppt_w"/>
                                          </p:val>
                                        </p:tav>
                                      </p:tavLst>
                                    </p:anim>
                                    <p:anim calcmode="lin" valueType="num">
                                      <p:cBhvr>
                                        <p:cTn id="131" dur="1000" fill="hold"/>
                                        <p:tgtEl>
                                          <p:spTgt spid="48">
                                            <p:txEl>
                                              <p:pRg st="0" end="0"/>
                                            </p:txEl>
                                          </p:spTgt>
                                        </p:tgtEl>
                                        <p:attrNameLst>
                                          <p:attrName>ppt_h</p:attrName>
                                        </p:attrNameLst>
                                      </p:cBhvr>
                                      <p:tavLst>
                                        <p:tav tm="0">
                                          <p:val>
                                            <p:fltVal val="0"/>
                                          </p:val>
                                        </p:tav>
                                        <p:tav tm="100000">
                                          <p:val>
                                            <p:strVal val="#ppt_h"/>
                                          </p:val>
                                        </p:tav>
                                      </p:tavLst>
                                    </p:anim>
                                    <p:anim calcmode="lin" valueType="num">
                                      <p:cBhvr>
                                        <p:cTn id="132" dur="1000" fill="hold"/>
                                        <p:tgtEl>
                                          <p:spTgt spid="48">
                                            <p:txEl>
                                              <p:pRg st="0" end="0"/>
                                            </p:txEl>
                                          </p:spTgt>
                                        </p:tgtEl>
                                        <p:attrNameLst>
                                          <p:attrName>style.rotation</p:attrName>
                                        </p:attrNameLst>
                                      </p:cBhvr>
                                      <p:tavLst>
                                        <p:tav tm="0">
                                          <p:val>
                                            <p:fltVal val="360"/>
                                          </p:val>
                                        </p:tav>
                                        <p:tav tm="100000">
                                          <p:val>
                                            <p:fltVal val="0"/>
                                          </p:val>
                                        </p:tav>
                                      </p:tavLst>
                                    </p:anim>
                                    <p:animEffect transition="in" filter="fade">
                                      <p:cBhvr>
                                        <p:cTn id="133" dur="1000"/>
                                        <p:tgtEl>
                                          <p:spTgt spid="48">
                                            <p:txEl>
                                              <p:pRg st="0" end="0"/>
                                            </p:txEl>
                                          </p:spTgt>
                                        </p:tgtEl>
                                      </p:cBhvr>
                                    </p:animEffect>
                                  </p:childTnLst>
                                </p:cTn>
                              </p:par>
                            </p:childTnLst>
                          </p:cTn>
                        </p:par>
                        <p:par>
                          <p:cTn id="134" fill="hold">
                            <p:stCondLst>
                              <p:cond delay="3050"/>
                            </p:stCondLst>
                            <p:childTnLst>
                              <p:par>
                                <p:cTn id="135" presetID="22" presetClass="entr" presetSubtype="8" fill="hold" nodeType="afterEffect">
                                  <p:stCondLst>
                                    <p:cond delay="250"/>
                                  </p:stCondLst>
                                  <p:childTnLst>
                                    <p:set>
                                      <p:cBhvr>
                                        <p:cTn id="136" dur="1" fill="hold">
                                          <p:stCondLst>
                                            <p:cond delay="0"/>
                                          </p:stCondLst>
                                        </p:cTn>
                                        <p:tgtEl>
                                          <p:spTgt spid="66"/>
                                        </p:tgtEl>
                                        <p:attrNameLst>
                                          <p:attrName>style.visibility</p:attrName>
                                        </p:attrNameLst>
                                      </p:cBhvr>
                                      <p:to>
                                        <p:strVal val="visible"/>
                                      </p:to>
                                    </p:set>
                                    <p:animEffect transition="in" filter="wipe(left)">
                                      <p:cBhvr>
                                        <p:cTn id="137" dur="500"/>
                                        <p:tgtEl>
                                          <p:spTgt spid="66"/>
                                        </p:tgtEl>
                                      </p:cBhvr>
                                    </p:animEffect>
                                  </p:childTnLst>
                                </p:cTn>
                              </p:par>
                            </p:childTnLst>
                          </p:cTn>
                        </p:par>
                        <p:par>
                          <p:cTn id="138" fill="hold">
                            <p:stCondLst>
                              <p:cond delay="3800"/>
                            </p:stCondLst>
                            <p:childTnLst>
                              <p:par>
                                <p:cTn id="139" presetID="22" presetClass="entr" presetSubtype="8" fill="hold" grpId="0" nodeType="afterEffect">
                                  <p:stCondLst>
                                    <p:cond delay="0"/>
                                  </p:stCondLst>
                                  <p:childTnLst>
                                    <p:set>
                                      <p:cBhvr>
                                        <p:cTn id="140" dur="1" fill="hold">
                                          <p:stCondLst>
                                            <p:cond delay="0"/>
                                          </p:stCondLst>
                                        </p:cTn>
                                        <p:tgtEl>
                                          <p:spTgt spid="50">
                                            <p:txEl>
                                              <p:pRg st="0" end="0"/>
                                            </p:txEl>
                                          </p:spTgt>
                                        </p:tgtEl>
                                        <p:attrNameLst>
                                          <p:attrName>style.visibility</p:attrName>
                                        </p:attrNameLst>
                                      </p:cBhvr>
                                      <p:to>
                                        <p:strVal val="visible"/>
                                      </p:to>
                                    </p:set>
                                    <p:animEffect transition="in" filter="wipe(left)">
                                      <p:cBhvr>
                                        <p:cTn id="141" dur="500"/>
                                        <p:tgtEl>
                                          <p:spTgt spid="50">
                                            <p:txEl>
                                              <p:pRg st="0" end="0"/>
                                            </p:txEl>
                                          </p:spTgt>
                                        </p:tgtEl>
                                      </p:cBhvr>
                                    </p:animEffect>
                                  </p:childTnLst>
                                </p:cTn>
                              </p:par>
                            </p:childTnLst>
                          </p:cTn>
                        </p:par>
                        <p:par>
                          <p:cTn id="142" fill="hold">
                            <p:stCondLst>
                              <p:cond delay="4300"/>
                            </p:stCondLst>
                            <p:childTnLst>
                              <p:par>
                                <p:cTn id="143" presetID="10" presetClass="entr" presetSubtype="0" fill="hold" grpId="0" nodeType="afterEffect">
                                  <p:stCondLst>
                                    <p:cond delay="0"/>
                                  </p:stCondLst>
                                  <p:childTnLst>
                                    <p:set>
                                      <p:cBhvr>
                                        <p:cTn id="144" dur="1" fill="hold">
                                          <p:stCondLst>
                                            <p:cond delay="0"/>
                                          </p:stCondLst>
                                        </p:cTn>
                                        <p:tgtEl>
                                          <p:spTgt spid="49">
                                            <p:txEl>
                                              <p:pRg st="0" end="0"/>
                                            </p:txEl>
                                          </p:spTgt>
                                        </p:tgtEl>
                                        <p:attrNameLst>
                                          <p:attrName>style.visibility</p:attrName>
                                        </p:attrNameLst>
                                      </p:cBhvr>
                                      <p:to>
                                        <p:strVal val="visible"/>
                                      </p:to>
                                    </p:set>
                                    <p:animEffect transition="in" filter="fade">
                                      <p:cBhvr>
                                        <p:cTn id="145" dur="500"/>
                                        <p:tgtEl>
                                          <p:spTgt spid="49">
                                            <p:txEl>
                                              <p:pRg st="0" end="0"/>
                                            </p:txEl>
                                          </p:spTgt>
                                        </p:tgtEl>
                                      </p:cBhvr>
                                    </p:animEffect>
                                  </p:childTnLst>
                                </p:cTn>
                              </p:par>
                            </p:childTnLst>
                          </p:cTn>
                        </p:par>
                        <p:par>
                          <p:cTn id="146" fill="hold">
                            <p:stCondLst>
                              <p:cond delay="4800"/>
                            </p:stCondLst>
                            <p:childTnLst>
                              <p:par>
                                <p:cTn id="147" presetID="22" presetClass="entr" presetSubtype="8" fill="hold" nodeType="afterEffect">
                                  <p:stCondLst>
                                    <p:cond delay="250"/>
                                  </p:stCondLst>
                                  <p:childTnLst>
                                    <p:set>
                                      <p:cBhvr>
                                        <p:cTn id="148" dur="1" fill="hold">
                                          <p:stCondLst>
                                            <p:cond delay="0"/>
                                          </p:stCondLst>
                                        </p:cTn>
                                        <p:tgtEl>
                                          <p:spTgt spid="73"/>
                                        </p:tgtEl>
                                        <p:attrNameLst>
                                          <p:attrName>style.visibility</p:attrName>
                                        </p:attrNameLst>
                                      </p:cBhvr>
                                      <p:to>
                                        <p:strVal val="visible"/>
                                      </p:to>
                                    </p:set>
                                    <p:animEffect transition="in" filter="wipe(left)">
                                      <p:cBhvr>
                                        <p:cTn id="149" dur="500"/>
                                        <p:tgtEl>
                                          <p:spTgt spid="73"/>
                                        </p:tgtEl>
                                      </p:cBhvr>
                                    </p:animEffect>
                                  </p:childTnLst>
                                </p:cTn>
                              </p:par>
                            </p:childTnLst>
                          </p:cTn>
                        </p:par>
                        <p:par>
                          <p:cTn id="150" fill="hold">
                            <p:stCondLst>
                              <p:cond delay="5550"/>
                            </p:stCondLst>
                            <p:childTnLst>
                              <p:par>
                                <p:cTn id="151" presetID="22" presetClass="entr" presetSubtype="8" fill="hold" grpId="0" nodeType="afterEffect">
                                  <p:stCondLst>
                                    <p:cond delay="0"/>
                                  </p:stCondLst>
                                  <p:childTnLst>
                                    <p:set>
                                      <p:cBhvr>
                                        <p:cTn id="152" dur="1" fill="hold">
                                          <p:stCondLst>
                                            <p:cond delay="0"/>
                                          </p:stCondLst>
                                        </p:cTn>
                                        <p:tgtEl>
                                          <p:spTgt spid="56">
                                            <p:txEl>
                                              <p:pRg st="0" end="0"/>
                                            </p:txEl>
                                          </p:spTgt>
                                        </p:tgtEl>
                                        <p:attrNameLst>
                                          <p:attrName>style.visibility</p:attrName>
                                        </p:attrNameLst>
                                      </p:cBhvr>
                                      <p:to>
                                        <p:strVal val="visible"/>
                                      </p:to>
                                    </p:set>
                                    <p:animEffect transition="in" filter="wipe(left)">
                                      <p:cBhvr>
                                        <p:cTn id="153" dur="500"/>
                                        <p:tgtEl>
                                          <p:spTgt spid="56">
                                            <p:txEl>
                                              <p:pRg st="0" end="0"/>
                                            </p:txEl>
                                          </p:spTgt>
                                        </p:tgtEl>
                                      </p:cBhvr>
                                    </p:animEffect>
                                  </p:childTnLst>
                                </p:cTn>
                              </p:par>
                            </p:childTnLst>
                          </p:cTn>
                        </p:par>
                        <p:par>
                          <p:cTn id="154" fill="hold">
                            <p:stCondLst>
                              <p:cond delay="6050"/>
                            </p:stCondLst>
                            <p:childTnLst>
                              <p:par>
                                <p:cTn id="155" presetID="10" presetClass="entr" presetSubtype="0" fill="hold" grpId="0" nodeType="afterEffect">
                                  <p:stCondLst>
                                    <p:cond delay="0"/>
                                  </p:stCondLst>
                                  <p:childTnLst>
                                    <p:set>
                                      <p:cBhvr>
                                        <p:cTn id="156" dur="1" fill="hold">
                                          <p:stCondLst>
                                            <p:cond delay="0"/>
                                          </p:stCondLst>
                                        </p:cTn>
                                        <p:tgtEl>
                                          <p:spTgt spid="55">
                                            <p:txEl>
                                              <p:pRg st="0" end="0"/>
                                            </p:txEl>
                                          </p:spTgt>
                                        </p:tgtEl>
                                        <p:attrNameLst>
                                          <p:attrName>style.visibility</p:attrName>
                                        </p:attrNameLst>
                                      </p:cBhvr>
                                      <p:to>
                                        <p:strVal val="visible"/>
                                      </p:to>
                                    </p:set>
                                    <p:animEffect transition="in" filter="fade">
                                      <p:cBhvr>
                                        <p:cTn id="157" dur="500"/>
                                        <p:tgtEl>
                                          <p:spTgt spid="55">
                                            <p:txEl>
                                              <p:pRg st="0" end="0"/>
                                            </p:txEl>
                                          </p:spTgt>
                                        </p:tgtEl>
                                      </p:cBhvr>
                                    </p:animEffect>
                                  </p:childTnLst>
                                </p:cTn>
                              </p:par>
                            </p:childTnLst>
                          </p:cTn>
                        </p:par>
                        <p:par>
                          <p:cTn id="158" fill="hold">
                            <p:stCondLst>
                              <p:cond delay="6550"/>
                            </p:stCondLst>
                            <p:childTnLst>
                              <p:par>
                                <p:cTn id="159" presetID="22" presetClass="entr" presetSubtype="8" fill="hold" nodeType="afterEffect">
                                  <p:stCondLst>
                                    <p:cond delay="250"/>
                                  </p:stCondLst>
                                  <p:childTnLst>
                                    <p:set>
                                      <p:cBhvr>
                                        <p:cTn id="160" dur="1" fill="hold">
                                          <p:stCondLst>
                                            <p:cond delay="0"/>
                                          </p:stCondLst>
                                        </p:cTn>
                                        <p:tgtEl>
                                          <p:spTgt spid="76"/>
                                        </p:tgtEl>
                                        <p:attrNameLst>
                                          <p:attrName>style.visibility</p:attrName>
                                        </p:attrNameLst>
                                      </p:cBhvr>
                                      <p:to>
                                        <p:strVal val="visible"/>
                                      </p:to>
                                    </p:set>
                                    <p:animEffect transition="in" filter="wipe(left)">
                                      <p:cBhvr>
                                        <p:cTn id="161" dur="500"/>
                                        <p:tgtEl>
                                          <p:spTgt spid="76"/>
                                        </p:tgtEl>
                                      </p:cBhvr>
                                    </p:animEffect>
                                  </p:childTnLst>
                                </p:cTn>
                              </p:par>
                            </p:childTnLst>
                          </p:cTn>
                        </p:par>
                        <p:par>
                          <p:cTn id="162" fill="hold">
                            <p:stCondLst>
                              <p:cond delay="7300"/>
                            </p:stCondLst>
                            <p:childTnLst>
                              <p:par>
                                <p:cTn id="163" presetID="22" presetClass="entr" presetSubtype="8" fill="hold" grpId="0" nodeType="afterEffect">
                                  <p:stCondLst>
                                    <p:cond delay="0"/>
                                  </p:stCondLst>
                                  <p:childTnLst>
                                    <p:set>
                                      <p:cBhvr>
                                        <p:cTn id="164" dur="1" fill="hold">
                                          <p:stCondLst>
                                            <p:cond delay="0"/>
                                          </p:stCondLst>
                                        </p:cTn>
                                        <p:tgtEl>
                                          <p:spTgt spid="58">
                                            <p:txEl>
                                              <p:pRg st="0" end="0"/>
                                            </p:txEl>
                                          </p:spTgt>
                                        </p:tgtEl>
                                        <p:attrNameLst>
                                          <p:attrName>style.visibility</p:attrName>
                                        </p:attrNameLst>
                                      </p:cBhvr>
                                      <p:to>
                                        <p:strVal val="visible"/>
                                      </p:to>
                                    </p:set>
                                    <p:animEffect transition="in" filter="wipe(left)">
                                      <p:cBhvr>
                                        <p:cTn id="165" dur="500"/>
                                        <p:tgtEl>
                                          <p:spTgt spid="58">
                                            <p:txEl>
                                              <p:pRg st="0" end="0"/>
                                            </p:txEl>
                                          </p:spTgt>
                                        </p:tgtEl>
                                      </p:cBhvr>
                                    </p:animEffect>
                                  </p:childTnLst>
                                </p:cTn>
                              </p:par>
                            </p:childTnLst>
                          </p:cTn>
                        </p:par>
                        <p:par>
                          <p:cTn id="166" fill="hold">
                            <p:stCondLst>
                              <p:cond delay="7800"/>
                            </p:stCondLst>
                            <p:childTnLst>
                              <p:par>
                                <p:cTn id="167" presetID="10" presetClass="entr" presetSubtype="0" fill="hold" grpId="0" nodeType="afterEffect">
                                  <p:stCondLst>
                                    <p:cond delay="0"/>
                                  </p:stCondLst>
                                  <p:childTnLst>
                                    <p:set>
                                      <p:cBhvr>
                                        <p:cTn id="168" dur="1" fill="hold">
                                          <p:stCondLst>
                                            <p:cond delay="0"/>
                                          </p:stCondLst>
                                        </p:cTn>
                                        <p:tgtEl>
                                          <p:spTgt spid="57">
                                            <p:txEl>
                                              <p:pRg st="0" end="0"/>
                                            </p:txEl>
                                          </p:spTgt>
                                        </p:tgtEl>
                                        <p:attrNameLst>
                                          <p:attrName>style.visibility</p:attrName>
                                        </p:attrNameLst>
                                      </p:cBhvr>
                                      <p:to>
                                        <p:strVal val="visible"/>
                                      </p:to>
                                    </p:set>
                                    <p:animEffect transition="in" filter="fade">
                                      <p:cBhvr>
                                        <p:cTn id="169" dur="500"/>
                                        <p:tgtEl>
                                          <p:spTgt spid="57">
                                            <p:txEl>
                                              <p:pRg st="0" end="0"/>
                                            </p:txEl>
                                          </p:spTgt>
                                        </p:tgtEl>
                                      </p:cBhvr>
                                    </p:animEffect>
                                  </p:childTnLst>
                                </p:cTn>
                              </p:par>
                            </p:childTnLst>
                          </p:cTn>
                        </p:par>
                        <p:par>
                          <p:cTn id="170" fill="hold">
                            <p:stCondLst>
                              <p:cond delay="8300"/>
                            </p:stCondLst>
                            <p:childTnLst>
                              <p:par>
                                <p:cTn id="171" presetID="22" presetClass="entr" presetSubtype="2" fill="hold" nodeType="afterEffect">
                                  <p:stCondLst>
                                    <p:cond delay="250"/>
                                  </p:stCondLst>
                                  <p:childTnLst>
                                    <p:set>
                                      <p:cBhvr>
                                        <p:cTn id="172" dur="1" fill="hold">
                                          <p:stCondLst>
                                            <p:cond delay="0"/>
                                          </p:stCondLst>
                                        </p:cTn>
                                        <p:tgtEl>
                                          <p:spTgt spid="80"/>
                                        </p:tgtEl>
                                        <p:attrNameLst>
                                          <p:attrName>style.visibility</p:attrName>
                                        </p:attrNameLst>
                                      </p:cBhvr>
                                      <p:to>
                                        <p:strVal val="visible"/>
                                      </p:to>
                                    </p:set>
                                    <p:animEffect transition="in" filter="wipe(right)">
                                      <p:cBhvr>
                                        <p:cTn id="173" dur="500"/>
                                        <p:tgtEl>
                                          <p:spTgt spid="80"/>
                                        </p:tgtEl>
                                      </p:cBhvr>
                                    </p:animEffect>
                                  </p:childTnLst>
                                </p:cTn>
                              </p:par>
                            </p:childTnLst>
                          </p:cTn>
                        </p:par>
                        <p:par>
                          <p:cTn id="174" fill="hold">
                            <p:stCondLst>
                              <p:cond delay="9050"/>
                            </p:stCondLst>
                            <p:childTnLst>
                              <p:par>
                                <p:cTn id="175" presetID="22" presetClass="entr" presetSubtype="2" fill="hold" grpId="0" nodeType="afterEffect">
                                  <p:stCondLst>
                                    <p:cond delay="0"/>
                                  </p:stCondLst>
                                  <p:childTnLst>
                                    <p:set>
                                      <p:cBhvr>
                                        <p:cTn id="176" dur="1" fill="hold">
                                          <p:stCondLst>
                                            <p:cond delay="0"/>
                                          </p:stCondLst>
                                        </p:cTn>
                                        <p:tgtEl>
                                          <p:spTgt spid="64">
                                            <p:txEl>
                                              <p:pRg st="0" end="0"/>
                                            </p:txEl>
                                          </p:spTgt>
                                        </p:tgtEl>
                                        <p:attrNameLst>
                                          <p:attrName>style.visibility</p:attrName>
                                        </p:attrNameLst>
                                      </p:cBhvr>
                                      <p:to>
                                        <p:strVal val="visible"/>
                                      </p:to>
                                    </p:set>
                                    <p:animEffect transition="in" filter="wipe(right)">
                                      <p:cBhvr>
                                        <p:cTn id="177" dur="500"/>
                                        <p:tgtEl>
                                          <p:spTgt spid="64">
                                            <p:txEl>
                                              <p:pRg st="0" end="0"/>
                                            </p:txEl>
                                          </p:spTgt>
                                        </p:tgtEl>
                                      </p:cBhvr>
                                    </p:animEffect>
                                  </p:childTnLst>
                                </p:cTn>
                              </p:par>
                            </p:childTnLst>
                          </p:cTn>
                        </p:par>
                        <p:par>
                          <p:cTn id="178" fill="hold">
                            <p:stCondLst>
                              <p:cond delay="9550"/>
                            </p:stCondLst>
                            <p:childTnLst>
                              <p:par>
                                <p:cTn id="179" presetID="10" presetClass="entr" presetSubtype="0" fill="hold" grpId="0" nodeType="afterEffect">
                                  <p:stCondLst>
                                    <p:cond delay="0"/>
                                  </p:stCondLst>
                                  <p:childTnLst>
                                    <p:set>
                                      <p:cBhvr>
                                        <p:cTn id="180" dur="1" fill="hold">
                                          <p:stCondLst>
                                            <p:cond delay="0"/>
                                          </p:stCondLst>
                                        </p:cTn>
                                        <p:tgtEl>
                                          <p:spTgt spid="63">
                                            <p:txEl>
                                              <p:pRg st="0" end="0"/>
                                            </p:txEl>
                                          </p:spTgt>
                                        </p:tgtEl>
                                        <p:attrNameLst>
                                          <p:attrName>style.visibility</p:attrName>
                                        </p:attrNameLst>
                                      </p:cBhvr>
                                      <p:to>
                                        <p:strVal val="visible"/>
                                      </p:to>
                                    </p:set>
                                    <p:animEffect transition="in" filter="fade">
                                      <p:cBhvr>
                                        <p:cTn id="181" dur="500"/>
                                        <p:tgtEl>
                                          <p:spTgt spid="63">
                                            <p:txEl>
                                              <p:pRg st="0" end="0"/>
                                            </p:txEl>
                                          </p:spTgt>
                                        </p:tgtEl>
                                      </p:cBhvr>
                                    </p:animEffect>
                                  </p:childTnLst>
                                </p:cTn>
                              </p:par>
                            </p:childTnLst>
                          </p:cTn>
                        </p:par>
                        <p:par>
                          <p:cTn id="182" fill="hold">
                            <p:stCondLst>
                              <p:cond delay="10050"/>
                            </p:stCondLst>
                            <p:childTnLst>
                              <p:par>
                                <p:cTn id="183" presetID="22" presetClass="entr" presetSubtype="2" fill="hold" nodeType="afterEffect">
                                  <p:stCondLst>
                                    <p:cond delay="250"/>
                                  </p:stCondLst>
                                  <p:childTnLst>
                                    <p:set>
                                      <p:cBhvr>
                                        <p:cTn id="184" dur="1" fill="hold">
                                          <p:stCondLst>
                                            <p:cond delay="0"/>
                                          </p:stCondLst>
                                        </p:cTn>
                                        <p:tgtEl>
                                          <p:spTgt spid="70"/>
                                        </p:tgtEl>
                                        <p:attrNameLst>
                                          <p:attrName>style.visibility</p:attrName>
                                        </p:attrNameLst>
                                      </p:cBhvr>
                                      <p:to>
                                        <p:strVal val="visible"/>
                                      </p:to>
                                    </p:set>
                                    <p:animEffect transition="in" filter="wipe(right)">
                                      <p:cBhvr>
                                        <p:cTn id="185" dur="500"/>
                                        <p:tgtEl>
                                          <p:spTgt spid="70"/>
                                        </p:tgtEl>
                                      </p:cBhvr>
                                    </p:animEffect>
                                  </p:childTnLst>
                                </p:cTn>
                              </p:par>
                            </p:childTnLst>
                          </p:cTn>
                        </p:par>
                        <p:par>
                          <p:cTn id="186" fill="hold">
                            <p:stCondLst>
                              <p:cond delay="10800"/>
                            </p:stCondLst>
                            <p:childTnLst>
                              <p:par>
                                <p:cTn id="187" presetID="22" presetClass="entr" presetSubtype="2" fill="hold" grpId="0" nodeType="afterEffect">
                                  <p:stCondLst>
                                    <p:cond delay="0"/>
                                  </p:stCondLst>
                                  <p:childTnLst>
                                    <p:set>
                                      <p:cBhvr>
                                        <p:cTn id="188" dur="1" fill="hold">
                                          <p:stCondLst>
                                            <p:cond delay="0"/>
                                          </p:stCondLst>
                                        </p:cTn>
                                        <p:tgtEl>
                                          <p:spTgt spid="62">
                                            <p:txEl>
                                              <p:pRg st="0" end="0"/>
                                            </p:txEl>
                                          </p:spTgt>
                                        </p:tgtEl>
                                        <p:attrNameLst>
                                          <p:attrName>style.visibility</p:attrName>
                                        </p:attrNameLst>
                                      </p:cBhvr>
                                      <p:to>
                                        <p:strVal val="visible"/>
                                      </p:to>
                                    </p:set>
                                    <p:animEffect transition="in" filter="wipe(right)">
                                      <p:cBhvr>
                                        <p:cTn id="189" dur="500"/>
                                        <p:tgtEl>
                                          <p:spTgt spid="62">
                                            <p:txEl>
                                              <p:pRg st="0" end="0"/>
                                            </p:txEl>
                                          </p:spTgt>
                                        </p:tgtEl>
                                      </p:cBhvr>
                                    </p:animEffect>
                                  </p:childTnLst>
                                </p:cTn>
                              </p:par>
                            </p:childTnLst>
                          </p:cTn>
                        </p:par>
                        <p:par>
                          <p:cTn id="190" fill="hold">
                            <p:stCondLst>
                              <p:cond delay="11300"/>
                            </p:stCondLst>
                            <p:childTnLst>
                              <p:par>
                                <p:cTn id="191" presetID="10" presetClass="entr" presetSubtype="0" fill="hold" grpId="0" nodeType="afterEffect">
                                  <p:stCondLst>
                                    <p:cond delay="0"/>
                                  </p:stCondLst>
                                  <p:childTnLst>
                                    <p:set>
                                      <p:cBhvr>
                                        <p:cTn id="192" dur="1" fill="hold">
                                          <p:stCondLst>
                                            <p:cond delay="0"/>
                                          </p:stCondLst>
                                        </p:cTn>
                                        <p:tgtEl>
                                          <p:spTgt spid="61">
                                            <p:txEl>
                                              <p:pRg st="0" end="0"/>
                                            </p:txEl>
                                          </p:spTgt>
                                        </p:tgtEl>
                                        <p:attrNameLst>
                                          <p:attrName>style.visibility</p:attrName>
                                        </p:attrNameLst>
                                      </p:cBhvr>
                                      <p:to>
                                        <p:strVal val="visible"/>
                                      </p:to>
                                    </p:set>
                                    <p:animEffect transition="in" filter="fade">
                                      <p:cBhvr>
                                        <p:cTn id="193" dur="500"/>
                                        <p:tgtEl>
                                          <p:spTgt spid="61">
                                            <p:txEl>
                                              <p:pRg st="0" end="0"/>
                                            </p:txEl>
                                          </p:spTgt>
                                        </p:tgtEl>
                                      </p:cBhvr>
                                    </p:animEffect>
                                  </p:childTnLst>
                                </p:cTn>
                              </p:par>
                            </p:childTnLst>
                          </p:cTn>
                        </p:par>
                        <p:par>
                          <p:cTn id="194" fill="hold">
                            <p:stCondLst>
                              <p:cond delay="11800"/>
                            </p:stCondLst>
                            <p:childTnLst>
                              <p:par>
                                <p:cTn id="195" presetID="22" presetClass="entr" presetSubtype="2" fill="hold" nodeType="afterEffect">
                                  <p:stCondLst>
                                    <p:cond delay="250"/>
                                  </p:stCondLst>
                                  <p:childTnLst>
                                    <p:set>
                                      <p:cBhvr>
                                        <p:cTn id="196" dur="1" fill="hold">
                                          <p:stCondLst>
                                            <p:cond delay="0"/>
                                          </p:stCondLst>
                                        </p:cTn>
                                        <p:tgtEl>
                                          <p:spTgt spid="67"/>
                                        </p:tgtEl>
                                        <p:attrNameLst>
                                          <p:attrName>style.visibility</p:attrName>
                                        </p:attrNameLst>
                                      </p:cBhvr>
                                      <p:to>
                                        <p:strVal val="visible"/>
                                      </p:to>
                                    </p:set>
                                    <p:animEffect transition="in" filter="wipe(right)">
                                      <p:cBhvr>
                                        <p:cTn id="197" dur="500"/>
                                        <p:tgtEl>
                                          <p:spTgt spid="67"/>
                                        </p:tgtEl>
                                      </p:cBhvr>
                                    </p:animEffect>
                                  </p:childTnLst>
                                </p:cTn>
                              </p:par>
                            </p:childTnLst>
                          </p:cTn>
                        </p:par>
                        <p:par>
                          <p:cTn id="198" fill="hold">
                            <p:stCondLst>
                              <p:cond delay="12550"/>
                            </p:stCondLst>
                            <p:childTnLst>
                              <p:par>
                                <p:cTn id="199" presetID="22" presetClass="entr" presetSubtype="2" fill="hold" grpId="0" nodeType="afterEffect">
                                  <p:stCondLst>
                                    <p:cond delay="0"/>
                                  </p:stCondLst>
                                  <p:childTnLst>
                                    <p:set>
                                      <p:cBhvr>
                                        <p:cTn id="200" dur="1" fill="hold">
                                          <p:stCondLst>
                                            <p:cond delay="0"/>
                                          </p:stCondLst>
                                        </p:cTn>
                                        <p:tgtEl>
                                          <p:spTgt spid="60">
                                            <p:txEl>
                                              <p:pRg st="0" end="0"/>
                                            </p:txEl>
                                          </p:spTgt>
                                        </p:tgtEl>
                                        <p:attrNameLst>
                                          <p:attrName>style.visibility</p:attrName>
                                        </p:attrNameLst>
                                      </p:cBhvr>
                                      <p:to>
                                        <p:strVal val="visible"/>
                                      </p:to>
                                    </p:set>
                                    <p:animEffect transition="in" filter="wipe(right)">
                                      <p:cBhvr>
                                        <p:cTn id="201" dur="500"/>
                                        <p:tgtEl>
                                          <p:spTgt spid="60">
                                            <p:txEl>
                                              <p:pRg st="0" end="0"/>
                                            </p:txEl>
                                          </p:spTgt>
                                        </p:tgtEl>
                                      </p:cBhvr>
                                    </p:animEffect>
                                  </p:childTnLst>
                                </p:cTn>
                              </p:par>
                            </p:childTnLst>
                          </p:cTn>
                        </p:par>
                        <p:par>
                          <p:cTn id="202" fill="hold">
                            <p:stCondLst>
                              <p:cond delay="13050"/>
                            </p:stCondLst>
                            <p:childTnLst>
                              <p:par>
                                <p:cTn id="203" presetID="10" presetClass="entr" presetSubtype="0" fill="hold" grpId="0" nodeType="afterEffect">
                                  <p:stCondLst>
                                    <p:cond delay="0"/>
                                  </p:stCondLst>
                                  <p:childTnLst>
                                    <p:set>
                                      <p:cBhvr>
                                        <p:cTn id="204" dur="1" fill="hold">
                                          <p:stCondLst>
                                            <p:cond delay="0"/>
                                          </p:stCondLst>
                                        </p:cTn>
                                        <p:tgtEl>
                                          <p:spTgt spid="59">
                                            <p:txEl>
                                              <p:pRg st="0" end="0"/>
                                            </p:txEl>
                                          </p:spTgt>
                                        </p:tgtEl>
                                        <p:attrNameLst>
                                          <p:attrName>style.visibility</p:attrName>
                                        </p:attrNameLst>
                                      </p:cBhvr>
                                      <p:to>
                                        <p:strVal val="visible"/>
                                      </p:to>
                                    </p:set>
                                    <p:animEffect transition="in" filter="fade">
                                      <p:cBhvr>
                                        <p:cTn id="205" dur="500"/>
                                        <p:tgtEl>
                                          <p:spTgt spid="5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4" grpId="1" animBg="1"/>
      <p:bldP spid="35" grpId="0" animBg="1"/>
      <p:bldP spid="35" grpId="1" animBg="1"/>
      <p:bldP spid="36" grpId="0" animBg="1"/>
      <p:bldP spid="36" grpId="1" animBg="1"/>
      <p:bldP spid="37" grpId="0" animBg="1"/>
      <p:bldP spid="37" grpId="1" animBg="1"/>
      <p:bldP spid="38" grpId="0" animBg="1"/>
      <p:bldP spid="38" grpId="1" animBg="1"/>
      <p:bldP spid="39" grpId="0" animBg="1"/>
      <p:bldP spid="39" grpId="1" animBg="1"/>
      <p:bldP spid="41" grpId="0" build="p">
        <p:tmplLst>
          <p:tmpl lvl="1">
            <p:tnLst>
              <p:par>
                <p:cTn presetID="2" presetClass="entr" presetSubtype="12" decel="100000" fill="hold" nodeType="withEffect">
                  <p:stCondLst>
                    <p:cond delay="0"/>
                  </p:stCondLst>
                  <p:childTnLst>
                    <p:set>
                      <p:cBhvr>
                        <p:cTn dur="1" fill="hold">
                          <p:stCondLst>
                            <p:cond delay="0"/>
                          </p:stCondLst>
                        </p:cTn>
                        <p:tgtEl>
                          <p:spTgt spid="41"/>
                        </p:tgtEl>
                        <p:attrNameLst>
                          <p:attrName>style.visibility</p:attrName>
                        </p:attrNameLst>
                      </p:cBhvr>
                      <p:to>
                        <p:strVal val="visible"/>
                      </p:to>
                    </p:set>
                    <p:anim calcmode="lin" valueType="num">
                      <p:cBhvr additive="base">
                        <p:cTn dur="1000" fill="hold"/>
                        <p:tgtEl>
                          <p:spTgt spid="41"/>
                        </p:tgtEl>
                        <p:attrNameLst>
                          <p:attrName>ppt_x</p:attrName>
                        </p:attrNameLst>
                      </p:cBhvr>
                      <p:tavLst>
                        <p:tav tm="0">
                          <p:val>
                            <p:strVal val="0-#ppt_w/2"/>
                          </p:val>
                        </p:tav>
                        <p:tav tm="100000">
                          <p:val>
                            <p:strVal val="#ppt_x"/>
                          </p:val>
                        </p:tav>
                      </p:tavLst>
                    </p:anim>
                    <p:anim calcmode="lin" valueType="num">
                      <p:cBhvr additive="base">
                        <p:cTn dur="1000" fill="hold"/>
                        <p:tgtEl>
                          <p:spTgt spid="41"/>
                        </p:tgtEl>
                        <p:attrNameLst>
                          <p:attrName>ppt_y</p:attrName>
                        </p:attrNameLst>
                      </p:cBhvr>
                      <p:tavLst>
                        <p:tav tm="0">
                          <p:val>
                            <p:strVal val="1+#ppt_h/2"/>
                          </p:val>
                        </p:tav>
                        <p:tav tm="100000">
                          <p:val>
                            <p:strVal val="#ppt_y"/>
                          </p:val>
                        </p:tav>
                      </p:tavLst>
                    </p:anim>
                  </p:childTnLst>
                </p:cTn>
              </p:par>
            </p:tnLst>
          </p:tmpl>
        </p:tmplLst>
      </p:bldP>
      <p:bldP spid="41" grpId="1" build="p">
        <p:tmplLst>
          <p:tmpl lvl="1">
            <p:tnLst>
              <p:par>
                <p:cTn presetID="49" presetClass="entr" presetSubtype="0" decel="100000" fill="hold" nodeType="withEffect">
                  <p:stCondLst>
                    <p:cond delay="0"/>
                  </p:stCondLst>
                  <p:childTnLst>
                    <p:set>
                      <p:cBhvr>
                        <p:cTn dur="1" fill="hold">
                          <p:stCondLst>
                            <p:cond delay="0"/>
                          </p:stCondLst>
                        </p:cTn>
                        <p:tgtEl>
                          <p:spTgt spid="41"/>
                        </p:tgtEl>
                        <p:attrNameLst>
                          <p:attrName>style.visibility</p:attrName>
                        </p:attrNameLst>
                      </p:cBhvr>
                      <p:to>
                        <p:strVal val="visible"/>
                      </p:to>
                    </p:set>
                    <p:anim calcmode="lin" valueType="num">
                      <p:cBhvr>
                        <p:cTn dur="1000" fill="hold"/>
                        <p:tgtEl>
                          <p:spTgt spid="41"/>
                        </p:tgtEl>
                        <p:attrNameLst>
                          <p:attrName>ppt_w</p:attrName>
                        </p:attrNameLst>
                      </p:cBhvr>
                      <p:tavLst>
                        <p:tav tm="0">
                          <p:val>
                            <p:fltVal val="0"/>
                          </p:val>
                        </p:tav>
                        <p:tav tm="100000">
                          <p:val>
                            <p:strVal val="#ppt_w"/>
                          </p:val>
                        </p:tav>
                      </p:tavLst>
                    </p:anim>
                    <p:anim calcmode="lin" valueType="num">
                      <p:cBhvr>
                        <p:cTn dur="1000" fill="hold"/>
                        <p:tgtEl>
                          <p:spTgt spid="41"/>
                        </p:tgtEl>
                        <p:attrNameLst>
                          <p:attrName>ppt_h</p:attrName>
                        </p:attrNameLst>
                      </p:cBhvr>
                      <p:tavLst>
                        <p:tav tm="0">
                          <p:val>
                            <p:fltVal val="0"/>
                          </p:val>
                        </p:tav>
                        <p:tav tm="100000">
                          <p:val>
                            <p:strVal val="#ppt_h"/>
                          </p:val>
                        </p:tav>
                      </p:tavLst>
                    </p:anim>
                    <p:anim calcmode="lin" valueType="num">
                      <p:cBhvr>
                        <p:cTn dur="1000" fill="hold"/>
                        <p:tgtEl>
                          <p:spTgt spid="41"/>
                        </p:tgtEl>
                        <p:attrNameLst>
                          <p:attrName>style.rotation</p:attrName>
                        </p:attrNameLst>
                      </p:cBhvr>
                      <p:tavLst>
                        <p:tav tm="0">
                          <p:val>
                            <p:fltVal val="360"/>
                          </p:val>
                        </p:tav>
                        <p:tav tm="100000">
                          <p:val>
                            <p:fltVal val="0"/>
                          </p:val>
                        </p:tav>
                      </p:tavLst>
                    </p:anim>
                    <p:animEffect transition="in" filter="fade">
                      <p:cBhvr>
                        <p:cTn dur="1000"/>
                        <p:tgtEl>
                          <p:spTgt spid="41"/>
                        </p:tgtEl>
                      </p:cBhvr>
                    </p:animEffect>
                  </p:childTnLst>
                </p:cTn>
              </p:par>
            </p:tnLst>
          </p:tmpl>
        </p:tmplLst>
      </p:bldP>
      <p:bldP spid="42" grpId="0" build="p">
        <p:tmplLst>
          <p:tmpl lvl="1">
            <p:tnLst>
              <p:par>
                <p:cTn presetID="2" presetClass="entr" presetSubtype="6" decel="100000" fill="hold" nodeType="withEffect">
                  <p:stCondLst>
                    <p:cond delay="0"/>
                  </p:stCondLst>
                  <p:childTnLst>
                    <p:set>
                      <p:cBhvr>
                        <p:cTn dur="1" fill="hold">
                          <p:stCondLst>
                            <p:cond delay="0"/>
                          </p:stCondLst>
                        </p:cTn>
                        <p:tgtEl>
                          <p:spTgt spid="42"/>
                        </p:tgtEl>
                        <p:attrNameLst>
                          <p:attrName>style.visibility</p:attrName>
                        </p:attrNameLst>
                      </p:cBhvr>
                      <p:to>
                        <p:strVal val="visible"/>
                      </p:to>
                    </p:set>
                    <p:anim calcmode="lin" valueType="num">
                      <p:cBhvr additive="base">
                        <p:cTn dur="1000" fill="hold"/>
                        <p:tgtEl>
                          <p:spTgt spid="42"/>
                        </p:tgtEl>
                        <p:attrNameLst>
                          <p:attrName>ppt_x</p:attrName>
                        </p:attrNameLst>
                      </p:cBhvr>
                      <p:tavLst>
                        <p:tav tm="0">
                          <p:val>
                            <p:strVal val="1+#ppt_w/2"/>
                          </p:val>
                        </p:tav>
                        <p:tav tm="100000">
                          <p:val>
                            <p:strVal val="#ppt_x"/>
                          </p:val>
                        </p:tav>
                      </p:tavLst>
                    </p:anim>
                    <p:anim calcmode="lin" valueType="num">
                      <p:cBhvr additive="base">
                        <p:cTn dur="1000" fill="hold"/>
                        <p:tgtEl>
                          <p:spTgt spid="42"/>
                        </p:tgtEl>
                        <p:attrNameLst>
                          <p:attrName>ppt_y</p:attrName>
                        </p:attrNameLst>
                      </p:cBhvr>
                      <p:tavLst>
                        <p:tav tm="0">
                          <p:val>
                            <p:strVal val="1+#ppt_h/2"/>
                          </p:val>
                        </p:tav>
                        <p:tav tm="100000">
                          <p:val>
                            <p:strVal val="#ppt_y"/>
                          </p:val>
                        </p:tav>
                      </p:tavLst>
                    </p:anim>
                  </p:childTnLst>
                </p:cTn>
              </p:par>
            </p:tnLst>
          </p:tmpl>
        </p:tmplLst>
      </p:bldP>
      <p:bldP spid="42" grpId="1" build="p">
        <p:tmplLst>
          <p:tmpl lvl="1">
            <p:tnLst>
              <p:par>
                <p:cTn presetID="49" presetClass="entr" presetSubtype="0" decel="100000" fill="hold" nodeType="withEffect">
                  <p:stCondLst>
                    <p:cond delay="0"/>
                  </p:stCondLst>
                  <p:childTnLst>
                    <p:set>
                      <p:cBhvr>
                        <p:cTn dur="1" fill="hold">
                          <p:stCondLst>
                            <p:cond delay="0"/>
                          </p:stCondLst>
                        </p:cTn>
                        <p:tgtEl>
                          <p:spTgt spid="42"/>
                        </p:tgtEl>
                        <p:attrNameLst>
                          <p:attrName>style.visibility</p:attrName>
                        </p:attrNameLst>
                      </p:cBhvr>
                      <p:to>
                        <p:strVal val="visible"/>
                      </p:to>
                    </p:set>
                    <p:anim calcmode="lin" valueType="num">
                      <p:cBhvr>
                        <p:cTn dur="1000" fill="hold"/>
                        <p:tgtEl>
                          <p:spTgt spid="42"/>
                        </p:tgtEl>
                        <p:attrNameLst>
                          <p:attrName>ppt_w</p:attrName>
                        </p:attrNameLst>
                      </p:cBhvr>
                      <p:tavLst>
                        <p:tav tm="0">
                          <p:val>
                            <p:fltVal val="0"/>
                          </p:val>
                        </p:tav>
                        <p:tav tm="100000">
                          <p:val>
                            <p:strVal val="#ppt_w"/>
                          </p:val>
                        </p:tav>
                      </p:tavLst>
                    </p:anim>
                    <p:anim calcmode="lin" valueType="num">
                      <p:cBhvr>
                        <p:cTn dur="1000" fill="hold"/>
                        <p:tgtEl>
                          <p:spTgt spid="42"/>
                        </p:tgtEl>
                        <p:attrNameLst>
                          <p:attrName>ppt_h</p:attrName>
                        </p:attrNameLst>
                      </p:cBhvr>
                      <p:tavLst>
                        <p:tav tm="0">
                          <p:val>
                            <p:fltVal val="0"/>
                          </p:val>
                        </p:tav>
                        <p:tav tm="100000">
                          <p:val>
                            <p:strVal val="#ppt_h"/>
                          </p:val>
                        </p:tav>
                      </p:tavLst>
                    </p:anim>
                    <p:anim calcmode="lin" valueType="num">
                      <p:cBhvr>
                        <p:cTn dur="1000" fill="hold"/>
                        <p:tgtEl>
                          <p:spTgt spid="42"/>
                        </p:tgtEl>
                        <p:attrNameLst>
                          <p:attrName>style.rotation</p:attrName>
                        </p:attrNameLst>
                      </p:cBhvr>
                      <p:tavLst>
                        <p:tav tm="0">
                          <p:val>
                            <p:fltVal val="360"/>
                          </p:val>
                        </p:tav>
                        <p:tav tm="100000">
                          <p:val>
                            <p:fltVal val="0"/>
                          </p:val>
                        </p:tav>
                      </p:tavLst>
                    </p:anim>
                    <p:animEffect transition="in" filter="fade">
                      <p:cBhvr>
                        <p:cTn dur="1000"/>
                        <p:tgtEl>
                          <p:spTgt spid="42"/>
                        </p:tgtEl>
                      </p:cBhvr>
                    </p:animEffect>
                  </p:childTnLst>
                </p:cTn>
              </p:par>
            </p:tnLst>
          </p:tmpl>
        </p:tmplLst>
      </p:bldP>
      <p:bldP spid="45" grpId="0" build="p">
        <p:tmplLst>
          <p:tmpl lvl="1">
            <p:tnLst>
              <p:par>
                <p:cTn presetID="2" presetClass="entr" presetSubtype="9" decel="100000" fill="hold" nodeType="withEffect">
                  <p:stCondLst>
                    <p:cond delay="0"/>
                  </p:stCondLst>
                  <p:childTnLst>
                    <p:set>
                      <p:cBhvr>
                        <p:cTn dur="1" fill="hold">
                          <p:stCondLst>
                            <p:cond delay="0"/>
                          </p:stCondLst>
                        </p:cTn>
                        <p:tgtEl>
                          <p:spTgt spid="45"/>
                        </p:tgtEl>
                        <p:attrNameLst>
                          <p:attrName>style.visibility</p:attrName>
                        </p:attrNameLst>
                      </p:cBhvr>
                      <p:to>
                        <p:strVal val="visible"/>
                      </p:to>
                    </p:set>
                    <p:anim calcmode="lin" valueType="num">
                      <p:cBhvr additive="base">
                        <p:cTn dur="1000" fill="hold"/>
                        <p:tgtEl>
                          <p:spTgt spid="45"/>
                        </p:tgtEl>
                        <p:attrNameLst>
                          <p:attrName>ppt_x</p:attrName>
                        </p:attrNameLst>
                      </p:cBhvr>
                      <p:tavLst>
                        <p:tav tm="0">
                          <p:val>
                            <p:strVal val="0-#ppt_w/2"/>
                          </p:val>
                        </p:tav>
                        <p:tav tm="100000">
                          <p:val>
                            <p:strVal val="#ppt_x"/>
                          </p:val>
                        </p:tav>
                      </p:tavLst>
                    </p:anim>
                    <p:anim calcmode="lin" valueType="num">
                      <p:cBhvr additive="base">
                        <p:cTn dur="1000" fill="hold"/>
                        <p:tgtEl>
                          <p:spTgt spid="45"/>
                        </p:tgtEl>
                        <p:attrNameLst>
                          <p:attrName>ppt_y</p:attrName>
                        </p:attrNameLst>
                      </p:cBhvr>
                      <p:tavLst>
                        <p:tav tm="0">
                          <p:val>
                            <p:strVal val="0-#ppt_h/2"/>
                          </p:val>
                        </p:tav>
                        <p:tav tm="100000">
                          <p:val>
                            <p:strVal val="#ppt_y"/>
                          </p:val>
                        </p:tav>
                      </p:tavLst>
                    </p:anim>
                  </p:childTnLst>
                </p:cTn>
              </p:par>
            </p:tnLst>
          </p:tmpl>
        </p:tmplLst>
      </p:bldP>
      <p:bldP spid="45" grpId="1" build="p">
        <p:tmplLst>
          <p:tmpl lvl="1">
            <p:tnLst>
              <p:par>
                <p:cTn presetID="49" presetClass="entr" presetSubtype="0" decel="100000" fill="hold" nodeType="withEffect">
                  <p:stCondLst>
                    <p:cond delay="0"/>
                  </p:stCondLst>
                  <p:childTnLst>
                    <p:set>
                      <p:cBhvr>
                        <p:cTn dur="1" fill="hold">
                          <p:stCondLst>
                            <p:cond delay="0"/>
                          </p:stCondLst>
                        </p:cTn>
                        <p:tgtEl>
                          <p:spTgt spid="45"/>
                        </p:tgtEl>
                        <p:attrNameLst>
                          <p:attrName>style.visibility</p:attrName>
                        </p:attrNameLst>
                      </p:cBhvr>
                      <p:to>
                        <p:strVal val="visible"/>
                      </p:to>
                    </p:set>
                    <p:anim calcmode="lin" valueType="num">
                      <p:cBhvr>
                        <p:cTn dur="1000" fill="hold"/>
                        <p:tgtEl>
                          <p:spTgt spid="45"/>
                        </p:tgtEl>
                        <p:attrNameLst>
                          <p:attrName>ppt_w</p:attrName>
                        </p:attrNameLst>
                      </p:cBhvr>
                      <p:tavLst>
                        <p:tav tm="0">
                          <p:val>
                            <p:fltVal val="0"/>
                          </p:val>
                        </p:tav>
                        <p:tav tm="100000">
                          <p:val>
                            <p:strVal val="#ppt_w"/>
                          </p:val>
                        </p:tav>
                      </p:tavLst>
                    </p:anim>
                    <p:anim calcmode="lin" valueType="num">
                      <p:cBhvr>
                        <p:cTn dur="1000" fill="hold"/>
                        <p:tgtEl>
                          <p:spTgt spid="45"/>
                        </p:tgtEl>
                        <p:attrNameLst>
                          <p:attrName>ppt_h</p:attrName>
                        </p:attrNameLst>
                      </p:cBhvr>
                      <p:tavLst>
                        <p:tav tm="0">
                          <p:val>
                            <p:fltVal val="0"/>
                          </p:val>
                        </p:tav>
                        <p:tav tm="100000">
                          <p:val>
                            <p:strVal val="#ppt_h"/>
                          </p:val>
                        </p:tav>
                      </p:tavLst>
                    </p:anim>
                    <p:anim calcmode="lin" valueType="num">
                      <p:cBhvr>
                        <p:cTn dur="1000" fill="hold"/>
                        <p:tgtEl>
                          <p:spTgt spid="45"/>
                        </p:tgtEl>
                        <p:attrNameLst>
                          <p:attrName>style.rotation</p:attrName>
                        </p:attrNameLst>
                      </p:cBhvr>
                      <p:tavLst>
                        <p:tav tm="0">
                          <p:val>
                            <p:fltVal val="360"/>
                          </p:val>
                        </p:tav>
                        <p:tav tm="100000">
                          <p:val>
                            <p:fltVal val="0"/>
                          </p:val>
                        </p:tav>
                      </p:tavLst>
                    </p:anim>
                    <p:animEffect transition="in" filter="fade">
                      <p:cBhvr>
                        <p:cTn dur="1000"/>
                        <p:tgtEl>
                          <p:spTgt spid="45"/>
                        </p:tgtEl>
                      </p:cBhvr>
                    </p:animEffect>
                  </p:childTnLst>
                </p:cTn>
              </p:par>
            </p:tnLst>
          </p:tmpl>
        </p:tmplLst>
      </p:bldP>
      <p:bldP spid="46" grpId="0" build="p">
        <p:tmplLst>
          <p:tmpl lvl="1">
            <p:tnLst>
              <p:par>
                <p:cTn presetID="2" presetClass="entr" presetSubtype="3" decel="100000" fill="hold" nodeType="withEffect">
                  <p:stCondLst>
                    <p:cond delay="0"/>
                  </p:stCondLst>
                  <p:childTnLst>
                    <p:set>
                      <p:cBhvr>
                        <p:cTn dur="1" fill="hold">
                          <p:stCondLst>
                            <p:cond delay="0"/>
                          </p:stCondLst>
                        </p:cTn>
                        <p:tgtEl>
                          <p:spTgt spid="46"/>
                        </p:tgtEl>
                        <p:attrNameLst>
                          <p:attrName>style.visibility</p:attrName>
                        </p:attrNameLst>
                      </p:cBhvr>
                      <p:to>
                        <p:strVal val="visible"/>
                      </p:to>
                    </p:set>
                    <p:anim calcmode="lin" valueType="num">
                      <p:cBhvr additive="base">
                        <p:cTn dur="1000" fill="hold"/>
                        <p:tgtEl>
                          <p:spTgt spid="46"/>
                        </p:tgtEl>
                        <p:attrNameLst>
                          <p:attrName>ppt_x</p:attrName>
                        </p:attrNameLst>
                      </p:cBhvr>
                      <p:tavLst>
                        <p:tav tm="0">
                          <p:val>
                            <p:strVal val="1+#ppt_w/2"/>
                          </p:val>
                        </p:tav>
                        <p:tav tm="100000">
                          <p:val>
                            <p:strVal val="#ppt_x"/>
                          </p:val>
                        </p:tav>
                      </p:tavLst>
                    </p:anim>
                    <p:anim calcmode="lin" valueType="num">
                      <p:cBhvr additive="base">
                        <p:cTn dur="1000" fill="hold"/>
                        <p:tgtEl>
                          <p:spTgt spid="46"/>
                        </p:tgtEl>
                        <p:attrNameLst>
                          <p:attrName>ppt_y</p:attrName>
                        </p:attrNameLst>
                      </p:cBhvr>
                      <p:tavLst>
                        <p:tav tm="0">
                          <p:val>
                            <p:strVal val="0-#ppt_h/2"/>
                          </p:val>
                        </p:tav>
                        <p:tav tm="100000">
                          <p:val>
                            <p:strVal val="#ppt_y"/>
                          </p:val>
                        </p:tav>
                      </p:tavLst>
                    </p:anim>
                  </p:childTnLst>
                </p:cTn>
              </p:par>
            </p:tnLst>
          </p:tmpl>
        </p:tmplLst>
      </p:bldP>
      <p:bldP spid="46" grpId="1" build="p">
        <p:tmplLst>
          <p:tmpl lvl="1">
            <p:tnLst>
              <p:par>
                <p:cTn presetID="49" presetClass="entr" presetSubtype="0" decel="100000" fill="hold" nodeType="withEffect">
                  <p:stCondLst>
                    <p:cond delay="0"/>
                  </p:stCondLst>
                  <p:childTnLst>
                    <p:set>
                      <p:cBhvr>
                        <p:cTn dur="1" fill="hold">
                          <p:stCondLst>
                            <p:cond delay="0"/>
                          </p:stCondLst>
                        </p:cTn>
                        <p:tgtEl>
                          <p:spTgt spid="46"/>
                        </p:tgtEl>
                        <p:attrNameLst>
                          <p:attrName>style.visibility</p:attrName>
                        </p:attrNameLst>
                      </p:cBhvr>
                      <p:to>
                        <p:strVal val="visible"/>
                      </p:to>
                    </p:set>
                    <p:anim calcmode="lin" valueType="num">
                      <p:cBhvr>
                        <p:cTn dur="1000" fill="hold"/>
                        <p:tgtEl>
                          <p:spTgt spid="46"/>
                        </p:tgtEl>
                        <p:attrNameLst>
                          <p:attrName>ppt_w</p:attrName>
                        </p:attrNameLst>
                      </p:cBhvr>
                      <p:tavLst>
                        <p:tav tm="0">
                          <p:val>
                            <p:fltVal val="0"/>
                          </p:val>
                        </p:tav>
                        <p:tav tm="100000">
                          <p:val>
                            <p:strVal val="#ppt_w"/>
                          </p:val>
                        </p:tav>
                      </p:tavLst>
                    </p:anim>
                    <p:anim calcmode="lin" valueType="num">
                      <p:cBhvr>
                        <p:cTn dur="1000" fill="hold"/>
                        <p:tgtEl>
                          <p:spTgt spid="46"/>
                        </p:tgtEl>
                        <p:attrNameLst>
                          <p:attrName>ppt_h</p:attrName>
                        </p:attrNameLst>
                      </p:cBhvr>
                      <p:tavLst>
                        <p:tav tm="0">
                          <p:val>
                            <p:fltVal val="0"/>
                          </p:val>
                        </p:tav>
                        <p:tav tm="100000">
                          <p:val>
                            <p:strVal val="#ppt_h"/>
                          </p:val>
                        </p:tav>
                      </p:tavLst>
                    </p:anim>
                    <p:anim calcmode="lin" valueType="num">
                      <p:cBhvr>
                        <p:cTn dur="1000" fill="hold"/>
                        <p:tgtEl>
                          <p:spTgt spid="46"/>
                        </p:tgtEl>
                        <p:attrNameLst>
                          <p:attrName>style.rotation</p:attrName>
                        </p:attrNameLst>
                      </p:cBhvr>
                      <p:tavLst>
                        <p:tav tm="0">
                          <p:val>
                            <p:fltVal val="360"/>
                          </p:val>
                        </p:tav>
                        <p:tav tm="100000">
                          <p:val>
                            <p:fltVal val="0"/>
                          </p:val>
                        </p:tav>
                      </p:tavLst>
                    </p:anim>
                    <p:animEffect transition="in" filter="fade">
                      <p:cBhvr>
                        <p:cTn dur="1000"/>
                        <p:tgtEl>
                          <p:spTgt spid="46"/>
                        </p:tgtEl>
                      </p:cBhvr>
                    </p:animEffect>
                  </p:childTnLst>
                </p:cTn>
              </p:par>
            </p:tnLst>
          </p:tmpl>
        </p:tmplLst>
      </p:bldP>
      <p:bldP spid="47" grpId="0" build="p">
        <p:tmplLst>
          <p:tmpl lvl="1">
            <p:tnLst>
              <p:par>
                <p:cTn presetID="2" presetClass="entr" presetSubtype="8" decel="100000" fill="hold" nodeType="withEffect">
                  <p:stCondLst>
                    <p:cond delay="0"/>
                  </p:stCondLst>
                  <p:childTnLst>
                    <p:set>
                      <p:cBhvr>
                        <p:cTn dur="1" fill="hold">
                          <p:stCondLst>
                            <p:cond delay="0"/>
                          </p:stCondLst>
                        </p:cTn>
                        <p:tgtEl>
                          <p:spTgt spid="47"/>
                        </p:tgtEl>
                        <p:attrNameLst>
                          <p:attrName>style.visibility</p:attrName>
                        </p:attrNameLst>
                      </p:cBhvr>
                      <p:to>
                        <p:strVal val="visible"/>
                      </p:to>
                    </p:set>
                    <p:anim calcmode="lin" valueType="num">
                      <p:cBhvr additive="base">
                        <p:cTn dur="1000" fill="hold"/>
                        <p:tgtEl>
                          <p:spTgt spid="47"/>
                        </p:tgtEl>
                        <p:attrNameLst>
                          <p:attrName>ppt_x</p:attrName>
                        </p:attrNameLst>
                      </p:cBhvr>
                      <p:tavLst>
                        <p:tav tm="0">
                          <p:val>
                            <p:strVal val="0-#ppt_w/2"/>
                          </p:val>
                        </p:tav>
                        <p:tav tm="100000">
                          <p:val>
                            <p:strVal val="#ppt_x"/>
                          </p:val>
                        </p:tav>
                      </p:tavLst>
                    </p:anim>
                    <p:anim calcmode="lin" valueType="num">
                      <p:cBhvr additive="base">
                        <p:cTn dur="1000" fill="hold"/>
                        <p:tgtEl>
                          <p:spTgt spid="47"/>
                        </p:tgtEl>
                        <p:attrNameLst>
                          <p:attrName>ppt_y</p:attrName>
                        </p:attrNameLst>
                      </p:cBhvr>
                      <p:tavLst>
                        <p:tav tm="0">
                          <p:val>
                            <p:strVal val="#ppt_y"/>
                          </p:val>
                        </p:tav>
                        <p:tav tm="100000">
                          <p:val>
                            <p:strVal val="#ppt_y"/>
                          </p:val>
                        </p:tav>
                      </p:tavLst>
                    </p:anim>
                  </p:childTnLst>
                </p:cTn>
              </p:par>
            </p:tnLst>
          </p:tmpl>
        </p:tmplLst>
      </p:bldP>
      <p:bldP spid="47" grpId="1" build="p">
        <p:tmplLst>
          <p:tmpl lvl="1">
            <p:tnLst>
              <p:par>
                <p:cTn presetID="49" presetClass="entr" presetSubtype="0" decel="100000" fill="hold" nodeType="withEffect">
                  <p:stCondLst>
                    <p:cond delay="0"/>
                  </p:stCondLst>
                  <p:childTnLst>
                    <p:set>
                      <p:cBhvr>
                        <p:cTn dur="1" fill="hold">
                          <p:stCondLst>
                            <p:cond delay="0"/>
                          </p:stCondLst>
                        </p:cTn>
                        <p:tgtEl>
                          <p:spTgt spid="47"/>
                        </p:tgtEl>
                        <p:attrNameLst>
                          <p:attrName>style.visibility</p:attrName>
                        </p:attrNameLst>
                      </p:cBhvr>
                      <p:to>
                        <p:strVal val="visible"/>
                      </p:to>
                    </p:set>
                    <p:anim calcmode="lin" valueType="num">
                      <p:cBhvr>
                        <p:cTn dur="1000" fill="hold"/>
                        <p:tgtEl>
                          <p:spTgt spid="47"/>
                        </p:tgtEl>
                        <p:attrNameLst>
                          <p:attrName>ppt_w</p:attrName>
                        </p:attrNameLst>
                      </p:cBhvr>
                      <p:tavLst>
                        <p:tav tm="0">
                          <p:val>
                            <p:fltVal val="0"/>
                          </p:val>
                        </p:tav>
                        <p:tav tm="100000">
                          <p:val>
                            <p:strVal val="#ppt_w"/>
                          </p:val>
                        </p:tav>
                      </p:tavLst>
                    </p:anim>
                    <p:anim calcmode="lin" valueType="num">
                      <p:cBhvr>
                        <p:cTn dur="1000" fill="hold"/>
                        <p:tgtEl>
                          <p:spTgt spid="47"/>
                        </p:tgtEl>
                        <p:attrNameLst>
                          <p:attrName>ppt_h</p:attrName>
                        </p:attrNameLst>
                      </p:cBhvr>
                      <p:tavLst>
                        <p:tav tm="0">
                          <p:val>
                            <p:fltVal val="0"/>
                          </p:val>
                        </p:tav>
                        <p:tav tm="100000">
                          <p:val>
                            <p:strVal val="#ppt_h"/>
                          </p:val>
                        </p:tav>
                      </p:tavLst>
                    </p:anim>
                    <p:anim calcmode="lin" valueType="num">
                      <p:cBhvr>
                        <p:cTn dur="1000" fill="hold"/>
                        <p:tgtEl>
                          <p:spTgt spid="47"/>
                        </p:tgtEl>
                        <p:attrNameLst>
                          <p:attrName>style.rotation</p:attrName>
                        </p:attrNameLst>
                      </p:cBhvr>
                      <p:tavLst>
                        <p:tav tm="0">
                          <p:val>
                            <p:fltVal val="360"/>
                          </p:val>
                        </p:tav>
                        <p:tav tm="100000">
                          <p:val>
                            <p:fltVal val="0"/>
                          </p:val>
                        </p:tav>
                      </p:tavLst>
                    </p:anim>
                    <p:animEffect transition="in" filter="fade">
                      <p:cBhvr>
                        <p:cTn dur="1000"/>
                        <p:tgtEl>
                          <p:spTgt spid="47"/>
                        </p:tgtEl>
                      </p:cBhvr>
                    </p:animEffect>
                  </p:childTnLst>
                </p:cTn>
              </p:par>
            </p:tnLst>
          </p:tmpl>
        </p:tmplLst>
      </p:bldP>
      <p:bldP spid="48" grpId="0" build="p">
        <p:tmplLst>
          <p:tmpl lvl="1">
            <p:tnLst>
              <p:par>
                <p:cTn presetID="2" presetClass="entr" presetSubtype="2" decel="100000" fill="hold" nodeType="withEffect">
                  <p:stCondLst>
                    <p:cond delay="0"/>
                  </p:stCondLst>
                  <p:childTnLst>
                    <p:set>
                      <p:cBhvr>
                        <p:cTn dur="1" fill="hold">
                          <p:stCondLst>
                            <p:cond delay="0"/>
                          </p:stCondLst>
                        </p:cTn>
                        <p:tgtEl>
                          <p:spTgt spid="48"/>
                        </p:tgtEl>
                        <p:attrNameLst>
                          <p:attrName>style.visibility</p:attrName>
                        </p:attrNameLst>
                      </p:cBhvr>
                      <p:to>
                        <p:strVal val="visible"/>
                      </p:to>
                    </p:set>
                    <p:anim calcmode="lin" valueType="num">
                      <p:cBhvr additive="base">
                        <p:cTn dur="1000" fill="hold"/>
                        <p:tgtEl>
                          <p:spTgt spid="48"/>
                        </p:tgtEl>
                        <p:attrNameLst>
                          <p:attrName>ppt_x</p:attrName>
                        </p:attrNameLst>
                      </p:cBhvr>
                      <p:tavLst>
                        <p:tav tm="0">
                          <p:val>
                            <p:strVal val="1+#ppt_w/2"/>
                          </p:val>
                        </p:tav>
                        <p:tav tm="100000">
                          <p:val>
                            <p:strVal val="#ppt_x"/>
                          </p:val>
                        </p:tav>
                      </p:tavLst>
                    </p:anim>
                    <p:anim calcmode="lin" valueType="num">
                      <p:cBhvr additive="base">
                        <p:cTn dur="1000" fill="hold"/>
                        <p:tgtEl>
                          <p:spTgt spid="48"/>
                        </p:tgtEl>
                        <p:attrNameLst>
                          <p:attrName>ppt_y</p:attrName>
                        </p:attrNameLst>
                      </p:cBhvr>
                      <p:tavLst>
                        <p:tav tm="0">
                          <p:val>
                            <p:strVal val="#ppt_y"/>
                          </p:val>
                        </p:tav>
                        <p:tav tm="100000">
                          <p:val>
                            <p:strVal val="#ppt_y"/>
                          </p:val>
                        </p:tav>
                      </p:tavLst>
                    </p:anim>
                  </p:childTnLst>
                </p:cTn>
              </p:par>
            </p:tnLst>
          </p:tmpl>
        </p:tmplLst>
      </p:bldP>
      <p:bldP spid="48" grpId="1" build="p">
        <p:tmplLst>
          <p:tmpl lvl="1">
            <p:tnLst>
              <p:par>
                <p:cTn presetID="49" presetClass="entr" presetSubtype="0" decel="100000" fill="hold" nodeType="withEffect">
                  <p:stCondLst>
                    <p:cond delay="0"/>
                  </p:stCondLst>
                  <p:childTnLst>
                    <p:set>
                      <p:cBhvr>
                        <p:cTn dur="1" fill="hold">
                          <p:stCondLst>
                            <p:cond delay="0"/>
                          </p:stCondLst>
                        </p:cTn>
                        <p:tgtEl>
                          <p:spTgt spid="48"/>
                        </p:tgtEl>
                        <p:attrNameLst>
                          <p:attrName>style.visibility</p:attrName>
                        </p:attrNameLst>
                      </p:cBhvr>
                      <p:to>
                        <p:strVal val="visible"/>
                      </p:to>
                    </p:set>
                    <p:anim calcmode="lin" valueType="num">
                      <p:cBhvr>
                        <p:cTn dur="1000" fill="hold"/>
                        <p:tgtEl>
                          <p:spTgt spid="48"/>
                        </p:tgtEl>
                        <p:attrNameLst>
                          <p:attrName>ppt_w</p:attrName>
                        </p:attrNameLst>
                      </p:cBhvr>
                      <p:tavLst>
                        <p:tav tm="0">
                          <p:val>
                            <p:fltVal val="0"/>
                          </p:val>
                        </p:tav>
                        <p:tav tm="100000">
                          <p:val>
                            <p:strVal val="#ppt_w"/>
                          </p:val>
                        </p:tav>
                      </p:tavLst>
                    </p:anim>
                    <p:anim calcmode="lin" valueType="num">
                      <p:cBhvr>
                        <p:cTn dur="1000" fill="hold"/>
                        <p:tgtEl>
                          <p:spTgt spid="48"/>
                        </p:tgtEl>
                        <p:attrNameLst>
                          <p:attrName>ppt_h</p:attrName>
                        </p:attrNameLst>
                      </p:cBhvr>
                      <p:tavLst>
                        <p:tav tm="0">
                          <p:val>
                            <p:fltVal val="0"/>
                          </p:val>
                        </p:tav>
                        <p:tav tm="100000">
                          <p:val>
                            <p:strVal val="#ppt_h"/>
                          </p:val>
                        </p:tav>
                      </p:tavLst>
                    </p:anim>
                    <p:anim calcmode="lin" valueType="num">
                      <p:cBhvr>
                        <p:cTn dur="1000" fill="hold"/>
                        <p:tgtEl>
                          <p:spTgt spid="48"/>
                        </p:tgtEl>
                        <p:attrNameLst>
                          <p:attrName>style.rotation</p:attrName>
                        </p:attrNameLst>
                      </p:cBhvr>
                      <p:tavLst>
                        <p:tav tm="0">
                          <p:val>
                            <p:fltVal val="360"/>
                          </p:val>
                        </p:tav>
                        <p:tav tm="100000">
                          <p:val>
                            <p:fltVal val="0"/>
                          </p:val>
                        </p:tav>
                      </p:tavLst>
                    </p:anim>
                    <p:animEffect transition="in" filter="fade">
                      <p:cBhvr>
                        <p:cTn dur="1000"/>
                        <p:tgtEl>
                          <p:spTgt spid="48"/>
                        </p:tgtEl>
                      </p:cBhvr>
                    </p:animEffect>
                  </p:childTnLst>
                </p:cTn>
              </p:par>
            </p:tnLst>
          </p:tmpl>
        </p:tmplLst>
      </p:bldP>
      <p:bldP spid="49" grpId="0" build="p">
        <p:tmplLst>
          <p:tmpl lvl="1">
            <p:tnLst>
              <p:par>
                <p:cTn presetID="10" presetClass="entr" presetSubtype="0" fill="hold" nodeType="afterEffect">
                  <p:stCondLst>
                    <p:cond delay="0"/>
                  </p:stCondLst>
                  <p:childTnLst>
                    <p:set>
                      <p:cBhvr>
                        <p:cTn dur="1" fill="hold">
                          <p:stCondLst>
                            <p:cond delay="0"/>
                          </p:stCondLst>
                        </p:cTn>
                        <p:tgtEl>
                          <p:spTgt spid="49"/>
                        </p:tgtEl>
                        <p:attrNameLst>
                          <p:attrName>style.visibility</p:attrName>
                        </p:attrNameLst>
                      </p:cBhvr>
                      <p:to>
                        <p:strVal val="visible"/>
                      </p:to>
                    </p:set>
                    <p:animEffect transition="in" filter="fade">
                      <p:cBhvr>
                        <p:cTn dur="500"/>
                        <p:tgtEl>
                          <p:spTgt spid="49"/>
                        </p:tgtEl>
                      </p:cBhvr>
                    </p:animEffect>
                  </p:childTnLst>
                </p:cTn>
              </p:par>
            </p:tnLst>
          </p:tmpl>
        </p:tmplLst>
      </p:bldP>
      <p:bldP spid="50" grpId="0" build="p">
        <p:tmplLst>
          <p:tmpl lvl="1">
            <p:tnLst>
              <p:par>
                <p:cTn presetID="22" presetClass="entr" presetSubtype="8" fill="hold" nodeType="afterEffect">
                  <p:stCondLst>
                    <p:cond delay="0"/>
                  </p:stCondLst>
                  <p:childTnLst>
                    <p:set>
                      <p:cBhvr>
                        <p:cTn dur="1" fill="hold">
                          <p:stCondLst>
                            <p:cond delay="0"/>
                          </p:stCondLst>
                        </p:cTn>
                        <p:tgtEl>
                          <p:spTgt spid="50"/>
                        </p:tgtEl>
                        <p:attrNameLst>
                          <p:attrName>style.visibility</p:attrName>
                        </p:attrNameLst>
                      </p:cBhvr>
                      <p:to>
                        <p:strVal val="visible"/>
                      </p:to>
                    </p:set>
                    <p:animEffect transition="in" filter="wipe(left)">
                      <p:cBhvr>
                        <p:cTn dur="500"/>
                        <p:tgtEl>
                          <p:spTgt spid="50"/>
                        </p:tgtEl>
                      </p:cBhvr>
                    </p:animEffect>
                  </p:childTnLst>
                </p:cTn>
              </p:par>
            </p:tnLst>
          </p:tmpl>
        </p:tmplLst>
      </p:bldP>
      <p:bldP spid="55" grpId="0" build="p">
        <p:tmplLst>
          <p:tmpl lvl="1">
            <p:tnLst>
              <p:par>
                <p:cTn presetID="10" presetClass="entr" presetSubtype="0" fill="hold" nodeType="afterEffect">
                  <p:stCondLst>
                    <p:cond delay="0"/>
                  </p:stCondLst>
                  <p:childTnLst>
                    <p:set>
                      <p:cBhvr>
                        <p:cTn dur="1" fill="hold">
                          <p:stCondLst>
                            <p:cond delay="0"/>
                          </p:stCondLst>
                        </p:cTn>
                        <p:tgtEl>
                          <p:spTgt spid="55"/>
                        </p:tgtEl>
                        <p:attrNameLst>
                          <p:attrName>style.visibility</p:attrName>
                        </p:attrNameLst>
                      </p:cBhvr>
                      <p:to>
                        <p:strVal val="visible"/>
                      </p:to>
                    </p:set>
                    <p:animEffect transition="in" filter="fade">
                      <p:cBhvr>
                        <p:cTn dur="500"/>
                        <p:tgtEl>
                          <p:spTgt spid="55"/>
                        </p:tgtEl>
                      </p:cBhvr>
                    </p:animEffect>
                  </p:childTnLst>
                </p:cTn>
              </p:par>
            </p:tnLst>
          </p:tmpl>
        </p:tmplLst>
      </p:bldP>
      <p:bldP spid="56" grpId="0" build="p">
        <p:tmplLst>
          <p:tmpl lvl="1">
            <p:tnLst>
              <p:par>
                <p:cTn presetID="22" presetClass="entr" presetSubtype="8" fill="hold" nodeType="afterEffect">
                  <p:stCondLst>
                    <p:cond delay="0"/>
                  </p:stCondLst>
                  <p:childTnLst>
                    <p:set>
                      <p:cBhvr>
                        <p:cTn dur="1" fill="hold">
                          <p:stCondLst>
                            <p:cond delay="0"/>
                          </p:stCondLst>
                        </p:cTn>
                        <p:tgtEl>
                          <p:spTgt spid="56"/>
                        </p:tgtEl>
                        <p:attrNameLst>
                          <p:attrName>style.visibility</p:attrName>
                        </p:attrNameLst>
                      </p:cBhvr>
                      <p:to>
                        <p:strVal val="visible"/>
                      </p:to>
                    </p:set>
                    <p:animEffect transition="in" filter="wipe(left)">
                      <p:cBhvr>
                        <p:cTn dur="500"/>
                        <p:tgtEl>
                          <p:spTgt spid="56"/>
                        </p:tgtEl>
                      </p:cBhvr>
                    </p:animEffect>
                  </p:childTnLst>
                </p:cTn>
              </p:par>
            </p:tnLst>
          </p:tmpl>
        </p:tmplLst>
      </p:bldP>
      <p:bldP spid="57" grpId="0" build="p">
        <p:tmplLst>
          <p:tmpl lvl="1">
            <p:tnLst>
              <p:par>
                <p:cTn presetID="10" presetClass="entr" presetSubtype="0" fill="hold" nodeType="afterEffect">
                  <p:stCondLst>
                    <p:cond delay="0"/>
                  </p:stCondLst>
                  <p:childTnLst>
                    <p:set>
                      <p:cBhvr>
                        <p:cTn dur="1" fill="hold">
                          <p:stCondLst>
                            <p:cond delay="0"/>
                          </p:stCondLst>
                        </p:cTn>
                        <p:tgtEl>
                          <p:spTgt spid="57"/>
                        </p:tgtEl>
                        <p:attrNameLst>
                          <p:attrName>style.visibility</p:attrName>
                        </p:attrNameLst>
                      </p:cBhvr>
                      <p:to>
                        <p:strVal val="visible"/>
                      </p:to>
                    </p:set>
                    <p:animEffect transition="in" filter="fade">
                      <p:cBhvr>
                        <p:cTn dur="500"/>
                        <p:tgtEl>
                          <p:spTgt spid="57"/>
                        </p:tgtEl>
                      </p:cBhvr>
                    </p:animEffect>
                  </p:childTnLst>
                </p:cTn>
              </p:par>
            </p:tnLst>
          </p:tmpl>
        </p:tmplLst>
      </p:bldP>
      <p:bldP spid="58" grpId="0" build="p">
        <p:tmplLst>
          <p:tmpl lvl="1">
            <p:tnLst>
              <p:par>
                <p:cTn presetID="22" presetClass="entr" presetSubtype="8" fill="hold" nodeType="afterEffect">
                  <p:stCondLst>
                    <p:cond delay="0"/>
                  </p:stCondLst>
                  <p:childTnLst>
                    <p:set>
                      <p:cBhvr>
                        <p:cTn dur="1" fill="hold">
                          <p:stCondLst>
                            <p:cond delay="0"/>
                          </p:stCondLst>
                        </p:cTn>
                        <p:tgtEl>
                          <p:spTgt spid="58"/>
                        </p:tgtEl>
                        <p:attrNameLst>
                          <p:attrName>style.visibility</p:attrName>
                        </p:attrNameLst>
                      </p:cBhvr>
                      <p:to>
                        <p:strVal val="visible"/>
                      </p:to>
                    </p:set>
                    <p:animEffect transition="in" filter="wipe(left)">
                      <p:cBhvr>
                        <p:cTn dur="500"/>
                        <p:tgtEl>
                          <p:spTgt spid="58"/>
                        </p:tgtEl>
                      </p:cBhvr>
                    </p:animEffect>
                  </p:childTnLst>
                </p:cTn>
              </p:par>
            </p:tnLst>
          </p:tmpl>
        </p:tmplLst>
      </p:bldP>
      <p:bldP spid="59" grpId="0" build="p">
        <p:tmplLst>
          <p:tmpl lvl="1">
            <p:tnLst>
              <p:par>
                <p:cTn presetID="10" presetClass="entr" presetSubtype="0" fill="hold" nodeType="afterEffect">
                  <p:stCondLst>
                    <p:cond delay="0"/>
                  </p:stCondLst>
                  <p:childTnLst>
                    <p:set>
                      <p:cBhvr>
                        <p:cTn dur="1" fill="hold">
                          <p:stCondLst>
                            <p:cond delay="0"/>
                          </p:stCondLst>
                        </p:cTn>
                        <p:tgtEl>
                          <p:spTgt spid="59"/>
                        </p:tgtEl>
                        <p:attrNameLst>
                          <p:attrName>style.visibility</p:attrName>
                        </p:attrNameLst>
                      </p:cBhvr>
                      <p:to>
                        <p:strVal val="visible"/>
                      </p:to>
                    </p:set>
                    <p:animEffect transition="in" filter="fade">
                      <p:cBhvr>
                        <p:cTn dur="500"/>
                        <p:tgtEl>
                          <p:spTgt spid="59"/>
                        </p:tgtEl>
                      </p:cBhvr>
                    </p:animEffect>
                  </p:childTnLst>
                </p:cTn>
              </p:par>
            </p:tnLst>
          </p:tmpl>
        </p:tmplLst>
      </p:bldP>
      <p:bldP spid="60" grpId="0" build="p">
        <p:tmplLst>
          <p:tmpl lvl="1">
            <p:tnLst>
              <p:par>
                <p:cTn presetID="22" presetClass="entr" presetSubtype="2" fill="hold" nodeType="afterEffect">
                  <p:stCondLst>
                    <p:cond delay="0"/>
                  </p:stCondLst>
                  <p:childTnLst>
                    <p:set>
                      <p:cBhvr>
                        <p:cTn dur="1" fill="hold">
                          <p:stCondLst>
                            <p:cond delay="0"/>
                          </p:stCondLst>
                        </p:cTn>
                        <p:tgtEl>
                          <p:spTgt spid="60"/>
                        </p:tgtEl>
                        <p:attrNameLst>
                          <p:attrName>style.visibility</p:attrName>
                        </p:attrNameLst>
                      </p:cBhvr>
                      <p:to>
                        <p:strVal val="visible"/>
                      </p:to>
                    </p:set>
                    <p:animEffect transition="in" filter="wipe(right)">
                      <p:cBhvr>
                        <p:cTn dur="500"/>
                        <p:tgtEl>
                          <p:spTgt spid="60"/>
                        </p:tgtEl>
                      </p:cBhvr>
                    </p:animEffect>
                  </p:childTnLst>
                </p:cTn>
              </p:par>
            </p:tnLst>
          </p:tmpl>
        </p:tmplLst>
      </p:bldP>
      <p:bldP spid="61" grpId="0" build="p">
        <p:tmplLst>
          <p:tmpl lvl="1">
            <p:tnLst>
              <p:par>
                <p:cTn presetID="10" presetClass="entr" presetSubtype="0" fill="hold" nodeType="afterEffect">
                  <p:stCondLst>
                    <p:cond delay="0"/>
                  </p:stCondLst>
                  <p:childTnLst>
                    <p:set>
                      <p:cBhvr>
                        <p:cTn dur="1" fill="hold">
                          <p:stCondLst>
                            <p:cond delay="0"/>
                          </p:stCondLst>
                        </p:cTn>
                        <p:tgtEl>
                          <p:spTgt spid="61"/>
                        </p:tgtEl>
                        <p:attrNameLst>
                          <p:attrName>style.visibility</p:attrName>
                        </p:attrNameLst>
                      </p:cBhvr>
                      <p:to>
                        <p:strVal val="visible"/>
                      </p:to>
                    </p:set>
                    <p:animEffect transition="in" filter="fade">
                      <p:cBhvr>
                        <p:cTn dur="500"/>
                        <p:tgtEl>
                          <p:spTgt spid="61"/>
                        </p:tgtEl>
                      </p:cBhvr>
                    </p:animEffect>
                  </p:childTnLst>
                </p:cTn>
              </p:par>
            </p:tnLst>
          </p:tmpl>
        </p:tmplLst>
      </p:bldP>
      <p:bldP spid="62" grpId="0" build="p">
        <p:tmplLst>
          <p:tmpl lvl="1">
            <p:tnLst>
              <p:par>
                <p:cTn presetID="22" presetClass="entr" presetSubtype="2" fill="hold" nodeType="afterEffect">
                  <p:stCondLst>
                    <p:cond delay="0"/>
                  </p:stCondLst>
                  <p:childTnLst>
                    <p:set>
                      <p:cBhvr>
                        <p:cTn dur="1" fill="hold">
                          <p:stCondLst>
                            <p:cond delay="0"/>
                          </p:stCondLst>
                        </p:cTn>
                        <p:tgtEl>
                          <p:spTgt spid="62"/>
                        </p:tgtEl>
                        <p:attrNameLst>
                          <p:attrName>style.visibility</p:attrName>
                        </p:attrNameLst>
                      </p:cBhvr>
                      <p:to>
                        <p:strVal val="visible"/>
                      </p:to>
                    </p:set>
                    <p:animEffect transition="in" filter="wipe(right)">
                      <p:cBhvr>
                        <p:cTn dur="500"/>
                        <p:tgtEl>
                          <p:spTgt spid="62"/>
                        </p:tgtEl>
                      </p:cBhvr>
                    </p:animEffect>
                  </p:childTnLst>
                </p:cTn>
              </p:par>
            </p:tnLst>
          </p:tmpl>
        </p:tmplLst>
      </p:bldP>
      <p:bldP spid="63" grpId="0" build="p">
        <p:tmplLst>
          <p:tmpl lvl="1">
            <p:tnLst>
              <p:par>
                <p:cTn presetID="10" presetClass="entr" presetSubtype="0" fill="hold" nodeType="after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500"/>
                        <p:tgtEl>
                          <p:spTgt spid="63"/>
                        </p:tgtEl>
                      </p:cBhvr>
                    </p:animEffect>
                  </p:childTnLst>
                </p:cTn>
              </p:par>
            </p:tnLst>
          </p:tmpl>
        </p:tmplLst>
      </p:bldP>
      <p:bldP spid="64" grpId="0" build="p">
        <p:tmplLst>
          <p:tmpl lvl="1">
            <p:tnLst>
              <p:par>
                <p:cTn presetID="22" presetClass="entr" presetSubtype="2" fill="hold" nodeType="afterEffect">
                  <p:stCondLst>
                    <p:cond delay="0"/>
                  </p:stCondLst>
                  <p:childTnLst>
                    <p:set>
                      <p:cBhvr>
                        <p:cTn dur="1" fill="hold">
                          <p:stCondLst>
                            <p:cond delay="0"/>
                          </p:stCondLst>
                        </p:cTn>
                        <p:tgtEl>
                          <p:spTgt spid="64"/>
                        </p:tgtEl>
                        <p:attrNameLst>
                          <p:attrName>style.visibility</p:attrName>
                        </p:attrNameLst>
                      </p:cBhvr>
                      <p:to>
                        <p:strVal val="visible"/>
                      </p:to>
                    </p:set>
                    <p:animEffect transition="in" filter="wipe(right)">
                      <p:cBhvr>
                        <p:cTn dur="500"/>
                        <p:tgtEl>
                          <p:spTgt spid="64"/>
                        </p:tgtEl>
                      </p:cBhvr>
                    </p:animEffect>
                  </p:childTnLst>
                </p:cTn>
              </p:par>
            </p:tnLst>
          </p:tmpl>
        </p:tmplLst>
      </p:bldP>
      <p:bldP spid="88" grpId="0"/>
      <p:bldP spid="89" grpId="0">
        <p:tmplLst>
          <p:tmpl>
            <p:tnLst>
              <p:par>
                <p:cTn presetID="10" presetClass="entr" presetSubtype="0" fill="hold" nodeType="afterEffect">
                  <p:stCondLst>
                    <p:cond delay="0"/>
                  </p:stCondLst>
                  <p:childTnLst>
                    <p:set>
                      <p:cBhvr>
                        <p:cTn dur="1" fill="hold">
                          <p:stCondLst>
                            <p:cond delay="0"/>
                          </p:stCondLst>
                        </p:cTn>
                        <p:tgtEl>
                          <p:spTgt spid="89"/>
                        </p:tgtEl>
                        <p:attrNameLst>
                          <p:attrName>style.visibility</p:attrName>
                        </p:attrNameLst>
                      </p:cBhvr>
                      <p:to>
                        <p:strVal val="visible"/>
                      </p:to>
                    </p:set>
                    <p:animEffect transition="in" filter="fade">
                      <p:cBhvr>
                        <p:cTn dur="500"/>
                        <p:tgtEl>
                          <p:spTgt spid="89"/>
                        </p:tgtEl>
                      </p:cBhvr>
                    </p:animEffect>
                  </p:childTnLst>
                </p:cTn>
              </p:par>
            </p:tnLst>
          </p:tmpl>
        </p:tmplLst>
      </p:bldP>
    </p:bld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4 points">
    <p:spTree>
      <p:nvGrpSpPr>
        <p:cNvPr id="1" name=""/>
        <p:cNvGrpSpPr/>
        <p:nvPr/>
      </p:nvGrpSpPr>
      <p:grpSpPr>
        <a:xfrm>
          <a:off x="0" y="0"/>
          <a:ext cx="0" cy="0"/>
          <a:chOff x="0" y="0"/>
          <a:chExt cx="0" cy="0"/>
        </a:xfrm>
      </p:grpSpPr>
      <p:sp>
        <p:nvSpPr>
          <p:cNvPr id="22" name="Freeform: Shape 21"/>
          <p:cNvSpPr/>
          <p:nvPr userDrawn="1"/>
        </p:nvSpPr>
        <p:spPr>
          <a:xfrm>
            <a:off x="6945523" y="3595852"/>
            <a:ext cx="2149241" cy="2149241"/>
          </a:xfrm>
          <a:custGeom>
            <a:avLst/>
            <a:gdLst>
              <a:gd name="connsiteX0" fmla="*/ 2149241 w 2149241"/>
              <a:gd name="connsiteY0" fmla="*/ 0 h 2149241"/>
              <a:gd name="connsiteX1" fmla="*/ 2149241 w 2149241"/>
              <a:gd name="connsiteY1" fmla="*/ 2149241 h 2149241"/>
              <a:gd name="connsiteX2" fmla="*/ 0 w 2149241"/>
              <a:gd name="connsiteY2" fmla="*/ 2149241 h 2149241"/>
              <a:gd name="connsiteX3" fmla="*/ 8877 w 2149241"/>
              <a:gd name="connsiteY3" fmla="*/ 1973442 h 2149241"/>
              <a:gd name="connsiteX4" fmla="*/ 1973442 w 2149241"/>
              <a:gd name="connsiteY4" fmla="*/ 8877 h 2149241"/>
              <a:gd name="connsiteX5" fmla="*/ 2149241 w 2149241"/>
              <a:gd name="connsiteY5" fmla="*/ 0 h 2149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49241" h="2149241">
                <a:moveTo>
                  <a:pt x="2149241" y="0"/>
                </a:moveTo>
                <a:lnTo>
                  <a:pt x="2149241" y="2149241"/>
                </a:lnTo>
                <a:lnTo>
                  <a:pt x="0" y="2149241"/>
                </a:lnTo>
                <a:lnTo>
                  <a:pt x="8877" y="1973442"/>
                </a:lnTo>
                <a:cubicBezTo>
                  <a:pt x="114075" y="937583"/>
                  <a:pt x="937583" y="114075"/>
                  <a:pt x="1973442" y="8877"/>
                </a:cubicBezTo>
                <a:lnTo>
                  <a:pt x="2149241" y="0"/>
                </a:ln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1" name="Freeform: Shape 20"/>
          <p:cNvSpPr/>
          <p:nvPr userDrawn="1"/>
        </p:nvSpPr>
        <p:spPr>
          <a:xfrm>
            <a:off x="9193238" y="3595852"/>
            <a:ext cx="2149241" cy="2149241"/>
          </a:xfrm>
          <a:custGeom>
            <a:avLst/>
            <a:gdLst>
              <a:gd name="connsiteX0" fmla="*/ 0 w 2149241"/>
              <a:gd name="connsiteY0" fmla="*/ 0 h 2149241"/>
              <a:gd name="connsiteX1" fmla="*/ 175799 w 2149241"/>
              <a:gd name="connsiteY1" fmla="*/ 8877 h 2149241"/>
              <a:gd name="connsiteX2" fmla="*/ 2140364 w 2149241"/>
              <a:gd name="connsiteY2" fmla="*/ 1973442 h 2149241"/>
              <a:gd name="connsiteX3" fmla="*/ 2149241 w 2149241"/>
              <a:gd name="connsiteY3" fmla="*/ 2149241 h 2149241"/>
              <a:gd name="connsiteX4" fmla="*/ 0 w 2149241"/>
              <a:gd name="connsiteY4" fmla="*/ 2149241 h 2149241"/>
              <a:gd name="connsiteX5" fmla="*/ 0 w 2149241"/>
              <a:gd name="connsiteY5" fmla="*/ 0 h 2149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49241" h="2149241">
                <a:moveTo>
                  <a:pt x="0" y="0"/>
                </a:moveTo>
                <a:lnTo>
                  <a:pt x="175799" y="8877"/>
                </a:lnTo>
                <a:cubicBezTo>
                  <a:pt x="1211658" y="114075"/>
                  <a:pt x="2035166" y="937583"/>
                  <a:pt x="2140364" y="1973442"/>
                </a:cubicBezTo>
                <a:lnTo>
                  <a:pt x="2149241" y="2149241"/>
                </a:lnTo>
                <a:lnTo>
                  <a:pt x="0" y="2149241"/>
                </a:lnTo>
                <a:lnTo>
                  <a:pt x="0" y="0"/>
                </a:lnTo>
                <a:close/>
              </a:path>
            </a:pathLst>
          </a:cu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7" name="Freeform: Shape 16"/>
          <p:cNvSpPr/>
          <p:nvPr userDrawn="1"/>
        </p:nvSpPr>
        <p:spPr>
          <a:xfrm>
            <a:off x="6945523" y="5843567"/>
            <a:ext cx="2149241" cy="2149241"/>
          </a:xfrm>
          <a:custGeom>
            <a:avLst/>
            <a:gdLst>
              <a:gd name="connsiteX0" fmla="*/ 0 w 2149241"/>
              <a:gd name="connsiteY0" fmla="*/ 0 h 2149241"/>
              <a:gd name="connsiteX1" fmla="*/ 2149241 w 2149241"/>
              <a:gd name="connsiteY1" fmla="*/ 0 h 2149241"/>
              <a:gd name="connsiteX2" fmla="*/ 2149241 w 2149241"/>
              <a:gd name="connsiteY2" fmla="*/ 2149241 h 2149241"/>
              <a:gd name="connsiteX3" fmla="*/ 1973442 w 2149241"/>
              <a:gd name="connsiteY3" fmla="*/ 2140364 h 2149241"/>
              <a:gd name="connsiteX4" fmla="*/ 8877 w 2149241"/>
              <a:gd name="connsiteY4" fmla="*/ 175799 h 2149241"/>
              <a:gd name="connsiteX5" fmla="*/ 0 w 2149241"/>
              <a:gd name="connsiteY5" fmla="*/ 0 h 2149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49241" h="2149241">
                <a:moveTo>
                  <a:pt x="0" y="0"/>
                </a:moveTo>
                <a:lnTo>
                  <a:pt x="2149241" y="0"/>
                </a:lnTo>
                <a:lnTo>
                  <a:pt x="2149241" y="2149241"/>
                </a:lnTo>
                <a:lnTo>
                  <a:pt x="1973442" y="2140364"/>
                </a:lnTo>
                <a:cubicBezTo>
                  <a:pt x="937583" y="2035167"/>
                  <a:pt x="114075" y="1211659"/>
                  <a:pt x="8877" y="175799"/>
                </a:cubicBezTo>
                <a:lnTo>
                  <a:pt x="0" y="0"/>
                </a:lnTo>
                <a:close/>
              </a:path>
            </a:pathLst>
          </a:cu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6" name="Freeform: Shape 15"/>
          <p:cNvSpPr/>
          <p:nvPr userDrawn="1"/>
        </p:nvSpPr>
        <p:spPr>
          <a:xfrm>
            <a:off x="9193238" y="5843567"/>
            <a:ext cx="2149241" cy="2149241"/>
          </a:xfrm>
          <a:custGeom>
            <a:avLst/>
            <a:gdLst>
              <a:gd name="connsiteX0" fmla="*/ 0 w 2149241"/>
              <a:gd name="connsiteY0" fmla="*/ 0 h 2149241"/>
              <a:gd name="connsiteX1" fmla="*/ 2149241 w 2149241"/>
              <a:gd name="connsiteY1" fmla="*/ 0 h 2149241"/>
              <a:gd name="connsiteX2" fmla="*/ 2140364 w 2149241"/>
              <a:gd name="connsiteY2" fmla="*/ 175799 h 2149241"/>
              <a:gd name="connsiteX3" fmla="*/ 175799 w 2149241"/>
              <a:gd name="connsiteY3" fmla="*/ 2140364 h 2149241"/>
              <a:gd name="connsiteX4" fmla="*/ 0 w 2149241"/>
              <a:gd name="connsiteY4" fmla="*/ 2149241 h 2149241"/>
              <a:gd name="connsiteX5" fmla="*/ 0 w 2149241"/>
              <a:gd name="connsiteY5" fmla="*/ 0 h 2149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49241" h="2149241">
                <a:moveTo>
                  <a:pt x="0" y="0"/>
                </a:moveTo>
                <a:lnTo>
                  <a:pt x="2149241" y="0"/>
                </a:lnTo>
                <a:lnTo>
                  <a:pt x="2140364" y="175799"/>
                </a:lnTo>
                <a:cubicBezTo>
                  <a:pt x="2035166" y="1211659"/>
                  <a:pt x="1211658" y="2035167"/>
                  <a:pt x="175799" y="2140364"/>
                </a:cubicBezTo>
                <a:lnTo>
                  <a:pt x="0" y="2149241"/>
                </a:lnTo>
                <a:lnTo>
                  <a:pt x="0" y="0"/>
                </a:ln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3" name="Footer Placeholder 2"/>
          <p:cNvSpPr>
            <a:spLocks noGrp="1"/>
          </p:cNvSpPr>
          <p:nvPr>
            <p:ph type="ftr" sz="quarter" idx="10"/>
          </p:nvPr>
        </p:nvSpPr>
        <p:spPr/>
        <p:txBody>
          <a:bodyPr/>
          <a:lstStyle/>
          <a:p>
            <a:r>
              <a:rPr kumimoji="1" lang="en-US" altLang="ja-JP"/>
              <a:t>The Power of PowerPoint - thepopp.com</a:t>
            </a:r>
            <a:endParaRPr kumimoji="1" lang="ja-JP" altLang="en-US" dirty="0"/>
          </a:p>
        </p:txBody>
      </p:sp>
      <p:sp>
        <p:nvSpPr>
          <p:cNvPr id="4" name="Slide Number Placeholder 3"/>
          <p:cNvSpPr>
            <a:spLocks noGrp="1"/>
          </p:cNvSpPr>
          <p:nvPr>
            <p:ph type="sldNum" sz="quarter" idx="11"/>
          </p:nvPr>
        </p:nvSpPr>
        <p:spPr/>
        <p:txBody>
          <a:bodyPr/>
          <a:lstStyle/>
          <a:p>
            <a:fld id="{B54AD89C-DF1E-4948-B597-5DD47B34A9CA}" type="slidenum">
              <a:rPr kumimoji="1" lang="ja-JP" altLang="en-US" smtClean="0"/>
              <a:pPr/>
              <a:t>‹#›</a:t>
            </a:fld>
            <a:endParaRPr kumimoji="1" lang="ja-JP" altLang="en-US" dirty="0"/>
          </a:p>
        </p:txBody>
      </p:sp>
      <p:sp>
        <p:nvSpPr>
          <p:cNvPr id="28" name="Text Placeholder 5"/>
          <p:cNvSpPr>
            <a:spLocks noGrp="1"/>
          </p:cNvSpPr>
          <p:nvPr>
            <p:ph type="body" sz="quarter" idx="15" hasCustomPrompt="1"/>
          </p:nvPr>
        </p:nvSpPr>
        <p:spPr>
          <a:xfrm>
            <a:off x="9739175" y="4513456"/>
            <a:ext cx="724962" cy="611524"/>
          </a:xfrm>
        </p:spPr>
        <p:txBody>
          <a:bodyPr numCol="1" anchor="ctr">
            <a:normAutofit/>
          </a:bodyPr>
          <a:lstStyle>
            <a:lvl1pPr marL="0" indent="0" algn="ctr">
              <a:lnSpc>
                <a:spcPct val="100000"/>
              </a:lnSpc>
              <a:spcBef>
                <a:spcPts val="0"/>
              </a:spcBef>
              <a:buFontTx/>
              <a:buNone/>
              <a:defRPr sz="2800">
                <a:solidFill>
                  <a:schemeClr val="tx2"/>
                </a:solidFill>
                <a:latin typeface="+mj-lt"/>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0</a:t>
            </a:r>
            <a:endParaRPr kumimoji="1" lang="ja-JP" altLang="en-US" dirty="0"/>
          </a:p>
        </p:txBody>
      </p:sp>
      <p:sp>
        <p:nvSpPr>
          <p:cNvPr id="29" name="Text Placeholder 5"/>
          <p:cNvSpPr>
            <a:spLocks noGrp="1"/>
          </p:cNvSpPr>
          <p:nvPr>
            <p:ph type="body" sz="quarter" idx="12" hasCustomPrompt="1"/>
          </p:nvPr>
        </p:nvSpPr>
        <p:spPr>
          <a:xfrm>
            <a:off x="12017326" y="3798138"/>
            <a:ext cx="4867324" cy="1780949"/>
          </a:xfrm>
        </p:spPr>
        <p:txBody>
          <a:bodyPr anchor="t"/>
          <a:lstStyle>
            <a:lvl1pPr marL="0" indent="0" algn="l">
              <a:spcBef>
                <a:spcPts val="0"/>
              </a:spcBef>
              <a:buFontTx/>
              <a:buNone/>
              <a:defRPr>
                <a:solidFill>
                  <a:schemeClr val="tx2"/>
                </a:solidFill>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Text goes here</a:t>
            </a:r>
            <a:endParaRPr kumimoji="1" lang="ja-JP" altLang="en-US" dirty="0"/>
          </a:p>
        </p:txBody>
      </p:sp>
      <p:sp>
        <p:nvSpPr>
          <p:cNvPr id="30" name="Text Placeholder 5"/>
          <p:cNvSpPr>
            <a:spLocks noGrp="1"/>
          </p:cNvSpPr>
          <p:nvPr>
            <p:ph type="body" sz="quarter" idx="14" hasCustomPrompt="1"/>
          </p:nvPr>
        </p:nvSpPr>
        <p:spPr>
          <a:xfrm>
            <a:off x="12017326" y="3138902"/>
            <a:ext cx="4867324" cy="586241"/>
          </a:xfrm>
        </p:spPr>
        <p:txBody>
          <a:bodyPr anchor="b">
            <a:normAutofit/>
          </a:bodyPr>
          <a:lstStyle>
            <a:lvl1pPr marL="0" indent="0" algn="l">
              <a:lnSpc>
                <a:spcPct val="100000"/>
              </a:lnSpc>
              <a:spcBef>
                <a:spcPts val="0"/>
              </a:spcBef>
              <a:buFontTx/>
              <a:buNone/>
              <a:defRPr sz="2800">
                <a:solidFill>
                  <a:schemeClr val="tx2"/>
                </a:solidFill>
                <a:latin typeface="+mj-lt"/>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Heading goes here</a:t>
            </a:r>
            <a:endParaRPr kumimoji="1" lang="ja-JP" altLang="en-US" dirty="0"/>
          </a:p>
        </p:txBody>
      </p:sp>
      <p:sp>
        <p:nvSpPr>
          <p:cNvPr id="33" name="Text Placeholder 5"/>
          <p:cNvSpPr>
            <a:spLocks noGrp="1"/>
          </p:cNvSpPr>
          <p:nvPr>
            <p:ph type="body" sz="quarter" idx="16" hasCustomPrompt="1"/>
          </p:nvPr>
        </p:nvSpPr>
        <p:spPr>
          <a:xfrm>
            <a:off x="9739175" y="6404918"/>
            <a:ext cx="724962" cy="611524"/>
          </a:xfrm>
        </p:spPr>
        <p:txBody>
          <a:bodyPr numCol="1" anchor="ctr">
            <a:normAutofit/>
          </a:bodyPr>
          <a:lstStyle>
            <a:lvl1pPr marL="0" indent="0" algn="ctr">
              <a:lnSpc>
                <a:spcPct val="100000"/>
              </a:lnSpc>
              <a:spcBef>
                <a:spcPts val="0"/>
              </a:spcBef>
              <a:buFontTx/>
              <a:buNone/>
              <a:defRPr sz="2800">
                <a:solidFill>
                  <a:schemeClr val="tx2"/>
                </a:solidFill>
                <a:latin typeface="+mj-lt"/>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0</a:t>
            </a:r>
            <a:endParaRPr kumimoji="1" lang="ja-JP" altLang="en-US" dirty="0"/>
          </a:p>
        </p:txBody>
      </p:sp>
      <p:sp>
        <p:nvSpPr>
          <p:cNvPr id="34" name="Text Placeholder 5"/>
          <p:cNvSpPr>
            <a:spLocks noGrp="1"/>
          </p:cNvSpPr>
          <p:nvPr>
            <p:ph type="body" sz="quarter" idx="17" hasCustomPrompt="1"/>
          </p:nvPr>
        </p:nvSpPr>
        <p:spPr>
          <a:xfrm>
            <a:off x="12017326" y="6617249"/>
            <a:ext cx="4867324" cy="1780949"/>
          </a:xfrm>
        </p:spPr>
        <p:txBody>
          <a:bodyPr anchor="t"/>
          <a:lstStyle>
            <a:lvl1pPr marL="0" indent="0" algn="l">
              <a:spcBef>
                <a:spcPts val="0"/>
              </a:spcBef>
              <a:buFontTx/>
              <a:buNone/>
              <a:defRPr>
                <a:solidFill>
                  <a:schemeClr val="tx2"/>
                </a:solidFill>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Text goes here</a:t>
            </a:r>
            <a:endParaRPr kumimoji="1" lang="ja-JP" altLang="en-US" dirty="0"/>
          </a:p>
        </p:txBody>
      </p:sp>
      <p:sp>
        <p:nvSpPr>
          <p:cNvPr id="35" name="Text Placeholder 5"/>
          <p:cNvSpPr>
            <a:spLocks noGrp="1"/>
          </p:cNvSpPr>
          <p:nvPr>
            <p:ph type="body" sz="quarter" idx="18" hasCustomPrompt="1"/>
          </p:nvPr>
        </p:nvSpPr>
        <p:spPr>
          <a:xfrm>
            <a:off x="12017326" y="5958013"/>
            <a:ext cx="4867324" cy="586241"/>
          </a:xfrm>
        </p:spPr>
        <p:txBody>
          <a:bodyPr anchor="b">
            <a:normAutofit/>
          </a:bodyPr>
          <a:lstStyle>
            <a:lvl1pPr marL="0" indent="0" algn="l">
              <a:lnSpc>
                <a:spcPct val="100000"/>
              </a:lnSpc>
              <a:spcBef>
                <a:spcPts val="0"/>
              </a:spcBef>
              <a:buFontTx/>
              <a:buNone/>
              <a:defRPr sz="2800">
                <a:solidFill>
                  <a:schemeClr val="tx2"/>
                </a:solidFill>
                <a:latin typeface="+mj-lt"/>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Heading goes here</a:t>
            </a:r>
            <a:endParaRPr kumimoji="1" lang="ja-JP" altLang="en-US" dirty="0"/>
          </a:p>
        </p:txBody>
      </p:sp>
      <p:sp>
        <p:nvSpPr>
          <p:cNvPr id="37" name="Text Placeholder 5"/>
          <p:cNvSpPr>
            <a:spLocks noGrp="1"/>
          </p:cNvSpPr>
          <p:nvPr>
            <p:ph type="body" sz="quarter" idx="19" hasCustomPrompt="1"/>
          </p:nvPr>
        </p:nvSpPr>
        <p:spPr>
          <a:xfrm>
            <a:off x="7768372" y="6404918"/>
            <a:ext cx="724962" cy="611524"/>
          </a:xfrm>
        </p:spPr>
        <p:txBody>
          <a:bodyPr numCol="1" anchor="ctr">
            <a:normAutofit/>
          </a:bodyPr>
          <a:lstStyle>
            <a:lvl1pPr marL="0" indent="0" algn="ctr">
              <a:lnSpc>
                <a:spcPct val="100000"/>
              </a:lnSpc>
              <a:spcBef>
                <a:spcPts val="0"/>
              </a:spcBef>
              <a:buFontTx/>
              <a:buNone/>
              <a:defRPr sz="2800">
                <a:solidFill>
                  <a:schemeClr val="tx2"/>
                </a:solidFill>
                <a:latin typeface="+mj-lt"/>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0</a:t>
            </a:r>
            <a:endParaRPr kumimoji="1" lang="ja-JP" altLang="en-US" dirty="0"/>
          </a:p>
        </p:txBody>
      </p:sp>
      <p:sp>
        <p:nvSpPr>
          <p:cNvPr id="38" name="Text Placeholder 5"/>
          <p:cNvSpPr>
            <a:spLocks noGrp="1"/>
          </p:cNvSpPr>
          <p:nvPr>
            <p:ph type="body" sz="quarter" idx="20" hasCustomPrompt="1"/>
          </p:nvPr>
        </p:nvSpPr>
        <p:spPr>
          <a:xfrm>
            <a:off x="1425699" y="6617249"/>
            <a:ext cx="4867324" cy="1780949"/>
          </a:xfrm>
        </p:spPr>
        <p:txBody>
          <a:bodyPr anchor="t"/>
          <a:lstStyle>
            <a:lvl1pPr marL="0" indent="0" algn="r">
              <a:spcBef>
                <a:spcPts val="0"/>
              </a:spcBef>
              <a:buFontTx/>
              <a:buNone/>
              <a:defRPr>
                <a:solidFill>
                  <a:schemeClr val="tx2"/>
                </a:solidFill>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Text goes here</a:t>
            </a:r>
            <a:endParaRPr kumimoji="1" lang="ja-JP" altLang="en-US" dirty="0"/>
          </a:p>
        </p:txBody>
      </p:sp>
      <p:sp>
        <p:nvSpPr>
          <p:cNvPr id="39" name="Text Placeholder 5"/>
          <p:cNvSpPr>
            <a:spLocks noGrp="1"/>
          </p:cNvSpPr>
          <p:nvPr>
            <p:ph type="body" sz="quarter" idx="21" hasCustomPrompt="1"/>
          </p:nvPr>
        </p:nvSpPr>
        <p:spPr>
          <a:xfrm>
            <a:off x="1425699" y="5958013"/>
            <a:ext cx="4867324" cy="586241"/>
          </a:xfrm>
        </p:spPr>
        <p:txBody>
          <a:bodyPr anchor="b">
            <a:normAutofit/>
          </a:bodyPr>
          <a:lstStyle>
            <a:lvl1pPr marL="0" indent="0" algn="r">
              <a:lnSpc>
                <a:spcPct val="100000"/>
              </a:lnSpc>
              <a:spcBef>
                <a:spcPts val="0"/>
              </a:spcBef>
              <a:buFontTx/>
              <a:buNone/>
              <a:defRPr sz="2800">
                <a:solidFill>
                  <a:schemeClr val="tx2"/>
                </a:solidFill>
                <a:latin typeface="+mj-lt"/>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Heading goes here</a:t>
            </a:r>
            <a:endParaRPr kumimoji="1" lang="ja-JP" altLang="en-US" dirty="0"/>
          </a:p>
        </p:txBody>
      </p:sp>
      <p:sp>
        <p:nvSpPr>
          <p:cNvPr id="40" name="Text Placeholder 5"/>
          <p:cNvSpPr>
            <a:spLocks noGrp="1"/>
          </p:cNvSpPr>
          <p:nvPr>
            <p:ph type="body" sz="quarter" idx="22" hasCustomPrompt="1"/>
          </p:nvPr>
        </p:nvSpPr>
        <p:spPr>
          <a:xfrm>
            <a:off x="7768372" y="4513456"/>
            <a:ext cx="724962" cy="611524"/>
          </a:xfrm>
        </p:spPr>
        <p:txBody>
          <a:bodyPr numCol="1" anchor="ctr">
            <a:normAutofit/>
          </a:bodyPr>
          <a:lstStyle>
            <a:lvl1pPr marL="0" indent="0" algn="ctr">
              <a:lnSpc>
                <a:spcPct val="100000"/>
              </a:lnSpc>
              <a:spcBef>
                <a:spcPts val="0"/>
              </a:spcBef>
              <a:buFontTx/>
              <a:buNone/>
              <a:defRPr sz="2800">
                <a:solidFill>
                  <a:schemeClr val="tx2"/>
                </a:solidFill>
                <a:latin typeface="+mj-lt"/>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0</a:t>
            </a:r>
            <a:endParaRPr kumimoji="1" lang="ja-JP" altLang="en-US" dirty="0"/>
          </a:p>
        </p:txBody>
      </p:sp>
      <p:sp>
        <p:nvSpPr>
          <p:cNvPr id="41" name="Text Placeholder 5"/>
          <p:cNvSpPr>
            <a:spLocks noGrp="1"/>
          </p:cNvSpPr>
          <p:nvPr>
            <p:ph type="body" sz="quarter" idx="23" hasCustomPrompt="1"/>
          </p:nvPr>
        </p:nvSpPr>
        <p:spPr>
          <a:xfrm>
            <a:off x="1425699" y="3830619"/>
            <a:ext cx="4867324" cy="1780949"/>
          </a:xfrm>
        </p:spPr>
        <p:txBody>
          <a:bodyPr anchor="t"/>
          <a:lstStyle>
            <a:lvl1pPr marL="0" indent="0" algn="r">
              <a:spcBef>
                <a:spcPts val="0"/>
              </a:spcBef>
              <a:buFontTx/>
              <a:buNone/>
              <a:defRPr>
                <a:solidFill>
                  <a:schemeClr val="tx2"/>
                </a:solidFill>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Text goes here</a:t>
            </a:r>
            <a:endParaRPr kumimoji="1" lang="ja-JP" altLang="en-US" dirty="0"/>
          </a:p>
        </p:txBody>
      </p:sp>
      <p:sp>
        <p:nvSpPr>
          <p:cNvPr id="42" name="Text Placeholder 5"/>
          <p:cNvSpPr>
            <a:spLocks noGrp="1"/>
          </p:cNvSpPr>
          <p:nvPr>
            <p:ph type="body" sz="quarter" idx="24" hasCustomPrompt="1"/>
          </p:nvPr>
        </p:nvSpPr>
        <p:spPr>
          <a:xfrm>
            <a:off x="1425699" y="3171383"/>
            <a:ext cx="4867324" cy="586241"/>
          </a:xfrm>
        </p:spPr>
        <p:txBody>
          <a:bodyPr anchor="b">
            <a:normAutofit/>
          </a:bodyPr>
          <a:lstStyle>
            <a:lvl1pPr marL="0" indent="0" algn="r">
              <a:lnSpc>
                <a:spcPct val="100000"/>
              </a:lnSpc>
              <a:spcBef>
                <a:spcPts val="0"/>
              </a:spcBef>
              <a:buFontTx/>
              <a:buNone/>
              <a:defRPr sz="2800">
                <a:solidFill>
                  <a:schemeClr val="tx2"/>
                </a:solidFill>
                <a:latin typeface="+mj-lt"/>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Heading goes here</a:t>
            </a:r>
            <a:endParaRPr kumimoji="1" lang="ja-JP" altLang="en-US" dirty="0"/>
          </a:p>
        </p:txBody>
      </p:sp>
      <p:sp>
        <p:nvSpPr>
          <p:cNvPr id="43" name="Title 1"/>
          <p:cNvSpPr>
            <a:spLocks noGrp="1"/>
          </p:cNvSpPr>
          <p:nvPr>
            <p:ph type="title" hasCustomPrompt="1"/>
          </p:nvPr>
        </p:nvSpPr>
        <p:spPr>
          <a:xfrm>
            <a:off x="3022600" y="1250122"/>
            <a:ext cx="12242800" cy="1042908"/>
          </a:xfrm>
        </p:spPr>
        <p:txBody>
          <a:bodyPr anchor="b"/>
          <a:lstStyle>
            <a:lvl1pPr algn="ctr">
              <a:defRPr/>
            </a:lvl1pPr>
          </a:lstStyle>
          <a:p>
            <a:r>
              <a:rPr kumimoji="1" lang="en-US" altLang="ja-JP" dirty="0"/>
              <a:t>Slide title goes here</a:t>
            </a:r>
            <a:endParaRPr kumimoji="1" lang="ja-JP" altLang="en-US" dirty="0"/>
          </a:p>
        </p:txBody>
      </p:sp>
      <p:sp>
        <p:nvSpPr>
          <p:cNvPr id="44" name="Text Placeholder 5"/>
          <p:cNvSpPr>
            <a:spLocks noGrp="1"/>
          </p:cNvSpPr>
          <p:nvPr>
            <p:ph type="body" sz="quarter" idx="31" hasCustomPrompt="1"/>
          </p:nvPr>
        </p:nvSpPr>
        <p:spPr>
          <a:xfrm>
            <a:off x="3022601" y="2293030"/>
            <a:ext cx="12242800" cy="440459"/>
          </a:xfrm>
        </p:spPr>
        <p:txBody>
          <a:bodyPr anchor="t"/>
          <a:lstStyle>
            <a:lvl1pPr marL="0" indent="0" algn="ctr">
              <a:lnSpc>
                <a:spcPct val="100000"/>
              </a:lnSpc>
              <a:spcBef>
                <a:spcPts val="0"/>
              </a:spcBef>
              <a:buFontTx/>
              <a:buNone/>
              <a:defRPr>
                <a:solidFill>
                  <a:schemeClr val="tx2"/>
                </a:solidFill>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4128574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iterate type="wd">
                                    <p:tmPct val="10000"/>
                                  </p:iterate>
                                  <p:childTnLst>
                                    <p:set>
                                      <p:cBhvr>
                                        <p:cTn id="6" dur="1" fill="hold">
                                          <p:stCondLst>
                                            <p:cond delay="0"/>
                                          </p:stCondLst>
                                        </p:cTn>
                                        <p:tgtEl>
                                          <p:spTgt spid="43"/>
                                        </p:tgtEl>
                                        <p:attrNameLst>
                                          <p:attrName>style.visibility</p:attrName>
                                        </p:attrNameLst>
                                      </p:cBhvr>
                                      <p:to>
                                        <p:strVal val="visible"/>
                                      </p:to>
                                    </p:set>
                                    <p:anim calcmode="lin" valueType="num">
                                      <p:cBhvr additive="base">
                                        <p:cTn id="7" dur="1000" fill="hold"/>
                                        <p:tgtEl>
                                          <p:spTgt spid="43"/>
                                        </p:tgtEl>
                                        <p:attrNameLst>
                                          <p:attrName>ppt_x</p:attrName>
                                        </p:attrNameLst>
                                      </p:cBhvr>
                                      <p:tavLst>
                                        <p:tav tm="0">
                                          <p:val>
                                            <p:strVal val="#ppt_x"/>
                                          </p:val>
                                        </p:tav>
                                        <p:tav tm="100000">
                                          <p:val>
                                            <p:strVal val="#ppt_x"/>
                                          </p:val>
                                        </p:tav>
                                      </p:tavLst>
                                    </p:anim>
                                    <p:anim calcmode="lin" valueType="num">
                                      <p:cBhvr additive="base">
                                        <p:cTn id="8" dur="1000" fill="hold"/>
                                        <p:tgtEl>
                                          <p:spTgt spid="43"/>
                                        </p:tgtEl>
                                        <p:attrNameLst>
                                          <p:attrName>ppt_y</p:attrName>
                                        </p:attrNameLst>
                                      </p:cBhvr>
                                      <p:tavLst>
                                        <p:tav tm="0">
                                          <p:val>
                                            <p:strVal val="0-#ppt_h/2"/>
                                          </p:val>
                                        </p:tav>
                                        <p:tav tm="100000">
                                          <p:val>
                                            <p:strVal val="#ppt_y"/>
                                          </p:val>
                                        </p:tav>
                                      </p:tavLst>
                                    </p:anim>
                                  </p:childTnLst>
                                </p:cTn>
                              </p:par>
                            </p:childTnLst>
                          </p:cTn>
                        </p:par>
                        <p:par>
                          <p:cTn id="9" fill="hold">
                            <p:stCondLst>
                              <p:cond delay="1300"/>
                            </p:stCondLst>
                            <p:childTnLst>
                              <p:par>
                                <p:cTn id="10" presetID="10" presetClass="entr" presetSubtype="0" fill="hold" grpId="0" nodeType="afterEffect">
                                  <p:stCondLst>
                                    <p:cond delay="0"/>
                                  </p:stCondLst>
                                  <p:childTnLst>
                                    <p:set>
                                      <p:cBhvr>
                                        <p:cTn id="11" dur="1" fill="hold">
                                          <p:stCondLst>
                                            <p:cond delay="0"/>
                                          </p:stCondLst>
                                        </p:cTn>
                                        <p:tgtEl>
                                          <p:spTgt spid="44"/>
                                        </p:tgtEl>
                                        <p:attrNameLst>
                                          <p:attrName>style.visibility</p:attrName>
                                        </p:attrNameLst>
                                      </p:cBhvr>
                                      <p:to>
                                        <p:strVal val="visible"/>
                                      </p:to>
                                    </p:set>
                                    <p:animEffect transition="in" filter="fade">
                                      <p:cBhvr>
                                        <p:cTn id="12" dur="500"/>
                                        <p:tgtEl>
                                          <p:spTgt spid="44"/>
                                        </p:tgtEl>
                                      </p:cBhvr>
                                    </p:animEffect>
                                  </p:childTnLst>
                                </p:cTn>
                              </p:par>
                            </p:childTnLst>
                          </p:cTn>
                        </p:par>
                        <p:par>
                          <p:cTn id="13" fill="hold">
                            <p:stCondLst>
                              <p:cond delay="1800"/>
                            </p:stCondLst>
                            <p:childTnLst>
                              <p:par>
                                <p:cTn id="14" presetID="2" presetClass="entr" presetSubtype="12" decel="100000" fill="hold" grpId="0" nodeType="afterEffect">
                                  <p:stCondLst>
                                    <p:cond delay="0"/>
                                  </p:stCondLst>
                                  <p:childTnLst>
                                    <p:set>
                                      <p:cBhvr>
                                        <p:cTn id="15" dur="1" fill="hold">
                                          <p:stCondLst>
                                            <p:cond delay="0"/>
                                          </p:stCondLst>
                                        </p:cTn>
                                        <p:tgtEl>
                                          <p:spTgt spid="28">
                                            <p:txEl>
                                              <p:pRg st="0" end="0"/>
                                            </p:txEl>
                                          </p:spTgt>
                                        </p:tgtEl>
                                        <p:attrNameLst>
                                          <p:attrName>style.visibility</p:attrName>
                                        </p:attrNameLst>
                                      </p:cBhvr>
                                      <p:to>
                                        <p:strVal val="visible"/>
                                      </p:to>
                                    </p:set>
                                    <p:anim calcmode="lin" valueType="num">
                                      <p:cBhvr additive="base">
                                        <p:cTn id="16" dur="1000" fill="hold"/>
                                        <p:tgtEl>
                                          <p:spTgt spid="28">
                                            <p:txEl>
                                              <p:pRg st="0" end="0"/>
                                            </p:txEl>
                                          </p:spTgt>
                                        </p:tgtEl>
                                        <p:attrNameLst>
                                          <p:attrName>ppt_x</p:attrName>
                                        </p:attrNameLst>
                                      </p:cBhvr>
                                      <p:tavLst>
                                        <p:tav tm="0">
                                          <p:val>
                                            <p:strVal val="0-#ppt_w/2"/>
                                          </p:val>
                                        </p:tav>
                                        <p:tav tm="100000">
                                          <p:val>
                                            <p:strVal val="#ppt_x"/>
                                          </p:val>
                                        </p:tav>
                                      </p:tavLst>
                                    </p:anim>
                                    <p:anim calcmode="lin" valueType="num">
                                      <p:cBhvr additive="base">
                                        <p:cTn id="17" dur="1000" fill="hold"/>
                                        <p:tgtEl>
                                          <p:spTgt spid="28">
                                            <p:txEl>
                                              <p:pRg st="0" end="0"/>
                                            </p:txEl>
                                          </p:spTgt>
                                        </p:tgtEl>
                                        <p:attrNameLst>
                                          <p:attrName>ppt_y</p:attrName>
                                        </p:attrNameLst>
                                      </p:cBhvr>
                                      <p:tavLst>
                                        <p:tav tm="0">
                                          <p:val>
                                            <p:strVal val="1+#ppt_h/2"/>
                                          </p:val>
                                        </p:tav>
                                        <p:tav tm="100000">
                                          <p:val>
                                            <p:strVal val="#ppt_y"/>
                                          </p:val>
                                        </p:tav>
                                      </p:tavLst>
                                    </p:anim>
                                  </p:childTnLst>
                                </p:cTn>
                              </p:par>
                              <p:par>
                                <p:cTn id="18" presetID="2" presetClass="entr" presetSubtype="9" decel="100000" fill="hold" grpId="0" nodeType="withEffect">
                                  <p:stCondLst>
                                    <p:cond delay="0"/>
                                  </p:stCondLst>
                                  <p:childTnLst>
                                    <p:set>
                                      <p:cBhvr>
                                        <p:cTn id="19" dur="1" fill="hold">
                                          <p:stCondLst>
                                            <p:cond delay="0"/>
                                          </p:stCondLst>
                                        </p:cTn>
                                        <p:tgtEl>
                                          <p:spTgt spid="33">
                                            <p:txEl>
                                              <p:pRg st="0" end="0"/>
                                            </p:txEl>
                                          </p:spTgt>
                                        </p:tgtEl>
                                        <p:attrNameLst>
                                          <p:attrName>style.visibility</p:attrName>
                                        </p:attrNameLst>
                                      </p:cBhvr>
                                      <p:to>
                                        <p:strVal val="visible"/>
                                      </p:to>
                                    </p:set>
                                    <p:anim calcmode="lin" valueType="num">
                                      <p:cBhvr additive="base">
                                        <p:cTn id="20" dur="1000" fill="hold"/>
                                        <p:tgtEl>
                                          <p:spTgt spid="33">
                                            <p:txEl>
                                              <p:pRg st="0" end="0"/>
                                            </p:txEl>
                                          </p:spTgt>
                                        </p:tgtEl>
                                        <p:attrNameLst>
                                          <p:attrName>ppt_x</p:attrName>
                                        </p:attrNameLst>
                                      </p:cBhvr>
                                      <p:tavLst>
                                        <p:tav tm="0">
                                          <p:val>
                                            <p:strVal val="0-#ppt_w/2"/>
                                          </p:val>
                                        </p:tav>
                                        <p:tav tm="100000">
                                          <p:val>
                                            <p:strVal val="#ppt_x"/>
                                          </p:val>
                                        </p:tav>
                                      </p:tavLst>
                                    </p:anim>
                                    <p:anim calcmode="lin" valueType="num">
                                      <p:cBhvr additive="base">
                                        <p:cTn id="21" dur="1000" fill="hold"/>
                                        <p:tgtEl>
                                          <p:spTgt spid="33">
                                            <p:txEl>
                                              <p:pRg st="0" end="0"/>
                                            </p:txEl>
                                          </p:spTgt>
                                        </p:tgtEl>
                                        <p:attrNameLst>
                                          <p:attrName>ppt_y</p:attrName>
                                        </p:attrNameLst>
                                      </p:cBhvr>
                                      <p:tavLst>
                                        <p:tav tm="0">
                                          <p:val>
                                            <p:strVal val="0-#ppt_h/2"/>
                                          </p:val>
                                        </p:tav>
                                        <p:tav tm="100000">
                                          <p:val>
                                            <p:strVal val="#ppt_y"/>
                                          </p:val>
                                        </p:tav>
                                      </p:tavLst>
                                    </p:anim>
                                  </p:childTnLst>
                                </p:cTn>
                              </p:par>
                              <p:par>
                                <p:cTn id="22" presetID="2" presetClass="entr" presetSubtype="3" decel="100000" fill="hold" grpId="0" nodeType="withEffect">
                                  <p:stCondLst>
                                    <p:cond delay="0"/>
                                  </p:stCondLst>
                                  <p:childTnLst>
                                    <p:set>
                                      <p:cBhvr>
                                        <p:cTn id="23" dur="1" fill="hold">
                                          <p:stCondLst>
                                            <p:cond delay="0"/>
                                          </p:stCondLst>
                                        </p:cTn>
                                        <p:tgtEl>
                                          <p:spTgt spid="37">
                                            <p:txEl>
                                              <p:pRg st="0" end="0"/>
                                            </p:txEl>
                                          </p:spTgt>
                                        </p:tgtEl>
                                        <p:attrNameLst>
                                          <p:attrName>style.visibility</p:attrName>
                                        </p:attrNameLst>
                                      </p:cBhvr>
                                      <p:to>
                                        <p:strVal val="visible"/>
                                      </p:to>
                                    </p:set>
                                    <p:anim calcmode="lin" valueType="num">
                                      <p:cBhvr additive="base">
                                        <p:cTn id="24" dur="1000" fill="hold"/>
                                        <p:tgtEl>
                                          <p:spTgt spid="37">
                                            <p:txEl>
                                              <p:pRg st="0" end="0"/>
                                            </p:txEl>
                                          </p:spTgt>
                                        </p:tgtEl>
                                        <p:attrNameLst>
                                          <p:attrName>ppt_x</p:attrName>
                                        </p:attrNameLst>
                                      </p:cBhvr>
                                      <p:tavLst>
                                        <p:tav tm="0">
                                          <p:val>
                                            <p:strVal val="1+#ppt_w/2"/>
                                          </p:val>
                                        </p:tav>
                                        <p:tav tm="100000">
                                          <p:val>
                                            <p:strVal val="#ppt_x"/>
                                          </p:val>
                                        </p:tav>
                                      </p:tavLst>
                                    </p:anim>
                                    <p:anim calcmode="lin" valueType="num">
                                      <p:cBhvr additive="base">
                                        <p:cTn id="25" dur="1000" fill="hold"/>
                                        <p:tgtEl>
                                          <p:spTgt spid="37">
                                            <p:txEl>
                                              <p:pRg st="0" end="0"/>
                                            </p:txEl>
                                          </p:spTgt>
                                        </p:tgtEl>
                                        <p:attrNameLst>
                                          <p:attrName>ppt_y</p:attrName>
                                        </p:attrNameLst>
                                      </p:cBhvr>
                                      <p:tavLst>
                                        <p:tav tm="0">
                                          <p:val>
                                            <p:strVal val="0-#ppt_h/2"/>
                                          </p:val>
                                        </p:tav>
                                        <p:tav tm="100000">
                                          <p:val>
                                            <p:strVal val="#ppt_y"/>
                                          </p:val>
                                        </p:tav>
                                      </p:tavLst>
                                    </p:anim>
                                  </p:childTnLst>
                                </p:cTn>
                              </p:par>
                              <p:par>
                                <p:cTn id="26" presetID="2" presetClass="entr" presetSubtype="6" decel="100000" fill="hold" grpId="0" nodeType="withEffect">
                                  <p:stCondLst>
                                    <p:cond delay="0"/>
                                  </p:stCondLst>
                                  <p:childTnLst>
                                    <p:set>
                                      <p:cBhvr>
                                        <p:cTn id="27" dur="1" fill="hold">
                                          <p:stCondLst>
                                            <p:cond delay="0"/>
                                          </p:stCondLst>
                                        </p:cTn>
                                        <p:tgtEl>
                                          <p:spTgt spid="40">
                                            <p:txEl>
                                              <p:pRg st="0" end="0"/>
                                            </p:txEl>
                                          </p:spTgt>
                                        </p:tgtEl>
                                        <p:attrNameLst>
                                          <p:attrName>style.visibility</p:attrName>
                                        </p:attrNameLst>
                                      </p:cBhvr>
                                      <p:to>
                                        <p:strVal val="visible"/>
                                      </p:to>
                                    </p:set>
                                    <p:anim calcmode="lin" valueType="num">
                                      <p:cBhvr additive="base">
                                        <p:cTn id="28" dur="1000" fill="hold"/>
                                        <p:tgtEl>
                                          <p:spTgt spid="40">
                                            <p:txEl>
                                              <p:pRg st="0" end="0"/>
                                            </p:txEl>
                                          </p:spTgt>
                                        </p:tgtEl>
                                        <p:attrNameLst>
                                          <p:attrName>ppt_x</p:attrName>
                                        </p:attrNameLst>
                                      </p:cBhvr>
                                      <p:tavLst>
                                        <p:tav tm="0">
                                          <p:val>
                                            <p:strVal val="1+#ppt_w/2"/>
                                          </p:val>
                                        </p:tav>
                                        <p:tav tm="100000">
                                          <p:val>
                                            <p:strVal val="#ppt_x"/>
                                          </p:val>
                                        </p:tav>
                                      </p:tavLst>
                                    </p:anim>
                                    <p:anim calcmode="lin" valueType="num">
                                      <p:cBhvr additive="base">
                                        <p:cTn id="29" dur="1000" fill="hold"/>
                                        <p:tgtEl>
                                          <p:spTgt spid="40">
                                            <p:txEl>
                                              <p:pRg st="0" end="0"/>
                                            </p:txEl>
                                          </p:spTgt>
                                        </p:tgtEl>
                                        <p:attrNameLst>
                                          <p:attrName>ppt_y</p:attrName>
                                        </p:attrNameLst>
                                      </p:cBhvr>
                                      <p:tavLst>
                                        <p:tav tm="0">
                                          <p:val>
                                            <p:strVal val="1+#ppt_h/2"/>
                                          </p:val>
                                        </p:tav>
                                        <p:tav tm="100000">
                                          <p:val>
                                            <p:strVal val="#ppt_y"/>
                                          </p:val>
                                        </p:tav>
                                      </p:tavLst>
                                    </p:anim>
                                  </p:childTnLst>
                                </p:cTn>
                              </p:par>
                              <p:par>
                                <p:cTn id="30" presetID="2" presetClass="entr" presetSubtype="6" decel="100000" fill="hold" grpId="0" nodeType="withEffect">
                                  <p:stCondLst>
                                    <p:cond delay="0"/>
                                  </p:stCondLst>
                                  <p:childTnLst>
                                    <p:set>
                                      <p:cBhvr>
                                        <p:cTn id="31" dur="1" fill="hold">
                                          <p:stCondLst>
                                            <p:cond delay="0"/>
                                          </p:stCondLst>
                                        </p:cTn>
                                        <p:tgtEl>
                                          <p:spTgt spid="22"/>
                                        </p:tgtEl>
                                        <p:attrNameLst>
                                          <p:attrName>style.visibility</p:attrName>
                                        </p:attrNameLst>
                                      </p:cBhvr>
                                      <p:to>
                                        <p:strVal val="visible"/>
                                      </p:to>
                                    </p:set>
                                    <p:anim calcmode="lin" valueType="num">
                                      <p:cBhvr additive="base">
                                        <p:cTn id="32" dur="1000" fill="hold"/>
                                        <p:tgtEl>
                                          <p:spTgt spid="22"/>
                                        </p:tgtEl>
                                        <p:attrNameLst>
                                          <p:attrName>ppt_x</p:attrName>
                                        </p:attrNameLst>
                                      </p:cBhvr>
                                      <p:tavLst>
                                        <p:tav tm="0">
                                          <p:val>
                                            <p:strVal val="1+#ppt_w/2"/>
                                          </p:val>
                                        </p:tav>
                                        <p:tav tm="100000">
                                          <p:val>
                                            <p:strVal val="#ppt_x"/>
                                          </p:val>
                                        </p:tav>
                                      </p:tavLst>
                                    </p:anim>
                                    <p:anim calcmode="lin" valueType="num">
                                      <p:cBhvr additive="base">
                                        <p:cTn id="33" dur="1000" fill="hold"/>
                                        <p:tgtEl>
                                          <p:spTgt spid="22"/>
                                        </p:tgtEl>
                                        <p:attrNameLst>
                                          <p:attrName>ppt_y</p:attrName>
                                        </p:attrNameLst>
                                      </p:cBhvr>
                                      <p:tavLst>
                                        <p:tav tm="0">
                                          <p:val>
                                            <p:strVal val="1+#ppt_h/2"/>
                                          </p:val>
                                        </p:tav>
                                        <p:tav tm="100000">
                                          <p:val>
                                            <p:strVal val="#ppt_y"/>
                                          </p:val>
                                        </p:tav>
                                      </p:tavLst>
                                    </p:anim>
                                  </p:childTnLst>
                                </p:cTn>
                              </p:par>
                              <p:par>
                                <p:cTn id="34" presetID="2" presetClass="entr" presetSubtype="12" decel="100000" fill="hold" grpId="0" nodeType="withEffect">
                                  <p:stCondLst>
                                    <p:cond delay="0"/>
                                  </p:stCondLst>
                                  <p:childTnLst>
                                    <p:set>
                                      <p:cBhvr>
                                        <p:cTn id="35" dur="1" fill="hold">
                                          <p:stCondLst>
                                            <p:cond delay="0"/>
                                          </p:stCondLst>
                                        </p:cTn>
                                        <p:tgtEl>
                                          <p:spTgt spid="21"/>
                                        </p:tgtEl>
                                        <p:attrNameLst>
                                          <p:attrName>style.visibility</p:attrName>
                                        </p:attrNameLst>
                                      </p:cBhvr>
                                      <p:to>
                                        <p:strVal val="visible"/>
                                      </p:to>
                                    </p:set>
                                    <p:anim calcmode="lin" valueType="num">
                                      <p:cBhvr additive="base">
                                        <p:cTn id="36" dur="1000" fill="hold"/>
                                        <p:tgtEl>
                                          <p:spTgt spid="21"/>
                                        </p:tgtEl>
                                        <p:attrNameLst>
                                          <p:attrName>ppt_x</p:attrName>
                                        </p:attrNameLst>
                                      </p:cBhvr>
                                      <p:tavLst>
                                        <p:tav tm="0">
                                          <p:val>
                                            <p:strVal val="0-#ppt_w/2"/>
                                          </p:val>
                                        </p:tav>
                                        <p:tav tm="100000">
                                          <p:val>
                                            <p:strVal val="#ppt_x"/>
                                          </p:val>
                                        </p:tav>
                                      </p:tavLst>
                                    </p:anim>
                                    <p:anim calcmode="lin" valueType="num">
                                      <p:cBhvr additive="base">
                                        <p:cTn id="37" dur="1000" fill="hold"/>
                                        <p:tgtEl>
                                          <p:spTgt spid="21"/>
                                        </p:tgtEl>
                                        <p:attrNameLst>
                                          <p:attrName>ppt_y</p:attrName>
                                        </p:attrNameLst>
                                      </p:cBhvr>
                                      <p:tavLst>
                                        <p:tav tm="0">
                                          <p:val>
                                            <p:strVal val="1+#ppt_h/2"/>
                                          </p:val>
                                        </p:tav>
                                        <p:tav tm="100000">
                                          <p:val>
                                            <p:strVal val="#ppt_y"/>
                                          </p:val>
                                        </p:tav>
                                      </p:tavLst>
                                    </p:anim>
                                  </p:childTnLst>
                                </p:cTn>
                              </p:par>
                              <p:par>
                                <p:cTn id="38" presetID="2" presetClass="entr" presetSubtype="3" decel="100000" fill="hold" grpId="0" nodeType="withEffect">
                                  <p:stCondLst>
                                    <p:cond delay="0"/>
                                  </p:stCondLst>
                                  <p:childTnLst>
                                    <p:set>
                                      <p:cBhvr>
                                        <p:cTn id="39" dur="1" fill="hold">
                                          <p:stCondLst>
                                            <p:cond delay="0"/>
                                          </p:stCondLst>
                                        </p:cTn>
                                        <p:tgtEl>
                                          <p:spTgt spid="17"/>
                                        </p:tgtEl>
                                        <p:attrNameLst>
                                          <p:attrName>style.visibility</p:attrName>
                                        </p:attrNameLst>
                                      </p:cBhvr>
                                      <p:to>
                                        <p:strVal val="visible"/>
                                      </p:to>
                                    </p:set>
                                    <p:anim calcmode="lin" valueType="num">
                                      <p:cBhvr additive="base">
                                        <p:cTn id="40" dur="1000" fill="hold"/>
                                        <p:tgtEl>
                                          <p:spTgt spid="17"/>
                                        </p:tgtEl>
                                        <p:attrNameLst>
                                          <p:attrName>ppt_x</p:attrName>
                                        </p:attrNameLst>
                                      </p:cBhvr>
                                      <p:tavLst>
                                        <p:tav tm="0">
                                          <p:val>
                                            <p:strVal val="1+#ppt_w/2"/>
                                          </p:val>
                                        </p:tav>
                                        <p:tav tm="100000">
                                          <p:val>
                                            <p:strVal val="#ppt_x"/>
                                          </p:val>
                                        </p:tav>
                                      </p:tavLst>
                                    </p:anim>
                                    <p:anim calcmode="lin" valueType="num">
                                      <p:cBhvr additive="base">
                                        <p:cTn id="41" dur="1000" fill="hold"/>
                                        <p:tgtEl>
                                          <p:spTgt spid="17"/>
                                        </p:tgtEl>
                                        <p:attrNameLst>
                                          <p:attrName>ppt_y</p:attrName>
                                        </p:attrNameLst>
                                      </p:cBhvr>
                                      <p:tavLst>
                                        <p:tav tm="0">
                                          <p:val>
                                            <p:strVal val="0-#ppt_h/2"/>
                                          </p:val>
                                        </p:tav>
                                        <p:tav tm="100000">
                                          <p:val>
                                            <p:strVal val="#ppt_y"/>
                                          </p:val>
                                        </p:tav>
                                      </p:tavLst>
                                    </p:anim>
                                  </p:childTnLst>
                                </p:cTn>
                              </p:par>
                              <p:par>
                                <p:cTn id="42" presetID="2" presetClass="entr" presetSubtype="9" decel="100000" fill="hold" grpId="0" nodeType="withEffect">
                                  <p:stCondLst>
                                    <p:cond delay="0"/>
                                  </p:stCondLst>
                                  <p:childTnLst>
                                    <p:set>
                                      <p:cBhvr>
                                        <p:cTn id="43" dur="1" fill="hold">
                                          <p:stCondLst>
                                            <p:cond delay="0"/>
                                          </p:stCondLst>
                                        </p:cTn>
                                        <p:tgtEl>
                                          <p:spTgt spid="16"/>
                                        </p:tgtEl>
                                        <p:attrNameLst>
                                          <p:attrName>style.visibility</p:attrName>
                                        </p:attrNameLst>
                                      </p:cBhvr>
                                      <p:to>
                                        <p:strVal val="visible"/>
                                      </p:to>
                                    </p:set>
                                    <p:anim calcmode="lin" valueType="num">
                                      <p:cBhvr additive="base">
                                        <p:cTn id="44" dur="1000" fill="hold"/>
                                        <p:tgtEl>
                                          <p:spTgt spid="16"/>
                                        </p:tgtEl>
                                        <p:attrNameLst>
                                          <p:attrName>ppt_x</p:attrName>
                                        </p:attrNameLst>
                                      </p:cBhvr>
                                      <p:tavLst>
                                        <p:tav tm="0">
                                          <p:val>
                                            <p:strVal val="0-#ppt_w/2"/>
                                          </p:val>
                                        </p:tav>
                                        <p:tav tm="100000">
                                          <p:val>
                                            <p:strVal val="#ppt_x"/>
                                          </p:val>
                                        </p:tav>
                                      </p:tavLst>
                                    </p:anim>
                                    <p:anim calcmode="lin" valueType="num">
                                      <p:cBhvr additive="base">
                                        <p:cTn id="45" dur="1000" fill="hold"/>
                                        <p:tgtEl>
                                          <p:spTgt spid="16"/>
                                        </p:tgtEl>
                                        <p:attrNameLst>
                                          <p:attrName>ppt_y</p:attrName>
                                        </p:attrNameLst>
                                      </p:cBhvr>
                                      <p:tavLst>
                                        <p:tav tm="0">
                                          <p:val>
                                            <p:strVal val="0-#ppt_h/2"/>
                                          </p:val>
                                        </p:tav>
                                        <p:tav tm="100000">
                                          <p:val>
                                            <p:strVal val="#ppt_y"/>
                                          </p:val>
                                        </p:tav>
                                      </p:tavLst>
                                    </p:anim>
                                  </p:childTnLst>
                                </p:cTn>
                              </p:par>
                              <p:par>
                                <p:cTn id="46" presetID="49" presetClass="entr" presetSubtype="0" decel="100000" fill="hold" grpId="1" nodeType="withEffect">
                                  <p:stCondLst>
                                    <p:cond delay="0"/>
                                  </p:stCondLst>
                                  <p:childTnLst>
                                    <p:set>
                                      <p:cBhvr>
                                        <p:cTn id="47" dur="1" fill="hold">
                                          <p:stCondLst>
                                            <p:cond delay="0"/>
                                          </p:stCondLst>
                                        </p:cTn>
                                        <p:tgtEl>
                                          <p:spTgt spid="28">
                                            <p:txEl>
                                              <p:pRg st="0" end="0"/>
                                            </p:txEl>
                                          </p:spTgt>
                                        </p:tgtEl>
                                        <p:attrNameLst>
                                          <p:attrName>style.visibility</p:attrName>
                                        </p:attrNameLst>
                                      </p:cBhvr>
                                      <p:to>
                                        <p:strVal val="visible"/>
                                      </p:to>
                                    </p:set>
                                    <p:anim calcmode="lin" valueType="num">
                                      <p:cBhvr>
                                        <p:cTn id="48" dur="1000" fill="hold"/>
                                        <p:tgtEl>
                                          <p:spTgt spid="28">
                                            <p:txEl>
                                              <p:pRg st="0" end="0"/>
                                            </p:txEl>
                                          </p:spTgt>
                                        </p:tgtEl>
                                        <p:attrNameLst>
                                          <p:attrName>ppt_w</p:attrName>
                                        </p:attrNameLst>
                                      </p:cBhvr>
                                      <p:tavLst>
                                        <p:tav tm="0">
                                          <p:val>
                                            <p:fltVal val="0"/>
                                          </p:val>
                                        </p:tav>
                                        <p:tav tm="100000">
                                          <p:val>
                                            <p:strVal val="#ppt_w"/>
                                          </p:val>
                                        </p:tav>
                                      </p:tavLst>
                                    </p:anim>
                                    <p:anim calcmode="lin" valueType="num">
                                      <p:cBhvr>
                                        <p:cTn id="49" dur="1000" fill="hold"/>
                                        <p:tgtEl>
                                          <p:spTgt spid="28">
                                            <p:txEl>
                                              <p:pRg st="0" end="0"/>
                                            </p:txEl>
                                          </p:spTgt>
                                        </p:tgtEl>
                                        <p:attrNameLst>
                                          <p:attrName>ppt_h</p:attrName>
                                        </p:attrNameLst>
                                      </p:cBhvr>
                                      <p:tavLst>
                                        <p:tav tm="0">
                                          <p:val>
                                            <p:fltVal val="0"/>
                                          </p:val>
                                        </p:tav>
                                        <p:tav tm="100000">
                                          <p:val>
                                            <p:strVal val="#ppt_h"/>
                                          </p:val>
                                        </p:tav>
                                      </p:tavLst>
                                    </p:anim>
                                    <p:anim calcmode="lin" valueType="num">
                                      <p:cBhvr>
                                        <p:cTn id="50" dur="1000" fill="hold"/>
                                        <p:tgtEl>
                                          <p:spTgt spid="28">
                                            <p:txEl>
                                              <p:pRg st="0" end="0"/>
                                            </p:txEl>
                                          </p:spTgt>
                                        </p:tgtEl>
                                        <p:attrNameLst>
                                          <p:attrName>style.rotation</p:attrName>
                                        </p:attrNameLst>
                                      </p:cBhvr>
                                      <p:tavLst>
                                        <p:tav tm="0">
                                          <p:val>
                                            <p:fltVal val="360"/>
                                          </p:val>
                                        </p:tav>
                                        <p:tav tm="100000">
                                          <p:val>
                                            <p:fltVal val="0"/>
                                          </p:val>
                                        </p:tav>
                                      </p:tavLst>
                                    </p:anim>
                                    <p:animEffect transition="in" filter="fade">
                                      <p:cBhvr>
                                        <p:cTn id="51" dur="1000"/>
                                        <p:tgtEl>
                                          <p:spTgt spid="28">
                                            <p:txEl>
                                              <p:pRg st="0" end="0"/>
                                            </p:txEl>
                                          </p:spTgt>
                                        </p:tgtEl>
                                      </p:cBhvr>
                                    </p:animEffect>
                                  </p:childTnLst>
                                </p:cTn>
                              </p:par>
                              <p:par>
                                <p:cTn id="52" presetID="49" presetClass="entr" presetSubtype="0" decel="100000" fill="hold" grpId="1" nodeType="withEffect">
                                  <p:stCondLst>
                                    <p:cond delay="0"/>
                                  </p:stCondLst>
                                  <p:childTnLst>
                                    <p:set>
                                      <p:cBhvr>
                                        <p:cTn id="53" dur="1" fill="hold">
                                          <p:stCondLst>
                                            <p:cond delay="0"/>
                                          </p:stCondLst>
                                        </p:cTn>
                                        <p:tgtEl>
                                          <p:spTgt spid="33">
                                            <p:txEl>
                                              <p:pRg st="0" end="0"/>
                                            </p:txEl>
                                          </p:spTgt>
                                        </p:tgtEl>
                                        <p:attrNameLst>
                                          <p:attrName>style.visibility</p:attrName>
                                        </p:attrNameLst>
                                      </p:cBhvr>
                                      <p:to>
                                        <p:strVal val="visible"/>
                                      </p:to>
                                    </p:set>
                                    <p:anim calcmode="lin" valueType="num">
                                      <p:cBhvr>
                                        <p:cTn id="54" dur="1000" fill="hold"/>
                                        <p:tgtEl>
                                          <p:spTgt spid="33">
                                            <p:txEl>
                                              <p:pRg st="0" end="0"/>
                                            </p:txEl>
                                          </p:spTgt>
                                        </p:tgtEl>
                                        <p:attrNameLst>
                                          <p:attrName>ppt_w</p:attrName>
                                        </p:attrNameLst>
                                      </p:cBhvr>
                                      <p:tavLst>
                                        <p:tav tm="0">
                                          <p:val>
                                            <p:fltVal val="0"/>
                                          </p:val>
                                        </p:tav>
                                        <p:tav tm="100000">
                                          <p:val>
                                            <p:strVal val="#ppt_w"/>
                                          </p:val>
                                        </p:tav>
                                      </p:tavLst>
                                    </p:anim>
                                    <p:anim calcmode="lin" valueType="num">
                                      <p:cBhvr>
                                        <p:cTn id="55" dur="1000" fill="hold"/>
                                        <p:tgtEl>
                                          <p:spTgt spid="33">
                                            <p:txEl>
                                              <p:pRg st="0" end="0"/>
                                            </p:txEl>
                                          </p:spTgt>
                                        </p:tgtEl>
                                        <p:attrNameLst>
                                          <p:attrName>ppt_h</p:attrName>
                                        </p:attrNameLst>
                                      </p:cBhvr>
                                      <p:tavLst>
                                        <p:tav tm="0">
                                          <p:val>
                                            <p:fltVal val="0"/>
                                          </p:val>
                                        </p:tav>
                                        <p:tav tm="100000">
                                          <p:val>
                                            <p:strVal val="#ppt_h"/>
                                          </p:val>
                                        </p:tav>
                                      </p:tavLst>
                                    </p:anim>
                                    <p:anim calcmode="lin" valueType="num">
                                      <p:cBhvr>
                                        <p:cTn id="56" dur="1000" fill="hold"/>
                                        <p:tgtEl>
                                          <p:spTgt spid="33">
                                            <p:txEl>
                                              <p:pRg st="0" end="0"/>
                                            </p:txEl>
                                          </p:spTgt>
                                        </p:tgtEl>
                                        <p:attrNameLst>
                                          <p:attrName>style.rotation</p:attrName>
                                        </p:attrNameLst>
                                      </p:cBhvr>
                                      <p:tavLst>
                                        <p:tav tm="0">
                                          <p:val>
                                            <p:fltVal val="360"/>
                                          </p:val>
                                        </p:tav>
                                        <p:tav tm="100000">
                                          <p:val>
                                            <p:fltVal val="0"/>
                                          </p:val>
                                        </p:tav>
                                      </p:tavLst>
                                    </p:anim>
                                    <p:animEffect transition="in" filter="fade">
                                      <p:cBhvr>
                                        <p:cTn id="57" dur="1000"/>
                                        <p:tgtEl>
                                          <p:spTgt spid="33">
                                            <p:txEl>
                                              <p:pRg st="0" end="0"/>
                                            </p:txEl>
                                          </p:spTgt>
                                        </p:tgtEl>
                                      </p:cBhvr>
                                    </p:animEffect>
                                  </p:childTnLst>
                                </p:cTn>
                              </p:par>
                              <p:par>
                                <p:cTn id="58" presetID="49" presetClass="entr" presetSubtype="0" decel="100000" fill="hold" grpId="1" nodeType="withEffect">
                                  <p:stCondLst>
                                    <p:cond delay="0"/>
                                  </p:stCondLst>
                                  <p:childTnLst>
                                    <p:set>
                                      <p:cBhvr>
                                        <p:cTn id="59" dur="1" fill="hold">
                                          <p:stCondLst>
                                            <p:cond delay="0"/>
                                          </p:stCondLst>
                                        </p:cTn>
                                        <p:tgtEl>
                                          <p:spTgt spid="37">
                                            <p:txEl>
                                              <p:pRg st="0" end="0"/>
                                            </p:txEl>
                                          </p:spTgt>
                                        </p:tgtEl>
                                        <p:attrNameLst>
                                          <p:attrName>style.visibility</p:attrName>
                                        </p:attrNameLst>
                                      </p:cBhvr>
                                      <p:to>
                                        <p:strVal val="visible"/>
                                      </p:to>
                                    </p:set>
                                    <p:anim calcmode="lin" valueType="num">
                                      <p:cBhvr>
                                        <p:cTn id="60" dur="1000" fill="hold"/>
                                        <p:tgtEl>
                                          <p:spTgt spid="37">
                                            <p:txEl>
                                              <p:pRg st="0" end="0"/>
                                            </p:txEl>
                                          </p:spTgt>
                                        </p:tgtEl>
                                        <p:attrNameLst>
                                          <p:attrName>ppt_w</p:attrName>
                                        </p:attrNameLst>
                                      </p:cBhvr>
                                      <p:tavLst>
                                        <p:tav tm="0">
                                          <p:val>
                                            <p:fltVal val="0"/>
                                          </p:val>
                                        </p:tav>
                                        <p:tav tm="100000">
                                          <p:val>
                                            <p:strVal val="#ppt_w"/>
                                          </p:val>
                                        </p:tav>
                                      </p:tavLst>
                                    </p:anim>
                                    <p:anim calcmode="lin" valueType="num">
                                      <p:cBhvr>
                                        <p:cTn id="61" dur="1000" fill="hold"/>
                                        <p:tgtEl>
                                          <p:spTgt spid="37">
                                            <p:txEl>
                                              <p:pRg st="0" end="0"/>
                                            </p:txEl>
                                          </p:spTgt>
                                        </p:tgtEl>
                                        <p:attrNameLst>
                                          <p:attrName>ppt_h</p:attrName>
                                        </p:attrNameLst>
                                      </p:cBhvr>
                                      <p:tavLst>
                                        <p:tav tm="0">
                                          <p:val>
                                            <p:fltVal val="0"/>
                                          </p:val>
                                        </p:tav>
                                        <p:tav tm="100000">
                                          <p:val>
                                            <p:strVal val="#ppt_h"/>
                                          </p:val>
                                        </p:tav>
                                      </p:tavLst>
                                    </p:anim>
                                    <p:anim calcmode="lin" valueType="num">
                                      <p:cBhvr>
                                        <p:cTn id="62" dur="1000" fill="hold"/>
                                        <p:tgtEl>
                                          <p:spTgt spid="37">
                                            <p:txEl>
                                              <p:pRg st="0" end="0"/>
                                            </p:txEl>
                                          </p:spTgt>
                                        </p:tgtEl>
                                        <p:attrNameLst>
                                          <p:attrName>style.rotation</p:attrName>
                                        </p:attrNameLst>
                                      </p:cBhvr>
                                      <p:tavLst>
                                        <p:tav tm="0">
                                          <p:val>
                                            <p:fltVal val="360"/>
                                          </p:val>
                                        </p:tav>
                                        <p:tav tm="100000">
                                          <p:val>
                                            <p:fltVal val="0"/>
                                          </p:val>
                                        </p:tav>
                                      </p:tavLst>
                                    </p:anim>
                                    <p:animEffect transition="in" filter="fade">
                                      <p:cBhvr>
                                        <p:cTn id="63" dur="1000"/>
                                        <p:tgtEl>
                                          <p:spTgt spid="37">
                                            <p:txEl>
                                              <p:pRg st="0" end="0"/>
                                            </p:txEl>
                                          </p:spTgt>
                                        </p:tgtEl>
                                      </p:cBhvr>
                                    </p:animEffect>
                                  </p:childTnLst>
                                </p:cTn>
                              </p:par>
                              <p:par>
                                <p:cTn id="64" presetID="49" presetClass="entr" presetSubtype="0" decel="100000" fill="hold" grpId="1" nodeType="withEffect">
                                  <p:stCondLst>
                                    <p:cond delay="0"/>
                                  </p:stCondLst>
                                  <p:childTnLst>
                                    <p:set>
                                      <p:cBhvr>
                                        <p:cTn id="65" dur="1" fill="hold">
                                          <p:stCondLst>
                                            <p:cond delay="0"/>
                                          </p:stCondLst>
                                        </p:cTn>
                                        <p:tgtEl>
                                          <p:spTgt spid="40">
                                            <p:txEl>
                                              <p:pRg st="0" end="0"/>
                                            </p:txEl>
                                          </p:spTgt>
                                        </p:tgtEl>
                                        <p:attrNameLst>
                                          <p:attrName>style.visibility</p:attrName>
                                        </p:attrNameLst>
                                      </p:cBhvr>
                                      <p:to>
                                        <p:strVal val="visible"/>
                                      </p:to>
                                    </p:set>
                                    <p:anim calcmode="lin" valueType="num">
                                      <p:cBhvr>
                                        <p:cTn id="66" dur="1000" fill="hold"/>
                                        <p:tgtEl>
                                          <p:spTgt spid="40">
                                            <p:txEl>
                                              <p:pRg st="0" end="0"/>
                                            </p:txEl>
                                          </p:spTgt>
                                        </p:tgtEl>
                                        <p:attrNameLst>
                                          <p:attrName>ppt_w</p:attrName>
                                        </p:attrNameLst>
                                      </p:cBhvr>
                                      <p:tavLst>
                                        <p:tav tm="0">
                                          <p:val>
                                            <p:fltVal val="0"/>
                                          </p:val>
                                        </p:tav>
                                        <p:tav tm="100000">
                                          <p:val>
                                            <p:strVal val="#ppt_w"/>
                                          </p:val>
                                        </p:tav>
                                      </p:tavLst>
                                    </p:anim>
                                    <p:anim calcmode="lin" valueType="num">
                                      <p:cBhvr>
                                        <p:cTn id="67" dur="1000" fill="hold"/>
                                        <p:tgtEl>
                                          <p:spTgt spid="40">
                                            <p:txEl>
                                              <p:pRg st="0" end="0"/>
                                            </p:txEl>
                                          </p:spTgt>
                                        </p:tgtEl>
                                        <p:attrNameLst>
                                          <p:attrName>ppt_h</p:attrName>
                                        </p:attrNameLst>
                                      </p:cBhvr>
                                      <p:tavLst>
                                        <p:tav tm="0">
                                          <p:val>
                                            <p:fltVal val="0"/>
                                          </p:val>
                                        </p:tav>
                                        <p:tav tm="100000">
                                          <p:val>
                                            <p:strVal val="#ppt_h"/>
                                          </p:val>
                                        </p:tav>
                                      </p:tavLst>
                                    </p:anim>
                                    <p:anim calcmode="lin" valueType="num">
                                      <p:cBhvr>
                                        <p:cTn id="68" dur="1000" fill="hold"/>
                                        <p:tgtEl>
                                          <p:spTgt spid="40">
                                            <p:txEl>
                                              <p:pRg st="0" end="0"/>
                                            </p:txEl>
                                          </p:spTgt>
                                        </p:tgtEl>
                                        <p:attrNameLst>
                                          <p:attrName>style.rotation</p:attrName>
                                        </p:attrNameLst>
                                      </p:cBhvr>
                                      <p:tavLst>
                                        <p:tav tm="0">
                                          <p:val>
                                            <p:fltVal val="360"/>
                                          </p:val>
                                        </p:tav>
                                        <p:tav tm="100000">
                                          <p:val>
                                            <p:fltVal val="0"/>
                                          </p:val>
                                        </p:tav>
                                      </p:tavLst>
                                    </p:anim>
                                    <p:animEffect transition="in" filter="fade">
                                      <p:cBhvr>
                                        <p:cTn id="69" dur="1000"/>
                                        <p:tgtEl>
                                          <p:spTgt spid="40">
                                            <p:txEl>
                                              <p:pRg st="0" end="0"/>
                                            </p:txEl>
                                          </p:spTgt>
                                        </p:tgtEl>
                                      </p:cBhvr>
                                    </p:animEffect>
                                  </p:childTnLst>
                                </p:cTn>
                              </p:par>
                              <p:par>
                                <p:cTn id="70" presetID="49" presetClass="entr" presetSubtype="0" decel="100000" fill="hold" grpId="1" nodeType="withEffect">
                                  <p:stCondLst>
                                    <p:cond delay="0"/>
                                  </p:stCondLst>
                                  <p:childTnLst>
                                    <p:set>
                                      <p:cBhvr>
                                        <p:cTn id="71" dur="1" fill="hold">
                                          <p:stCondLst>
                                            <p:cond delay="0"/>
                                          </p:stCondLst>
                                        </p:cTn>
                                        <p:tgtEl>
                                          <p:spTgt spid="22"/>
                                        </p:tgtEl>
                                        <p:attrNameLst>
                                          <p:attrName>style.visibility</p:attrName>
                                        </p:attrNameLst>
                                      </p:cBhvr>
                                      <p:to>
                                        <p:strVal val="visible"/>
                                      </p:to>
                                    </p:set>
                                    <p:anim calcmode="lin" valueType="num">
                                      <p:cBhvr>
                                        <p:cTn id="72" dur="1000" fill="hold"/>
                                        <p:tgtEl>
                                          <p:spTgt spid="22"/>
                                        </p:tgtEl>
                                        <p:attrNameLst>
                                          <p:attrName>ppt_w</p:attrName>
                                        </p:attrNameLst>
                                      </p:cBhvr>
                                      <p:tavLst>
                                        <p:tav tm="0">
                                          <p:val>
                                            <p:fltVal val="0"/>
                                          </p:val>
                                        </p:tav>
                                        <p:tav tm="100000">
                                          <p:val>
                                            <p:strVal val="#ppt_w"/>
                                          </p:val>
                                        </p:tav>
                                      </p:tavLst>
                                    </p:anim>
                                    <p:anim calcmode="lin" valueType="num">
                                      <p:cBhvr>
                                        <p:cTn id="73" dur="1000" fill="hold"/>
                                        <p:tgtEl>
                                          <p:spTgt spid="22"/>
                                        </p:tgtEl>
                                        <p:attrNameLst>
                                          <p:attrName>ppt_h</p:attrName>
                                        </p:attrNameLst>
                                      </p:cBhvr>
                                      <p:tavLst>
                                        <p:tav tm="0">
                                          <p:val>
                                            <p:fltVal val="0"/>
                                          </p:val>
                                        </p:tav>
                                        <p:tav tm="100000">
                                          <p:val>
                                            <p:strVal val="#ppt_h"/>
                                          </p:val>
                                        </p:tav>
                                      </p:tavLst>
                                    </p:anim>
                                    <p:anim calcmode="lin" valueType="num">
                                      <p:cBhvr>
                                        <p:cTn id="74" dur="1000" fill="hold"/>
                                        <p:tgtEl>
                                          <p:spTgt spid="22"/>
                                        </p:tgtEl>
                                        <p:attrNameLst>
                                          <p:attrName>style.rotation</p:attrName>
                                        </p:attrNameLst>
                                      </p:cBhvr>
                                      <p:tavLst>
                                        <p:tav tm="0">
                                          <p:val>
                                            <p:fltVal val="360"/>
                                          </p:val>
                                        </p:tav>
                                        <p:tav tm="100000">
                                          <p:val>
                                            <p:fltVal val="0"/>
                                          </p:val>
                                        </p:tav>
                                      </p:tavLst>
                                    </p:anim>
                                    <p:animEffect transition="in" filter="fade">
                                      <p:cBhvr>
                                        <p:cTn id="75" dur="1000"/>
                                        <p:tgtEl>
                                          <p:spTgt spid="22"/>
                                        </p:tgtEl>
                                      </p:cBhvr>
                                    </p:animEffect>
                                  </p:childTnLst>
                                </p:cTn>
                              </p:par>
                              <p:par>
                                <p:cTn id="76" presetID="49" presetClass="entr" presetSubtype="0" decel="100000" fill="hold" grpId="1" nodeType="withEffect">
                                  <p:stCondLst>
                                    <p:cond delay="0"/>
                                  </p:stCondLst>
                                  <p:childTnLst>
                                    <p:set>
                                      <p:cBhvr>
                                        <p:cTn id="77" dur="1" fill="hold">
                                          <p:stCondLst>
                                            <p:cond delay="0"/>
                                          </p:stCondLst>
                                        </p:cTn>
                                        <p:tgtEl>
                                          <p:spTgt spid="21"/>
                                        </p:tgtEl>
                                        <p:attrNameLst>
                                          <p:attrName>style.visibility</p:attrName>
                                        </p:attrNameLst>
                                      </p:cBhvr>
                                      <p:to>
                                        <p:strVal val="visible"/>
                                      </p:to>
                                    </p:set>
                                    <p:anim calcmode="lin" valueType="num">
                                      <p:cBhvr>
                                        <p:cTn id="78" dur="1000" fill="hold"/>
                                        <p:tgtEl>
                                          <p:spTgt spid="21"/>
                                        </p:tgtEl>
                                        <p:attrNameLst>
                                          <p:attrName>ppt_w</p:attrName>
                                        </p:attrNameLst>
                                      </p:cBhvr>
                                      <p:tavLst>
                                        <p:tav tm="0">
                                          <p:val>
                                            <p:fltVal val="0"/>
                                          </p:val>
                                        </p:tav>
                                        <p:tav tm="100000">
                                          <p:val>
                                            <p:strVal val="#ppt_w"/>
                                          </p:val>
                                        </p:tav>
                                      </p:tavLst>
                                    </p:anim>
                                    <p:anim calcmode="lin" valueType="num">
                                      <p:cBhvr>
                                        <p:cTn id="79" dur="1000" fill="hold"/>
                                        <p:tgtEl>
                                          <p:spTgt spid="21"/>
                                        </p:tgtEl>
                                        <p:attrNameLst>
                                          <p:attrName>ppt_h</p:attrName>
                                        </p:attrNameLst>
                                      </p:cBhvr>
                                      <p:tavLst>
                                        <p:tav tm="0">
                                          <p:val>
                                            <p:fltVal val="0"/>
                                          </p:val>
                                        </p:tav>
                                        <p:tav tm="100000">
                                          <p:val>
                                            <p:strVal val="#ppt_h"/>
                                          </p:val>
                                        </p:tav>
                                      </p:tavLst>
                                    </p:anim>
                                    <p:anim calcmode="lin" valueType="num">
                                      <p:cBhvr>
                                        <p:cTn id="80" dur="1000" fill="hold"/>
                                        <p:tgtEl>
                                          <p:spTgt spid="21"/>
                                        </p:tgtEl>
                                        <p:attrNameLst>
                                          <p:attrName>style.rotation</p:attrName>
                                        </p:attrNameLst>
                                      </p:cBhvr>
                                      <p:tavLst>
                                        <p:tav tm="0">
                                          <p:val>
                                            <p:fltVal val="360"/>
                                          </p:val>
                                        </p:tav>
                                        <p:tav tm="100000">
                                          <p:val>
                                            <p:fltVal val="0"/>
                                          </p:val>
                                        </p:tav>
                                      </p:tavLst>
                                    </p:anim>
                                    <p:animEffect transition="in" filter="fade">
                                      <p:cBhvr>
                                        <p:cTn id="81" dur="1000"/>
                                        <p:tgtEl>
                                          <p:spTgt spid="21"/>
                                        </p:tgtEl>
                                      </p:cBhvr>
                                    </p:animEffect>
                                  </p:childTnLst>
                                </p:cTn>
                              </p:par>
                              <p:par>
                                <p:cTn id="82" presetID="49" presetClass="entr" presetSubtype="0" decel="100000" fill="hold" grpId="1" nodeType="withEffect">
                                  <p:stCondLst>
                                    <p:cond delay="0"/>
                                  </p:stCondLst>
                                  <p:childTnLst>
                                    <p:set>
                                      <p:cBhvr>
                                        <p:cTn id="83" dur="1" fill="hold">
                                          <p:stCondLst>
                                            <p:cond delay="0"/>
                                          </p:stCondLst>
                                        </p:cTn>
                                        <p:tgtEl>
                                          <p:spTgt spid="17"/>
                                        </p:tgtEl>
                                        <p:attrNameLst>
                                          <p:attrName>style.visibility</p:attrName>
                                        </p:attrNameLst>
                                      </p:cBhvr>
                                      <p:to>
                                        <p:strVal val="visible"/>
                                      </p:to>
                                    </p:set>
                                    <p:anim calcmode="lin" valueType="num">
                                      <p:cBhvr>
                                        <p:cTn id="84" dur="1000" fill="hold"/>
                                        <p:tgtEl>
                                          <p:spTgt spid="17"/>
                                        </p:tgtEl>
                                        <p:attrNameLst>
                                          <p:attrName>ppt_w</p:attrName>
                                        </p:attrNameLst>
                                      </p:cBhvr>
                                      <p:tavLst>
                                        <p:tav tm="0">
                                          <p:val>
                                            <p:fltVal val="0"/>
                                          </p:val>
                                        </p:tav>
                                        <p:tav tm="100000">
                                          <p:val>
                                            <p:strVal val="#ppt_w"/>
                                          </p:val>
                                        </p:tav>
                                      </p:tavLst>
                                    </p:anim>
                                    <p:anim calcmode="lin" valueType="num">
                                      <p:cBhvr>
                                        <p:cTn id="85" dur="1000" fill="hold"/>
                                        <p:tgtEl>
                                          <p:spTgt spid="17"/>
                                        </p:tgtEl>
                                        <p:attrNameLst>
                                          <p:attrName>ppt_h</p:attrName>
                                        </p:attrNameLst>
                                      </p:cBhvr>
                                      <p:tavLst>
                                        <p:tav tm="0">
                                          <p:val>
                                            <p:fltVal val="0"/>
                                          </p:val>
                                        </p:tav>
                                        <p:tav tm="100000">
                                          <p:val>
                                            <p:strVal val="#ppt_h"/>
                                          </p:val>
                                        </p:tav>
                                      </p:tavLst>
                                    </p:anim>
                                    <p:anim calcmode="lin" valueType="num">
                                      <p:cBhvr>
                                        <p:cTn id="86" dur="1000" fill="hold"/>
                                        <p:tgtEl>
                                          <p:spTgt spid="17"/>
                                        </p:tgtEl>
                                        <p:attrNameLst>
                                          <p:attrName>style.rotation</p:attrName>
                                        </p:attrNameLst>
                                      </p:cBhvr>
                                      <p:tavLst>
                                        <p:tav tm="0">
                                          <p:val>
                                            <p:fltVal val="360"/>
                                          </p:val>
                                        </p:tav>
                                        <p:tav tm="100000">
                                          <p:val>
                                            <p:fltVal val="0"/>
                                          </p:val>
                                        </p:tav>
                                      </p:tavLst>
                                    </p:anim>
                                    <p:animEffect transition="in" filter="fade">
                                      <p:cBhvr>
                                        <p:cTn id="87" dur="1000"/>
                                        <p:tgtEl>
                                          <p:spTgt spid="17"/>
                                        </p:tgtEl>
                                      </p:cBhvr>
                                    </p:animEffect>
                                  </p:childTnLst>
                                </p:cTn>
                              </p:par>
                              <p:par>
                                <p:cTn id="88" presetID="49" presetClass="entr" presetSubtype="0" decel="100000" fill="hold" grpId="1" nodeType="withEffect">
                                  <p:stCondLst>
                                    <p:cond delay="0"/>
                                  </p:stCondLst>
                                  <p:childTnLst>
                                    <p:set>
                                      <p:cBhvr>
                                        <p:cTn id="89" dur="1" fill="hold">
                                          <p:stCondLst>
                                            <p:cond delay="0"/>
                                          </p:stCondLst>
                                        </p:cTn>
                                        <p:tgtEl>
                                          <p:spTgt spid="16"/>
                                        </p:tgtEl>
                                        <p:attrNameLst>
                                          <p:attrName>style.visibility</p:attrName>
                                        </p:attrNameLst>
                                      </p:cBhvr>
                                      <p:to>
                                        <p:strVal val="visible"/>
                                      </p:to>
                                    </p:set>
                                    <p:anim calcmode="lin" valueType="num">
                                      <p:cBhvr>
                                        <p:cTn id="90" dur="1000" fill="hold"/>
                                        <p:tgtEl>
                                          <p:spTgt spid="16"/>
                                        </p:tgtEl>
                                        <p:attrNameLst>
                                          <p:attrName>ppt_w</p:attrName>
                                        </p:attrNameLst>
                                      </p:cBhvr>
                                      <p:tavLst>
                                        <p:tav tm="0">
                                          <p:val>
                                            <p:fltVal val="0"/>
                                          </p:val>
                                        </p:tav>
                                        <p:tav tm="100000">
                                          <p:val>
                                            <p:strVal val="#ppt_w"/>
                                          </p:val>
                                        </p:tav>
                                      </p:tavLst>
                                    </p:anim>
                                    <p:anim calcmode="lin" valueType="num">
                                      <p:cBhvr>
                                        <p:cTn id="91" dur="1000" fill="hold"/>
                                        <p:tgtEl>
                                          <p:spTgt spid="16"/>
                                        </p:tgtEl>
                                        <p:attrNameLst>
                                          <p:attrName>ppt_h</p:attrName>
                                        </p:attrNameLst>
                                      </p:cBhvr>
                                      <p:tavLst>
                                        <p:tav tm="0">
                                          <p:val>
                                            <p:fltVal val="0"/>
                                          </p:val>
                                        </p:tav>
                                        <p:tav tm="100000">
                                          <p:val>
                                            <p:strVal val="#ppt_h"/>
                                          </p:val>
                                        </p:tav>
                                      </p:tavLst>
                                    </p:anim>
                                    <p:anim calcmode="lin" valueType="num">
                                      <p:cBhvr>
                                        <p:cTn id="92" dur="1000" fill="hold"/>
                                        <p:tgtEl>
                                          <p:spTgt spid="16"/>
                                        </p:tgtEl>
                                        <p:attrNameLst>
                                          <p:attrName>style.rotation</p:attrName>
                                        </p:attrNameLst>
                                      </p:cBhvr>
                                      <p:tavLst>
                                        <p:tav tm="0">
                                          <p:val>
                                            <p:fltVal val="360"/>
                                          </p:val>
                                        </p:tav>
                                        <p:tav tm="100000">
                                          <p:val>
                                            <p:fltVal val="0"/>
                                          </p:val>
                                        </p:tav>
                                      </p:tavLst>
                                    </p:anim>
                                    <p:animEffect transition="in" filter="fade">
                                      <p:cBhvr>
                                        <p:cTn id="93" dur="1000"/>
                                        <p:tgtEl>
                                          <p:spTgt spid="16"/>
                                        </p:tgtEl>
                                      </p:cBhvr>
                                    </p:animEffect>
                                  </p:childTnLst>
                                </p:cTn>
                              </p:par>
                            </p:childTnLst>
                          </p:cTn>
                        </p:par>
                        <p:par>
                          <p:cTn id="94" fill="hold">
                            <p:stCondLst>
                              <p:cond delay="2800"/>
                            </p:stCondLst>
                            <p:childTnLst>
                              <p:par>
                                <p:cTn id="95" presetID="22" presetClass="entr" presetSubtype="2" fill="hold" grpId="0" nodeType="afterEffect">
                                  <p:stCondLst>
                                    <p:cond delay="0"/>
                                  </p:stCondLst>
                                  <p:childTnLst>
                                    <p:set>
                                      <p:cBhvr>
                                        <p:cTn id="96" dur="1" fill="hold">
                                          <p:stCondLst>
                                            <p:cond delay="0"/>
                                          </p:stCondLst>
                                        </p:cTn>
                                        <p:tgtEl>
                                          <p:spTgt spid="42">
                                            <p:txEl>
                                              <p:pRg st="0" end="0"/>
                                            </p:txEl>
                                          </p:spTgt>
                                        </p:tgtEl>
                                        <p:attrNameLst>
                                          <p:attrName>style.visibility</p:attrName>
                                        </p:attrNameLst>
                                      </p:cBhvr>
                                      <p:to>
                                        <p:strVal val="visible"/>
                                      </p:to>
                                    </p:set>
                                    <p:animEffect transition="in" filter="wipe(right)">
                                      <p:cBhvr>
                                        <p:cTn id="97" dur="500"/>
                                        <p:tgtEl>
                                          <p:spTgt spid="42">
                                            <p:txEl>
                                              <p:pRg st="0" end="0"/>
                                            </p:txEl>
                                          </p:spTgt>
                                        </p:tgtEl>
                                      </p:cBhvr>
                                    </p:animEffect>
                                  </p:childTnLst>
                                </p:cTn>
                              </p:par>
                            </p:childTnLst>
                          </p:cTn>
                        </p:par>
                        <p:par>
                          <p:cTn id="98" fill="hold">
                            <p:stCondLst>
                              <p:cond delay="3300"/>
                            </p:stCondLst>
                            <p:childTnLst>
                              <p:par>
                                <p:cTn id="99" presetID="10" presetClass="entr" presetSubtype="0" fill="hold" grpId="0" nodeType="afterEffect">
                                  <p:stCondLst>
                                    <p:cond delay="0"/>
                                  </p:stCondLst>
                                  <p:childTnLst>
                                    <p:set>
                                      <p:cBhvr>
                                        <p:cTn id="100" dur="1" fill="hold">
                                          <p:stCondLst>
                                            <p:cond delay="0"/>
                                          </p:stCondLst>
                                        </p:cTn>
                                        <p:tgtEl>
                                          <p:spTgt spid="41">
                                            <p:txEl>
                                              <p:pRg st="0" end="0"/>
                                            </p:txEl>
                                          </p:spTgt>
                                        </p:tgtEl>
                                        <p:attrNameLst>
                                          <p:attrName>style.visibility</p:attrName>
                                        </p:attrNameLst>
                                      </p:cBhvr>
                                      <p:to>
                                        <p:strVal val="visible"/>
                                      </p:to>
                                    </p:set>
                                    <p:animEffect transition="in" filter="fade">
                                      <p:cBhvr>
                                        <p:cTn id="101" dur="500"/>
                                        <p:tgtEl>
                                          <p:spTgt spid="41">
                                            <p:txEl>
                                              <p:pRg st="0" end="0"/>
                                            </p:txEl>
                                          </p:spTgt>
                                        </p:tgtEl>
                                      </p:cBhvr>
                                    </p:animEffect>
                                  </p:childTnLst>
                                </p:cTn>
                              </p:par>
                            </p:childTnLst>
                          </p:cTn>
                        </p:par>
                        <p:par>
                          <p:cTn id="102" fill="hold">
                            <p:stCondLst>
                              <p:cond delay="3800"/>
                            </p:stCondLst>
                            <p:childTnLst>
                              <p:par>
                                <p:cTn id="103" presetID="22" presetClass="entr" presetSubtype="8" fill="hold" grpId="0" nodeType="afterEffect">
                                  <p:stCondLst>
                                    <p:cond delay="250"/>
                                  </p:stCondLst>
                                  <p:childTnLst>
                                    <p:set>
                                      <p:cBhvr>
                                        <p:cTn id="104" dur="1" fill="hold">
                                          <p:stCondLst>
                                            <p:cond delay="0"/>
                                          </p:stCondLst>
                                        </p:cTn>
                                        <p:tgtEl>
                                          <p:spTgt spid="30">
                                            <p:txEl>
                                              <p:pRg st="0" end="0"/>
                                            </p:txEl>
                                          </p:spTgt>
                                        </p:tgtEl>
                                        <p:attrNameLst>
                                          <p:attrName>style.visibility</p:attrName>
                                        </p:attrNameLst>
                                      </p:cBhvr>
                                      <p:to>
                                        <p:strVal val="visible"/>
                                      </p:to>
                                    </p:set>
                                    <p:animEffect transition="in" filter="wipe(left)">
                                      <p:cBhvr>
                                        <p:cTn id="105" dur="500"/>
                                        <p:tgtEl>
                                          <p:spTgt spid="30">
                                            <p:txEl>
                                              <p:pRg st="0" end="0"/>
                                            </p:txEl>
                                          </p:spTgt>
                                        </p:tgtEl>
                                      </p:cBhvr>
                                    </p:animEffect>
                                  </p:childTnLst>
                                </p:cTn>
                              </p:par>
                            </p:childTnLst>
                          </p:cTn>
                        </p:par>
                        <p:par>
                          <p:cTn id="106" fill="hold">
                            <p:stCondLst>
                              <p:cond delay="4550"/>
                            </p:stCondLst>
                            <p:childTnLst>
                              <p:par>
                                <p:cTn id="107" presetID="10" presetClass="entr" presetSubtype="0" fill="hold" grpId="0" nodeType="afterEffect">
                                  <p:stCondLst>
                                    <p:cond delay="0"/>
                                  </p:stCondLst>
                                  <p:childTnLst>
                                    <p:set>
                                      <p:cBhvr>
                                        <p:cTn id="108" dur="1" fill="hold">
                                          <p:stCondLst>
                                            <p:cond delay="0"/>
                                          </p:stCondLst>
                                        </p:cTn>
                                        <p:tgtEl>
                                          <p:spTgt spid="29">
                                            <p:txEl>
                                              <p:pRg st="0" end="0"/>
                                            </p:txEl>
                                          </p:spTgt>
                                        </p:tgtEl>
                                        <p:attrNameLst>
                                          <p:attrName>style.visibility</p:attrName>
                                        </p:attrNameLst>
                                      </p:cBhvr>
                                      <p:to>
                                        <p:strVal val="visible"/>
                                      </p:to>
                                    </p:set>
                                    <p:animEffect transition="in" filter="fade">
                                      <p:cBhvr>
                                        <p:cTn id="109" dur="500"/>
                                        <p:tgtEl>
                                          <p:spTgt spid="29">
                                            <p:txEl>
                                              <p:pRg st="0" end="0"/>
                                            </p:txEl>
                                          </p:spTgt>
                                        </p:tgtEl>
                                      </p:cBhvr>
                                    </p:animEffect>
                                  </p:childTnLst>
                                </p:cTn>
                              </p:par>
                            </p:childTnLst>
                          </p:cTn>
                        </p:par>
                        <p:par>
                          <p:cTn id="110" fill="hold">
                            <p:stCondLst>
                              <p:cond delay="5050"/>
                            </p:stCondLst>
                            <p:childTnLst>
                              <p:par>
                                <p:cTn id="111" presetID="22" presetClass="entr" presetSubtype="2" fill="hold" grpId="0" nodeType="afterEffect">
                                  <p:stCondLst>
                                    <p:cond delay="0"/>
                                  </p:stCondLst>
                                  <p:childTnLst>
                                    <p:set>
                                      <p:cBhvr>
                                        <p:cTn id="112" dur="1" fill="hold">
                                          <p:stCondLst>
                                            <p:cond delay="0"/>
                                          </p:stCondLst>
                                        </p:cTn>
                                        <p:tgtEl>
                                          <p:spTgt spid="39">
                                            <p:txEl>
                                              <p:pRg st="0" end="0"/>
                                            </p:txEl>
                                          </p:spTgt>
                                        </p:tgtEl>
                                        <p:attrNameLst>
                                          <p:attrName>style.visibility</p:attrName>
                                        </p:attrNameLst>
                                      </p:cBhvr>
                                      <p:to>
                                        <p:strVal val="visible"/>
                                      </p:to>
                                    </p:set>
                                    <p:animEffect transition="in" filter="wipe(right)">
                                      <p:cBhvr>
                                        <p:cTn id="113" dur="500"/>
                                        <p:tgtEl>
                                          <p:spTgt spid="39">
                                            <p:txEl>
                                              <p:pRg st="0" end="0"/>
                                            </p:txEl>
                                          </p:spTgt>
                                        </p:tgtEl>
                                      </p:cBhvr>
                                    </p:animEffect>
                                  </p:childTnLst>
                                </p:cTn>
                              </p:par>
                            </p:childTnLst>
                          </p:cTn>
                        </p:par>
                        <p:par>
                          <p:cTn id="114" fill="hold">
                            <p:stCondLst>
                              <p:cond delay="5550"/>
                            </p:stCondLst>
                            <p:childTnLst>
                              <p:par>
                                <p:cTn id="115" presetID="10" presetClass="entr" presetSubtype="0" fill="hold" grpId="0" nodeType="afterEffect">
                                  <p:stCondLst>
                                    <p:cond delay="0"/>
                                  </p:stCondLst>
                                  <p:childTnLst>
                                    <p:set>
                                      <p:cBhvr>
                                        <p:cTn id="116" dur="1" fill="hold">
                                          <p:stCondLst>
                                            <p:cond delay="0"/>
                                          </p:stCondLst>
                                        </p:cTn>
                                        <p:tgtEl>
                                          <p:spTgt spid="38">
                                            <p:txEl>
                                              <p:pRg st="0" end="0"/>
                                            </p:txEl>
                                          </p:spTgt>
                                        </p:tgtEl>
                                        <p:attrNameLst>
                                          <p:attrName>style.visibility</p:attrName>
                                        </p:attrNameLst>
                                      </p:cBhvr>
                                      <p:to>
                                        <p:strVal val="visible"/>
                                      </p:to>
                                    </p:set>
                                    <p:animEffect transition="in" filter="fade">
                                      <p:cBhvr>
                                        <p:cTn id="117" dur="500"/>
                                        <p:tgtEl>
                                          <p:spTgt spid="38">
                                            <p:txEl>
                                              <p:pRg st="0" end="0"/>
                                            </p:txEl>
                                          </p:spTgt>
                                        </p:tgtEl>
                                      </p:cBhvr>
                                    </p:animEffect>
                                  </p:childTnLst>
                                </p:cTn>
                              </p:par>
                            </p:childTnLst>
                          </p:cTn>
                        </p:par>
                        <p:par>
                          <p:cTn id="118" fill="hold">
                            <p:stCondLst>
                              <p:cond delay="6050"/>
                            </p:stCondLst>
                            <p:childTnLst>
                              <p:par>
                                <p:cTn id="119" presetID="22" presetClass="entr" presetSubtype="8" fill="hold" grpId="0" nodeType="afterEffect">
                                  <p:stCondLst>
                                    <p:cond delay="0"/>
                                  </p:stCondLst>
                                  <p:childTnLst>
                                    <p:set>
                                      <p:cBhvr>
                                        <p:cTn id="120" dur="1" fill="hold">
                                          <p:stCondLst>
                                            <p:cond delay="0"/>
                                          </p:stCondLst>
                                        </p:cTn>
                                        <p:tgtEl>
                                          <p:spTgt spid="35">
                                            <p:txEl>
                                              <p:pRg st="0" end="0"/>
                                            </p:txEl>
                                          </p:spTgt>
                                        </p:tgtEl>
                                        <p:attrNameLst>
                                          <p:attrName>style.visibility</p:attrName>
                                        </p:attrNameLst>
                                      </p:cBhvr>
                                      <p:to>
                                        <p:strVal val="visible"/>
                                      </p:to>
                                    </p:set>
                                    <p:animEffect transition="in" filter="wipe(left)">
                                      <p:cBhvr>
                                        <p:cTn id="121" dur="500"/>
                                        <p:tgtEl>
                                          <p:spTgt spid="35">
                                            <p:txEl>
                                              <p:pRg st="0" end="0"/>
                                            </p:txEl>
                                          </p:spTgt>
                                        </p:tgtEl>
                                      </p:cBhvr>
                                    </p:animEffect>
                                  </p:childTnLst>
                                </p:cTn>
                              </p:par>
                            </p:childTnLst>
                          </p:cTn>
                        </p:par>
                        <p:par>
                          <p:cTn id="122" fill="hold">
                            <p:stCondLst>
                              <p:cond delay="6550"/>
                            </p:stCondLst>
                            <p:childTnLst>
                              <p:par>
                                <p:cTn id="123" presetID="10" presetClass="entr" presetSubtype="0" fill="hold" grpId="0" nodeType="afterEffect">
                                  <p:stCondLst>
                                    <p:cond delay="0"/>
                                  </p:stCondLst>
                                  <p:childTnLst>
                                    <p:set>
                                      <p:cBhvr>
                                        <p:cTn id="124" dur="1" fill="hold">
                                          <p:stCondLst>
                                            <p:cond delay="0"/>
                                          </p:stCondLst>
                                        </p:cTn>
                                        <p:tgtEl>
                                          <p:spTgt spid="34">
                                            <p:txEl>
                                              <p:pRg st="0" end="0"/>
                                            </p:txEl>
                                          </p:spTgt>
                                        </p:tgtEl>
                                        <p:attrNameLst>
                                          <p:attrName>style.visibility</p:attrName>
                                        </p:attrNameLst>
                                      </p:cBhvr>
                                      <p:to>
                                        <p:strVal val="visible"/>
                                      </p:to>
                                    </p:set>
                                    <p:animEffect transition="in" filter="fade">
                                      <p:cBhvr>
                                        <p:cTn id="125" dur="500"/>
                                        <p:tgtEl>
                                          <p:spTgt spid="3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2" grpId="1" animBg="1"/>
      <p:bldP spid="21" grpId="0" animBg="1"/>
      <p:bldP spid="21" grpId="1" animBg="1"/>
      <p:bldP spid="17" grpId="0" animBg="1"/>
      <p:bldP spid="17" grpId="1" animBg="1"/>
      <p:bldP spid="16" grpId="0" animBg="1"/>
      <p:bldP spid="16" grpId="1" animBg="1"/>
      <p:bldP spid="28" grpId="0" build="p">
        <p:tmplLst>
          <p:tmpl lvl="1">
            <p:tnLst>
              <p:par>
                <p:cTn presetID="2" presetClass="entr" presetSubtype="12" decel="100000"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 calcmode="lin" valueType="num">
                      <p:cBhvr additive="base">
                        <p:cTn dur="1000" fill="hold"/>
                        <p:tgtEl>
                          <p:spTgt spid="28"/>
                        </p:tgtEl>
                        <p:attrNameLst>
                          <p:attrName>ppt_x</p:attrName>
                        </p:attrNameLst>
                      </p:cBhvr>
                      <p:tavLst>
                        <p:tav tm="0">
                          <p:val>
                            <p:strVal val="0-#ppt_w/2"/>
                          </p:val>
                        </p:tav>
                        <p:tav tm="100000">
                          <p:val>
                            <p:strVal val="#ppt_x"/>
                          </p:val>
                        </p:tav>
                      </p:tavLst>
                    </p:anim>
                    <p:anim calcmode="lin" valueType="num">
                      <p:cBhvr additive="base">
                        <p:cTn dur="1000" fill="hold"/>
                        <p:tgtEl>
                          <p:spTgt spid="28"/>
                        </p:tgtEl>
                        <p:attrNameLst>
                          <p:attrName>ppt_y</p:attrName>
                        </p:attrNameLst>
                      </p:cBhvr>
                      <p:tavLst>
                        <p:tav tm="0">
                          <p:val>
                            <p:strVal val="1+#ppt_h/2"/>
                          </p:val>
                        </p:tav>
                        <p:tav tm="100000">
                          <p:val>
                            <p:strVal val="#ppt_y"/>
                          </p:val>
                        </p:tav>
                      </p:tavLst>
                    </p:anim>
                  </p:childTnLst>
                </p:cTn>
              </p:par>
            </p:tnLst>
          </p:tmpl>
        </p:tmplLst>
      </p:bldP>
      <p:bldP spid="28" grpId="1" build="p">
        <p:tmplLst>
          <p:tmpl lvl="1">
            <p:tnLst>
              <p:par>
                <p:cTn presetID="49" presetClass="entr" presetSubtype="0" decel="100000" fill="hold" nodeType="withEffect">
                  <p:stCondLst>
                    <p:cond delay="0"/>
                  </p:stCondLst>
                  <p:childTnLst>
                    <p:set>
                      <p:cBhvr>
                        <p:cTn dur="1" fill="hold">
                          <p:stCondLst>
                            <p:cond delay="0"/>
                          </p:stCondLst>
                        </p:cTn>
                        <p:tgtEl>
                          <p:spTgt spid="28"/>
                        </p:tgtEl>
                        <p:attrNameLst>
                          <p:attrName>style.visibility</p:attrName>
                        </p:attrNameLst>
                      </p:cBhvr>
                      <p:to>
                        <p:strVal val="visible"/>
                      </p:to>
                    </p:set>
                    <p:anim calcmode="lin" valueType="num">
                      <p:cBhvr>
                        <p:cTn dur="1000" fill="hold"/>
                        <p:tgtEl>
                          <p:spTgt spid="28"/>
                        </p:tgtEl>
                        <p:attrNameLst>
                          <p:attrName>ppt_w</p:attrName>
                        </p:attrNameLst>
                      </p:cBhvr>
                      <p:tavLst>
                        <p:tav tm="0">
                          <p:val>
                            <p:fltVal val="0"/>
                          </p:val>
                        </p:tav>
                        <p:tav tm="100000">
                          <p:val>
                            <p:strVal val="#ppt_w"/>
                          </p:val>
                        </p:tav>
                      </p:tavLst>
                    </p:anim>
                    <p:anim calcmode="lin" valueType="num">
                      <p:cBhvr>
                        <p:cTn dur="1000" fill="hold"/>
                        <p:tgtEl>
                          <p:spTgt spid="28"/>
                        </p:tgtEl>
                        <p:attrNameLst>
                          <p:attrName>ppt_h</p:attrName>
                        </p:attrNameLst>
                      </p:cBhvr>
                      <p:tavLst>
                        <p:tav tm="0">
                          <p:val>
                            <p:fltVal val="0"/>
                          </p:val>
                        </p:tav>
                        <p:tav tm="100000">
                          <p:val>
                            <p:strVal val="#ppt_h"/>
                          </p:val>
                        </p:tav>
                      </p:tavLst>
                    </p:anim>
                    <p:anim calcmode="lin" valueType="num">
                      <p:cBhvr>
                        <p:cTn dur="1000" fill="hold"/>
                        <p:tgtEl>
                          <p:spTgt spid="28"/>
                        </p:tgtEl>
                        <p:attrNameLst>
                          <p:attrName>style.rotation</p:attrName>
                        </p:attrNameLst>
                      </p:cBhvr>
                      <p:tavLst>
                        <p:tav tm="0">
                          <p:val>
                            <p:fltVal val="360"/>
                          </p:val>
                        </p:tav>
                        <p:tav tm="100000">
                          <p:val>
                            <p:fltVal val="0"/>
                          </p:val>
                        </p:tav>
                      </p:tavLst>
                    </p:anim>
                    <p:animEffect transition="in" filter="fade">
                      <p:cBhvr>
                        <p:cTn dur="1000"/>
                        <p:tgtEl>
                          <p:spTgt spid="28"/>
                        </p:tgtEl>
                      </p:cBhvr>
                    </p:animEffect>
                  </p:childTnLst>
                </p:cTn>
              </p:par>
            </p:tnLst>
          </p:tmpl>
        </p:tmplLst>
      </p:bldP>
      <p:bldP spid="29" grpId="0" build="p">
        <p:tmplLst>
          <p:tmpl lvl="1">
            <p:tnLst>
              <p:par>
                <p:cTn presetID="10" presetClass="entr" presetSubtype="0"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Lst>
      </p:bldP>
      <p:bldP spid="30" grpId="0" build="p">
        <p:tmplLst>
          <p:tmpl lvl="1">
            <p:tnLst>
              <p:par>
                <p:cTn presetID="22" presetClass="entr" presetSubtype="8" fill="hold" nodeType="afterEffect">
                  <p:stCondLst>
                    <p:cond delay="250"/>
                  </p:stCondLst>
                  <p:childTnLst>
                    <p:set>
                      <p:cBhvr>
                        <p:cTn dur="1" fill="hold">
                          <p:stCondLst>
                            <p:cond delay="0"/>
                          </p:stCondLst>
                        </p:cTn>
                        <p:tgtEl>
                          <p:spTgt spid="30"/>
                        </p:tgtEl>
                        <p:attrNameLst>
                          <p:attrName>style.visibility</p:attrName>
                        </p:attrNameLst>
                      </p:cBhvr>
                      <p:to>
                        <p:strVal val="visible"/>
                      </p:to>
                    </p:set>
                    <p:animEffect transition="in" filter="wipe(left)">
                      <p:cBhvr>
                        <p:cTn dur="500"/>
                        <p:tgtEl>
                          <p:spTgt spid="30"/>
                        </p:tgtEl>
                      </p:cBhvr>
                    </p:animEffect>
                  </p:childTnLst>
                </p:cTn>
              </p:par>
            </p:tnLst>
          </p:tmpl>
        </p:tmplLst>
      </p:bldP>
      <p:bldP spid="33" grpId="0" build="p">
        <p:tmplLst>
          <p:tmpl lvl="1">
            <p:tnLst>
              <p:par>
                <p:cTn presetID="2" presetClass="entr" presetSubtype="9" decel="10000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 calcmode="lin" valueType="num">
                      <p:cBhvr additive="base">
                        <p:cTn dur="1000" fill="hold"/>
                        <p:tgtEl>
                          <p:spTgt spid="33"/>
                        </p:tgtEl>
                        <p:attrNameLst>
                          <p:attrName>ppt_x</p:attrName>
                        </p:attrNameLst>
                      </p:cBhvr>
                      <p:tavLst>
                        <p:tav tm="0">
                          <p:val>
                            <p:strVal val="0-#ppt_w/2"/>
                          </p:val>
                        </p:tav>
                        <p:tav tm="100000">
                          <p:val>
                            <p:strVal val="#ppt_x"/>
                          </p:val>
                        </p:tav>
                      </p:tavLst>
                    </p:anim>
                    <p:anim calcmode="lin" valueType="num">
                      <p:cBhvr additive="base">
                        <p:cTn dur="1000" fill="hold"/>
                        <p:tgtEl>
                          <p:spTgt spid="33"/>
                        </p:tgtEl>
                        <p:attrNameLst>
                          <p:attrName>ppt_y</p:attrName>
                        </p:attrNameLst>
                      </p:cBhvr>
                      <p:tavLst>
                        <p:tav tm="0">
                          <p:val>
                            <p:strVal val="0-#ppt_h/2"/>
                          </p:val>
                        </p:tav>
                        <p:tav tm="100000">
                          <p:val>
                            <p:strVal val="#ppt_y"/>
                          </p:val>
                        </p:tav>
                      </p:tavLst>
                    </p:anim>
                  </p:childTnLst>
                </p:cTn>
              </p:par>
            </p:tnLst>
          </p:tmpl>
        </p:tmplLst>
      </p:bldP>
      <p:bldP spid="33" grpId="1" build="p">
        <p:tmplLst>
          <p:tmpl lvl="1">
            <p:tnLst>
              <p:par>
                <p:cTn presetID="49" presetClass="entr" presetSubtype="0" decel="10000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 calcmode="lin" valueType="num">
                      <p:cBhvr>
                        <p:cTn dur="1000" fill="hold"/>
                        <p:tgtEl>
                          <p:spTgt spid="33"/>
                        </p:tgtEl>
                        <p:attrNameLst>
                          <p:attrName>ppt_w</p:attrName>
                        </p:attrNameLst>
                      </p:cBhvr>
                      <p:tavLst>
                        <p:tav tm="0">
                          <p:val>
                            <p:fltVal val="0"/>
                          </p:val>
                        </p:tav>
                        <p:tav tm="100000">
                          <p:val>
                            <p:strVal val="#ppt_w"/>
                          </p:val>
                        </p:tav>
                      </p:tavLst>
                    </p:anim>
                    <p:anim calcmode="lin" valueType="num">
                      <p:cBhvr>
                        <p:cTn dur="1000" fill="hold"/>
                        <p:tgtEl>
                          <p:spTgt spid="33"/>
                        </p:tgtEl>
                        <p:attrNameLst>
                          <p:attrName>ppt_h</p:attrName>
                        </p:attrNameLst>
                      </p:cBhvr>
                      <p:tavLst>
                        <p:tav tm="0">
                          <p:val>
                            <p:fltVal val="0"/>
                          </p:val>
                        </p:tav>
                        <p:tav tm="100000">
                          <p:val>
                            <p:strVal val="#ppt_h"/>
                          </p:val>
                        </p:tav>
                      </p:tavLst>
                    </p:anim>
                    <p:anim calcmode="lin" valueType="num">
                      <p:cBhvr>
                        <p:cTn dur="1000" fill="hold"/>
                        <p:tgtEl>
                          <p:spTgt spid="33"/>
                        </p:tgtEl>
                        <p:attrNameLst>
                          <p:attrName>style.rotation</p:attrName>
                        </p:attrNameLst>
                      </p:cBhvr>
                      <p:tavLst>
                        <p:tav tm="0">
                          <p:val>
                            <p:fltVal val="360"/>
                          </p:val>
                        </p:tav>
                        <p:tav tm="100000">
                          <p:val>
                            <p:fltVal val="0"/>
                          </p:val>
                        </p:tav>
                      </p:tavLst>
                    </p:anim>
                    <p:animEffect transition="in" filter="fade">
                      <p:cBhvr>
                        <p:cTn dur="1000"/>
                        <p:tgtEl>
                          <p:spTgt spid="33"/>
                        </p:tgtEl>
                      </p:cBhvr>
                    </p:animEffect>
                  </p:childTnLst>
                </p:cTn>
              </p:par>
            </p:tnLst>
          </p:tmpl>
        </p:tmplLst>
      </p:bldP>
      <p:bldP spid="34" grpId="0" build="p">
        <p:tmplLst>
          <p:tmpl lvl="1">
            <p:tnLst>
              <p:par>
                <p:cTn presetID="10" presetClass="entr" presetSubtype="0" fill="hold" nodeType="afterEffect">
                  <p:stCondLst>
                    <p:cond delay="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Lst>
      </p:bldP>
      <p:bldP spid="35" grpId="0" build="p">
        <p:tmplLst>
          <p:tmpl lvl="1">
            <p:tnLst>
              <p:par>
                <p:cTn presetID="22" presetClass="entr" presetSubtype="8" fill="hold" nodeType="afterEffect">
                  <p:stCondLst>
                    <p:cond delay="0"/>
                  </p:stCondLst>
                  <p:childTnLst>
                    <p:set>
                      <p:cBhvr>
                        <p:cTn dur="1" fill="hold">
                          <p:stCondLst>
                            <p:cond delay="0"/>
                          </p:stCondLst>
                        </p:cTn>
                        <p:tgtEl>
                          <p:spTgt spid="35"/>
                        </p:tgtEl>
                        <p:attrNameLst>
                          <p:attrName>style.visibility</p:attrName>
                        </p:attrNameLst>
                      </p:cBhvr>
                      <p:to>
                        <p:strVal val="visible"/>
                      </p:to>
                    </p:set>
                    <p:animEffect transition="in" filter="wipe(left)">
                      <p:cBhvr>
                        <p:cTn dur="500"/>
                        <p:tgtEl>
                          <p:spTgt spid="35"/>
                        </p:tgtEl>
                      </p:cBhvr>
                    </p:animEffect>
                  </p:childTnLst>
                </p:cTn>
              </p:par>
            </p:tnLst>
          </p:tmpl>
        </p:tmplLst>
      </p:bldP>
      <p:bldP spid="37" grpId="0" build="p">
        <p:tmplLst>
          <p:tmpl lvl="1">
            <p:tnLst>
              <p:par>
                <p:cTn presetID="2" presetClass="entr" presetSubtype="3" decel="10000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 calcmode="lin" valueType="num">
                      <p:cBhvr additive="base">
                        <p:cTn dur="1000" fill="hold"/>
                        <p:tgtEl>
                          <p:spTgt spid="37"/>
                        </p:tgtEl>
                        <p:attrNameLst>
                          <p:attrName>ppt_x</p:attrName>
                        </p:attrNameLst>
                      </p:cBhvr>
                      <p:tavLst>
                        <p:tav tm="0">
                          <p:val>
                            <p:strVal val="1+#ppt_w/2"/>
                          </p:val>
                        </p:tav>
                        <p:tav tm="100000">
                          <p:val>
                            <p:strVal val="#ppt_x"/>
                          </p:val>
                        </p:tav>
                      </p:tavLst>
                    </p:anim>
                    <p:anim calcmode="lin" valueType="num">
                      <p:cBhvr additive="base">
                        <p:cTn dur="1000" fill="hold"/>
                        <p:tgtEl>
                          <p:spTgt spid="37"/>
                        </p:tgtEl>
                        <p:attrNameLst>
                          <p:attrName>ppt_y</p:attrName>
                        </p:attrNameLst>
                      </p:cBhvr>
                      <p:tavLst>
                        <p:tav tm="0">
                          <p:val>
                            <p:strVal val="0-#ppt_h/2"/>
                          </p:val>
                        </p:tav>
                        <p:tav tm="100000">
                          <p:val>
                            <p:strVal val="#ppt_y"/>
                          </p:val>
                        </p:tav>
                      </p:tavLst>
                    </p:anim>
                  </p:childTnLst>
                </p:cTn>
              </p:par>
            </p:tnLst>
          </p:tmpl>
        </p:tmplLst>
      </p:bldP>
      <p:bldP spid="37" grpId="1" build="p">
        <p:tmplLst>
          <p:tmpl lvl="1">
            <p:tnLst>
              <p:par>
                <p:cTn presetID="49" presetClass="entr" presetSubtype="0" decel="10000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 calcmode="lin" valueType="num">
                      <p:cBhvr>
                        <p:cTn dur="1000" fill="hold"/>
                        <p:tgtEl>
                          <p:spTgt spid="37"/>
                        </p:tgtEl>
                        <p:attrNameLst>
                          <p:attrName>ppt_w</p:attrName>
                        </p:attrNameLst>
                      </p:cBhvr>
                      <p:tavLst>
                        <p:tav tm="0">
                          <p:val>
                            <p:fltVal val="0"/>
                          </p:val>
                        </p:tav>
                        <p:tav tm="100000">
                          <p:val>
                            <p:strVal val="#ppt_w"/>
                          </p:val>
                        </p:tav>
                      </p:tavLst>
                    </p:anim>
                    <p:anim calcmode="lin" valueType="num">
                      <p:cBhvr>
                        <p:cTn dur="1000" fill="hold"/>
                        <p:tgtEl>
                          <p:spTgt spid="37"/>
                        </p:tgtEl>
                        <p:attrNameLst>
                          <p:attrName>ppt_h</p:attrName>
                        </p:attrNameLst>
                      </p:cBhvr>
                      <p:tavLst>
                        <p:tav tm="0">
                          <p:val>
                            <p:fltVal val="0"/>
                          </p:val>
                        </p:tav>
                        <p:tav tm="100000">
                          <p:val>
                            <p:strVal val="#ppt_h"/>
                          </p:val>
                        </p:tav>
                      </p:tavLst>
                    </p:anim>
                    <p:anim calcmode="lin" valueType="num">
                      <p:cBhvr>
                        <p:cTn dur="1000" fill="hold"/>
                        <p:tgtEl>
                          <p:spTgt spid="37"/>
                        </p:tgtEl>
                        <p:attrNameLst>
                          <p:attrName>style.rotation</p:attrName>
                        </p:attrNameLst>
                      </p:cBhvr>
                      <p:tavLst>
                        <p:tav tm="0">
                          <p:val>
                            <p:fltVal val="360"/>
                          </p:val>
                        </p:tav>
                        <p:tav tm="100000">
                          <p:val>
                            <p:fltVal val="0"/>
                          </p:val>
                        </p:tav>
                      </p:tavLst>
                    </p:anim>
                    <p:animEffect transition="in" filter="fade">
                      <p:cBhvr>
                        <p:cTn dur="1000"/>
                        <p:tgtEl>
                          <p:spTgt spid="37"/>
                        </p:tgtEl>
                      </p:cBhvr>
                    </p:animEffect>
                  </p:childTnLst>
                </p:cTn>
              </p:par>
            </p:tnLst>
          </p:tmpl>
        </p:tmplLst>
      </p:bldP>
      <p:bldP spid="38" grpId="0" build="p">
        <p:tmplLst>
          <p:tmpl lvl="1">
            <p:tnLst>
              <p:par>
                <p:cTn presetID="10" presetClass="entr" presetSubtype="0" fill="hold" nodeType="afterEffect">
                  <p:stCondLst>
                    <p:cond delay="0"/>
                  </p:stCondLst>
                  <p:childTnLst>
                    <p:set>
                      <p:cBhvr>
                        <p:cTn dur="1" fill="hold">
                          <p:stCondLst>
                            <p:cond delay="0"/>
                          </p:stCondLst>
                        </p:cTn>
                        <p:tgtEl>
                          <p:spTgt spid="38"/>
                        </p:tgtEl>
                        <p:attrNameLst>
                          <p:attrName>style.visibility</p:attrName>
                        </p:attrNameLst>
                      </p:cBhvr>
                      <p:to>
                        <p:strVal val="visible"/>
                      </p:to>
                    </p:set>
                    <p:animEffect transition="in" filter="fade">
                      <p:cBhvr>
                        <p:cTn dur="500"/>
                        <p:tgtEl>
                          <p:spTgt spid="38"/>
                        </p:tgtEl>
                      </p:cBhvr>
                    </p:animEffect>
                  </p:childTnLst>
                </p:cTn>
              </p:par>
            </p:tnLst>
          </p:tmpl>
        </p:tmplLst>
      </p:bldP>
      <p:bldP spid="39" grpId="0" build="p">
        <p:tmplLst>
          <p:tmpl lvl="1">
            <p:tnLst>
              <p:par>
                <p:cTn presetID="22" presetClass="entr" presetSubtype="2" fill="hold" nodeType="afterEffect">
                  <p:stCondLst>
                    <p:cond delay="0"/>
                  </p:stCondLst>
                  <p:childTnLst>
                    <p:set>
                      <p:cBhvr>
                        <p:cTn dur="1" fill="hold">
                          <p:stCondLst>
                            <p:cond delay="0"/>
                          </p:stCondLst>
                        </p:cTn>
                        <p:tgtEl>
                          <p:spTgt spid="39"/>
                        </p:tgtEl>
                        <p:attrNameLst>
                          <p:attrName>style.visibility</p:attrName>
                        </p:attrNameLst>
                      </p:cBhvr>
                      <p:to>
                        <p:strVal val="visible"/>
                      </p:to>
                    </p:set>
                    <p:animEffect transition="in" filter="wipe(right)">
                      <p:cBhvr>
                        <p:cTn dur="500"/>
                        <p:tgtEl>
                          <p:spTgt spid="39"/>
                        </p:tgtEl>
                      </p:cBhvr>
                    </p:animEffect>
                  </p:childTnLst>
                </p:cTn>
              </p:par>
            </p:tnLst>
          </p:tmpl>
        </p:tmplLst>
      </p:bldP>
      <p:bldP spid="40" grpId="0" build="p">
        <p:tmplLst>
          <p:tmpl lvl="1">
            <p:tnLst>
              <p:par>
                <p:cTn presetID="2" presetClass="entr" presetSubtype="6" decel="100000" fill="hold" nodeType="withEffect">
                  <p:stCondLst>
                    <p:cond delay="0"/>
                  </p:stCondLst>
                  <p:childTnLst>
                    <p:set>
                      <p:cBhvr>
                        <p:cTn dur="1" fill="hold">
                          <p:stCondLst>
                            <p:cond delay="0"/>
                          </p:stCondLst>
                        </p:cTn>
                        <p:tgtEl>
                          <p:spTgt spid="40"/>
                        </p:tgtEl>
                        <p:attrNameLst>
                          <p:attrName>style.visibility</p:attrName>
                        </p:attrNameLst>
                      </p:cBhvr>
                      <p:to>
                        <p:strVal val="visible"/>
                      </p:to>
                    </p:set>
                    <p:anim calcmode="lin" valueType="num">
                      <p:cBhvr additive="base">
                        <p:cTn dur="1000" fill="hold"/>
                        <p:tgtEl>
                          <p:spTgt spid="40"/>
                        </p:tgtEl>
                        <p:attrNameLst>
                          <p:attrName>ppt_x</p:attrName>
                        </p:attrNameLst>
                      </p:cBhvr>
                      <p:tavLst>
                        <p:tav tm="0">
                          <p:val>
                            <p:strVal val="1+#ppt_w/2"/>
                          </p:val>
                        </p:tav>
                        <p:tav tm="100000">
                          <p:val>
                            <p:strVal val="#ppt_x"/>
                          </p:val>
                        </p:tav>
                      </p:tavLst>
                    </p:anim>
                    <p:anim calcmode="lin" valueType="num">
                      <p:cBhvr additive="base">
                        <p:cTn dur="1000" fill="hold"/>
                        <p:tgtEl>
                          <p:spTgt spid="40"/>
                        </p:tgtEl>
                        <p:attrNameLst>
                          <p:attrName>ppt_y</p:attrName>
                        </p:attrNameLst>
                      </p:cBhvr>
                      <p:tavLst>
                        <p:tav tm="0">
                          <p:val>
                            <p:strVal val="1+#ppt_h/2"/>
                          </p:val>
                        </p:tav>
                        <p:tav tm="100000">
                          <p:val>
                            <p:strVal val="#ppt_y"/>
                          </p:val>
                        </p:tav>
                      </p:tavLst>
                    </p:anim>
                  </p:childTnLst>
                </p:cTn>
              </p:par>
            </p:tnLst>
          </p:tmpl>
        </p:tmplLst>
      </p:bldP>
      <p:bldP spid="40" grpId="1" build="p">
        <p:tmplLst>
          <p:tmpl lvl="1">
            <p:tnLst>
              <p:par>
                <p:cTn presetID="49" presetClass="entr" presetSubtype="0" decel="100000" fill="hold" nodeType="withEffect">
                  <p:stCondLst>
                    <p:cond delay="0"/>
                  </p:stCondLst>
                  <p:childTnLst>
                    <p:set>
                      <p:cBhvr>
                        <p:cTn dur="1" fill="hold">
                          <p:stCondLst>
                            <p:cond delay="0"/>
                          </p:stCondLst>
                        </p:cTn>
                        <p:tgtEl>
                          <p:spTgt spid="40"/>
                        </p:tgtEl>
                        <p:attrNameLst>
                          <p:attrName>style.visibility</p:attrName>
                        </p:attrNameLst>
                      </p:cBhvr>
                      <p:to>
                        <p:strVal val="visible"/>
                      </p:to>
                    </p:set>
                    <p:anim calcmode="lin" valueType="num">
                      <p:cBhvr>
                        <p:cTn dur="1000" fill="hold"/>
                        <p:tgtEl>
                          <p:spTgt spid="40"/>
                        </p:tgtEl>
                        <p:attrNameLst>
                          <p:attrName>ppt_w</p:attrName>
                        </p:attrNameLst>
                      </p:cBhvr>
                      <p:tavLst>
                        <p:tav tm="0">
                          <p:val>
                            <p:fltVal val="0"/>
                          </p:val>
                        </p:tav>
                        <p:tav tm="100000">
                          <p:val>
                            <p:strVal val="#ppt_w"/>
                          </p:val>
                        </p:tav>
                      </p:tavLst>
                    </p:anim>
                    <p:anim calcmode="lin" valueType="num">
                      <p:cBhvr>
                        <p:cTn dur="1000" fill="hold"/>
                        <p:tgtEl>
                          <p:spTgt spid="40"/>
                        </p:tgtEl>
                        <p:attrNameLst>
                          <p:attrName>ppt_h</p:attrName>
                        </p:attrNameLst>
                      </p:cBhvr>
                      <p:tavLst>
                        <p:tav tm="0">
                          <p:val>
                            <p:fltVal val="0"/>
                          </p:val>
                        </p:tav>
                        <p:tav tm="100000">
                          <p:val>
                            <p:strVal val="#ppt_h"/>
                          </p:val>
                        </p:tav>
                      </p:tavLst>
                    </p:anim>
                    <p:anim calcmode="lin" valueType="num">
                      <p:cBhvr>
                        <p:cTn dur="1000" fill="hold"/>
                        <p:tgtEl>
                          <p:spTgt spid="40"/>
                        </p:tgtEl>
                        <p:attrNameLst>
                          <p:attrName>style.rotation</p:attrName>
                        </p:attrNameLst>
                      </p:cBhvr>
                      <p:tavLst>
                        <p:tav tm="0">
                          <p:val>
                            <p:fltVal val="360"/>
                          </p:val>
                        </p:tav>
                        <p:tav tm="100000">
                          <p:val>
                            <p:fltVal val="0"/>
                          </p:val>
                        </p:tav>
                      </p:tavLst>
                    </p:anim>
                    <p:animEffect transition="in" filter="fade">
                      <p:cBhvr>
                        <p:cTn dur="1000"/>
                        <p:tgtEl>
                          <p:spTgt spid="40"/>
                        </p:tgtEl>
                      </p:cBhvr>
                    </p:animEffect>
                  </p:childTnLst>
                </p:cTn>
              </p:par>
            </p:tnLst>
          </p:tmpl>
        </p:tmplLst>
      </p:bldP>
      <p:bldP spid="41" grpId="0" build="p">
        <p:tmplLst>
          <p:tmpl lvl="1">
            <p:tnLst>
              <p:par>
                <p:cTn presetID="10" presetClass="entr" presetSubtype="0" fill="hold" nodeType="afterEffect">
                  <p:stCondLst>
                    <p:cond delay="0"/>
                  </p:stCondLst>
                  <p:childTnLst>
                    <p:set>
                      <p:cBhvr>
                        <p:cTn dur="1" fill="hold">
                          <p:stCondLst>
                            <p:cond delay="0"/>
                          </p:stCondLst>
                        </p:cTn>
                        <p:tgtEl>
                          <p:spTgt spid="41"/>
                        </p:tgtEl>
                        <p:attrNameLst>
                          <p:attrName>style.visibility</p:attrName>
                        </p:attrNameLst>
                      </p:cBhvr>
                      <p:to>
                        <p:strVal val="visible"/>
                      </p:to>
                    </p:set>
                    <p:animEffect transition="in" filter="fade">
                      <p:cBhvr>
                        <p:cTn dur="500"/>
                        <p:tgtEl>
                          <p:spTgt spid="41"/>
                        </p:tgtEl>
                      </p:cBhvr>
                    </p:animEffect>
                  </p:childTnLst>
                </p:cTn>
              </p:par>
            </p:tnLst>
          </p:tmpl>
        </p:tmplLst>
      </p:bldP>
      <p:bldP spid="42" grpId="0" build="p">
        <p:tmplLst>
          <p:tmpl lvl="1">
            <p:tnLst>
              <p:par>
                <p:cTn presetID="22" presetClass="entr" presetSubtype="2" fill="hold" nodeType="afterEffect">
                  <p:stCondLst>
                    <p:cond delay="0"/>
                  </p:stCondLst>
                  <p:childTnLst>
                    <p:set>
                      <p:cBhvr>
                        <p:cTn dur="1" fill="hold">
                          <p:stCondLst>
                            <p:cond delay="0"/>
                          </p:stCondLst>
                        </p:cTn>
                        <p:tgtEl>
                          <p:spTgt spid="42"/>
                        </p:tgtEl>
                        <p:attrNameLst>
                          <p:attrName>style.visibility</p:attrName>
                        </p:attrNameLst>
                      </p:cBhvr>
                      <p:to>
                        <p:strVal val="visible"/>
                      </p:to>
                    </p:set>
                    <p:animEffect transition="in" filter="wipe(right)">
                      <p:cBhvr>
                        <p:cTn dur="500"/>
                        <p:tgtEl>
                          <p:spTgt spid="42"/>
                        </p:tgtEl>
                      </p:cBhvr>
                    </p:animEffect>
                  </p:childTnLst>
                </p:cTn>
              </p:par>
            </p:tnLst>
          </p:tmpl>
        </p:tmplLst>
      </p:bldP>
      <p:bldP spid="43" grpId="0"/>
      <p:bldP spid="44" grpId="0">
        <p:tmplLst>
          <p:tmpl>
            <p:tnLst>
              <p:par>
                <p:cTn presetID="10" presetClass="entr" presetSubtype="0" fill="hold" nodeType="afterEffect">
                  <p:stCondLst>
                    <p:cond delay="0"/>
                  </p:stCondLst>
                  <p:childTnLst>
                    <p:set>
                      <p:cBhvr>
                        <p:cTn dur="1" fill="hold">
                          <p:stCondLst>
                            <p:cond delay="0"/>
                          </p:stCondLst>
                        </p:cTn>
                        <p:tgtEl>
                          <p:spTgt spid="44"/>
                        </p:tgtEl>
                        <p:attrNameLst>
                          <p:attrName>style.visibility</p:attrName>
                        </p:attrNameLst>
                      </p:cBhvr>
                      <p:to>
                        <p:strVal val="visible"/>
                      </p:to>
                    </p:set>
                    <p:animEffect transition="in" filter="fade">
                      <p:cBhvr>
                        <p:cTn dur="500"/>
                        <p:tgtEl>
                          <p:spTgt spid="44"/>
                        </p:tgtEl>
                      </p:cBhvr>
                    </p:animEffect>
                  </p:childTnLst>
                </p:cTn>
              </p:par>
            </p:tnLst>
          </p:tmpl>
        </p:tmplLst>
      </p:bldP>
    </p:bld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4 keywords">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kumimoji="1" lang="en-US" altLang="ja-JP"/>
              <a:t>The Power of PowerPoint - thepopp.com</a:t>
            </a:r>
            <a:endParaRPr kumimoji="1" lang="ja-JP" altLang="en-US" dirty="0"/>
          </a:p>
        </p:txBody>
      </p:sp>
      <p:sp>
        <p:nvSpPr>
          <p:cNvPr id="4" name="Slide Number Placeholder 3"/>
          <p:cNvSpPr>
            <a:spLocks noGrp="1"/>
          </p:cNvSpPr>
          <p:nvPr>
            <p:ph type="sldNum" sz="quarter" idx="11"/>
          </p:nvPr>
        </p:nvSpPr>
        <p:spPr/>
        <p:txBody>
          <a:bodyPr/>
          <a:lstStyle/>
          <a:p>
            <a:fld id="{B54AD89C-DF1E-4948-B597-5DD47B34A9CA}" type="slidenum">
              <a:rPr kumimoji="1" lang="ja-JP" altLang="en-US" smtClean="0"/>
              <a:pPr/>
              <a:t>‹#›</a:t>
            </a:fld>
            <a:endParaRPr kumimoji="1" lang="ja-JP" altLang="en-US" dirty="0"/>
          </a:p>
        </p:txBody>
      </p:sp>
      <p:sp>
        <p:nvSpPr>
          <p:cNvPr id="5" name="Rectangle 4"/>
          <p:cNvSpPr/>
          <p:nvPr userDrawn="1"/>
        </p:nvSpPr>
        <p:spPr>
          <a:xfrm>
            <a:off x="7127875" y="1905025"/>
            <a:ext cx="3718316" cy="9061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6" name="Text Placeholder 5"/>
          <p:cNvSpPr>
            <a:spLocks noGrp="1"/>
          </p:cNvSpPr>
          <p:nvPr>
            <p:ph type="body" sz="quarter" idx="15" hasCustomPrompt="1"/>
          </p:nvPr>
        </p:nvSpPr>
        <p:spPr>
          <a:xfrm>
            <a:off x="7266012" y="2032417"/>
            <a:ext cx="3432517" cy="611524"/>
          </a:xfrm>
        </p:spPr>
        <p:txBody>
          <a:bodyPr numCol="1" anchor="ctr">
            <a:normAutofit/>
          </a:bodyPr>
          <a:lstStyle>
            <a:lvl1pPr marL="0" indent="0" algn="ctr">
              <a:lnSpc>
                <a:spcPct val="100000"/>
              </a:lnSpc>
              <a:spcBef>
                <a:spcPts val="0"/>
              </a:spcBef>
              <a:buFontTx/>
              <a:buNone/>
              <a:defRPr sz="2800">
                <a:solidFill>
                  <a:schemeClr val="bg1"/>
                </a:solidFill>
                <a:latin typeface="+mj-lt"/>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Word</a:t>
            </a:r>
            <a:endParaRPr kumimoji="1" lang="ja-JP" altLang="en-US" dirty="0"/>
          </a:p>
        </p:txBody>
      </p:sp>
      <p:sp>
        <p:nvSpPr>
          <p:cNvPr id="7" name="Rectangle 6"/>
          <p:cNvSpPr/>
          <p:nvPr userDrawn="1"/>
        </p:nvSpPr>
        <p:spPr>
          <a:xfrm>
            <a:off x="7127875" y="3776687"/>
            <a:ext cx="3718316" cy="90614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8" name="Text Placeholder 5"/>
          <p:cNvSpPr>
            <a:spLocks noGrp="1"/>
          </p:cNvSpPr>
          <p:nvPr>
            <p:ph type="body" sz="quarter" idx="16" hasCustomPrompt="1"/>
          </p:nvPr>
        </p:nvSpPr>
        <p:spPr>
          <a:xfrm>
            <a:off x="7266012" y="3904079"/>
            <a:ext cx="3432517" cy="611524"/>
          </a:xfrm>
        </p:spPr>
        <p:txBody>
          <a:bodyPr numCol="1" anchor="ctr">
            <a:normAutofit/>
          </a:bodyPr>
          <a:lstStyle>
            <a:lvl1pPr marL="0" indent="0" algn="ctr">
              <a:lnSpc>
                <a:spcPct val="100000"/>
              </a:lnSpc>
              <a:spcBef>
                <a:spcPts val="0"/>
              </a:spcBef>
              <a:buFontTx/>
              <a:buNone/>
              <a:defRPr sz="2800">
                <a:solidFill>
                  <a:schemeClr val="tx1"/>
                </a:solidFill>
                <a:latin typeface="+mj-lt"/>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Word</a:t>
            </a:r>
            <a:endParaRPr kumimoji="1" lang="ja-JP" altLang="en-US" dirty="0"/>
          </a:p>
        </p:txBody>
      </p:sp>
      <p:sp>
        <p:nvSpPr>
          <p:cNvPr id="9" name="Rectangle 8"/>
          <p:cNvSpPr/>
          <p:nvPr userDrawn="1"/>
        </p:nvSpPr>
        <p:spPr>
          <a:xfrm>
            <a:off x="7127875" y="5648349"/>
            <a:ext cx="3718316" cy="9061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0" name="Text Placeholder 5"/>
          <p:cNvSpPr>
            <a:spLocks noGrp="1"/>
          </p:cNvSpPr>
          <p:nvPr>
            <p:ph type="body" sz="quarter" idx="17" hasCustomPrompt="1"/>
          </p:nvPr>
        </p:nvSpPr>
        <p:spPr>
          <a:xfrm>
            <a:off x="7266012" y="5775741"/>
            <a:ext cx="3432517" cy="611524"/>
          </a:xfrm>
        </p:spPr>
        <p:txBody>
          <a:bodyPr numCol="1" anchor="ctr">
            <a:normAutofit/>
          </a:bodyPr>
          <a:lstStyle>
            <a:lvl1pPr marL="0" indent="0" algn="ctr">
              <a:lnSpc>
                <a:spcPct val="100000"/>
              </a:lnSpc>
              <a:spcBef>
                <a:spcPts val="0"/>
              </a:spcBef>
              <a:buFontTx/>
              <a:buNone/>
              <a:defRPr sz="2800">
                <a:solidFill>
                  <a:schemeClr val="bg1"/>
                </a:solidFill>
                <a:latin typeface="+mj-lt"/>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Word</a:t>
            </a:r>
            <a:endParaRPr kumimoji="1" lang="ja-JP" altLang="en-US" dirty="0"/>
          </a:p>
        </p:txBody>
      </p:sp>
      <p:sp>
        <p:nvSpPr>
          <p:cNvPr id="11" name="Rectangle 10"/>
          <p:cNvSpPr/>
          <p:nvPr userDrawn="1"/>
        </p:nvSpPr>
        <p:spPr>
          <a:xfrm>
            <a:off x="7127875" y="7521600"/>
            <a:ext cx="3718316" cy="90614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2" name="Text Placeholder 5"/>
          <p:cNvSpPr>
            <a:spLocks noGrp="1"/>
          </p:cNvSpPr>
          <p:nvPr>
            <p:ph type="body" sz="quarter" idx="18" hasCustomPrompt="1"/>
          </p:nvPr>
        </p:nvSpPr>
        <p:spPr>
          <a:xfrm>
            <a:off x="7266012" y="7648992"/>
            <a:ext cx="3432517" cy="611524"/>
          </a:xfrm>
        </p:spPr>
        <p:txBody>
          <a:bodyPr numCol="1" anchor="ctr">
            <a:normAutofit/>
          </a:bodyPr>
          <a:lstStyle>
            <a:lvl1pPr marL="0" indent="0" algn="ctr">
              <a:lnSpc>
                <a:spcPct val="100000"/>
              </a:lnSpc>
              <a:spcBef>
                <a:spcPts val="0"/>
              </a:spcBef>
              <a:buFontTx/>
              <a:buNone/>
              <a:defRPr sz="2800">
                <a:solidFill>
                  <a:schemeClr val="tx1"/>
                </a:solidFill>
                <a:latin typeface="+mj-lt"/>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Word</a:t>
            </a:r>
            <a:endParaRPr kumimoji="1" lang="ja-JP" altLang="en-US" dirty="0"/>
          </a:p>
        </p:txBody>
      </p:sp>
      <p:sp>
        <p:nvSpPr>
          <p:cNvPr id="13" name="Text Placeholder 5"/>
          <p:cNvSpPr>
            <a:spLocks noGrp="1"/>
          </p:cNvSpPr>
          <p:nvPr>
            <p:ph type="body" sz="quarter" idx="12" hasCustomPrompt="1"/>
          </p:nvPr>
        </p:nvSpPr>
        <p:spPr>
          <a:xfrm>
            <a:off x="11477576" y="1553624"/>
            <a:ext cx="4867324" cy="1512838"/>
          </a:xfrm>
        </p:spPr>
        <p:txBody>
          <a:bodyPr anchor="ctr"/>
          <a:lstStyle>
            <a:lvl1pPr marL="0" indent="0" algn="l">
              <a:spcBef>
                <a:spcPts val="0"/>
              </a:spcBef>
              <a:buFontTx/>
              <a:buNone/>
              <a:defRPr>
                <a:solidFill>
                  <a:schemeClr val="tx2"/>
                </a:solidFill>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Text goes here</a:t>
            </a:r>
            <a:endParaRPr kumimoji="1" lang="ja-JP" altLang="en-US" dirty="0"/>
          </a:p>
        </p:txBody>
      </p:sp>
      <p:sp>
        <p:nvSpPr>
          <p:cNvPr id="14" name="Text Placeholder 5"/>
          <p:cNvSpPr>
            <a:spLocks noGrp="1"/>
          </p:cNvSpPr>
          <p:nvPr>
            <p:ph type="body" sz="quarter" idx="19" hasCustomPrompt="1"/>
          </p:nvPr>
        </p:nvSpPr>
        <p:spPr>
          <a:xfrm>
            <a:off x="11477576" y="3425286"/>
            <a:ext cx="4867324" cy="1512838"/>
          </a:xfrm>
        </p:spPr>
        <p:txBody>
          <a:bodyPr anchor="ctr"/>
          <a:lstStyle>
            <a:lvl1pPr marL="0" indent="0" algn="l">
              <a:spcBef>
                <a:spcPts val="0"/>
              </a:spcBef>
              <a:buFontTx/>
              <a:buNone/>
              <a:defRPr>
                <a:solidFill>
                  <a:schemeClr val="tx2"/>
                </a:solidFill>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Text goes here</a:t>
            </a:r>
            <a:endParaRPr kumimoji="1" lang="ja-JP" altLang="en-US" dirty="0"/>
          </a:p>
        </p:txBody>
      </p:sp>
      <p:sp>
        <p:nvSpPr>
          <p:cNvPr id="15" name="Text Placeholder 5"/>
          <p:cNvSpPr>
            <a:spLocks noGrp="1"/>
          </p:cNvSpPr>
          <p:nvPr>
            <p:ph type="body" sz="quarter" idx="20" hasCustomPrompt="1"/>
          </p:nvPr>
        </p:nvSpPr>
        <p:spPr>
          <a:xfrm>
            <a:off x="11477576" y="5297313"/>
            <a:ext cx="4867324" cy="1512838"/>
          </a:xfrm>
        </p:spPr>
        <p:txBody>
          <a:bodyPr anchor="ctr"/>
          <a:lstStyle>
            <a:lvl1pPr marL="0" indent="0" algn="l">
              <a:spcBef>
                <a:spcPts val="0"/>
              </a:spcBef>
              <a:buFontTx/>
              <a:buNone/>
              <a:defRPr>
                <a:solidFill>
                  <a:schemeClr val="tx2"/>
                </a:solidFill>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Text goes here</a:t>
            </a:r>
            <a:endParaRPr kumimoji="1" lang="ja-JP" altLang="en-US" dirty="0"/>
          </a:p>
        </p:txBody>
      </p:sp>
      <p:sp>
        <p:nvSpPr>
          <p:cNvPr id="16" name="Text Placeholder 5"/>
          <p:cNvSpPr>
            <a:spLocks noGrp="1"/>
          </p:cNvSpPr>
          <p:nvPr>
            <p:ph type="body" sz="quarter" idx="21" hasCustomPrompt="1"/>
          </p:nvPr>
        </p:nvSpPr>
        <p:spPr>
          <a:xfrm>
            <a:off x="11477576" y="7169340"/>
            <a:ext cx="4867324" cy="1512838"/>
          </a:xfrm>
        </p:spPr>
        <p:txBody>
          <a:bodyPr anchor="ctr"/>
          <a:lstStyle>
            <a:lvl1pPr marL="0" indent="0" algn="l">
              <a:spcBef>
                <a:spcPts val="0"/>
              </a:spcBef>
              <a:buFontTx/>
              <a:buNone/>
              <a:defRPr>
                <a:solidFill>
                  <a:schemeClr val="tx2"/>
                </a:solidFill>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Text goes here</a:t>
            </a:r>
            <a:endParaRPr kumimoji="1" lang="ja-JP" altLang="en-US" dirty="0"/>
          </a:p>
        </p:txBody>
      </p:sp>
      <p:sp>
        <p:nvSpPr>
          <p:cNvPr id="17" name="Title 1"/>
          <p:cNvSpPr>
            <a:spLocks noGrp="1"/>
          </p:cNvSpPr>
          <p:nvPr>
            <p:ph type="title" hasCustomPrompt="1"/>
          </p:nvPr>
        </p:nvSpPr>
        <p:spPr>
          <a:xfrm>
            <a:off x="1403351" y="3633535"/>
            <a:ext cx="5111750" cy="3018343"/>
          </a:xfrm>
        </p:spPr>
        <p:txBody>
          <a:bodyPr anchor="ctr"/>
          <a:lstStyle>
            <a:lvl1pPr algn="l">
              <a:defRPr/>
            </a:lvl1pPr>
          </a:lstStyle>
          <a:p>
            <a:r>
              <a:rPr kumimoji="1" lang="en-US" altLang="ja-JP" dirty="0"/>
              <a:t>Slide title</a:t>
            </a:r>
            <a:br>
              <a:rPr kumimoji="1" lang="en-US" altLang="ja-JP" dirty="0"/>
            </a:br>
            <a:r>
              <a:rPr kumimoji="1" lang="en-US" altLang="ja-JP" dirty="0"/>
              <a:t>goes here</a:t>
            </a:r>
            <a:endParaRPr kumimoji="1" lang="ja-JP" altLang="en-US" dirty="0"/>
          </a:p>
        </p:txBody>
      </p:sp>
    </p:spTree>
    <p:extLst>
      <p:ext uri="{BB962C8B-B14F-4D97-AF65-F5344CB8AC3E}">
        <p14:creationId xmlns:p14="http://schemas.microsoft.com/office/powerpoint/2010/main" val="3503891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250"/>
                                  </p:stCondLst>
                                  <p:iterate type="wd">
                                    <p:tmPct val="10000"/>
                                  </p:iterate>
                                  <p:childTnLst>
                                    <p:set>
                                      <p:cBhvr>
                                        <p:cTn id="6" dur="1" fill="hold">
                                          <p:stCondLst>
                                            <p:cond delay="0"/>
                                          </p:stCondLst>
                                        </p:cTn>
                                        <p:tgtEl>
                                          <p:spTgt spid="17"/>
                                        </p:tgtEl>
                                        <p:attrNameLst>
                                          <p:attrName>style.visibility</p:attrName>
                                        </p:attrNameLst>
                                      </p:cBhvr>
                                      <p:to>
                                        <p:strVal val="visible"/>
                                      </p:to>
                                    </p:set>
                                    <p:anim calcmode="lin" valueType="num">
                                      <p:cBhvr additive="base">
                                        <p:cTn id="7" dur="1000" fill="hold"/>
                                        <p:tgtEl>
                                          <p:spTgt spid="17"/>
                                        </p:tgtEl>
                                        <p:attrNameLst>
                                          <p:attrName>ppt_x</p:attrName>
                                        </p:attrNameLst>
                                      </p:cBhvr>
                                      <p:tavLst>
                                        <p:tav tm="0">
                                          <p:val>
                                            <p:strVal val="#ppt_x"/>
                                          </p:val>
                                        </p:tav>
                                        <p:tav tm="100000">
                                          <p:val>
                                            <p:strVal val="#ppt_x"/>
                                          </p:val>
                                        </p:tav>
                                      </p:tavLst>
                                    </p:anim>
                                    <p:anim calcmode="lin" valueType="num">
                                      <p:cBhvr additive="base">
                                        <p:cTn id="8" dur="1000" fill="hold"/>
                                        <p:tgtEl>
                                          <p:spTgt spid="17"/>
                                        </p:tgtEl>
                                        <p:attrNameLst>
                                          <p:attrName>ppt_y</p:attrName>
                                        </p:attrNameLst>
                                      </p:cBhvr>
                                      <p:tavLst>
                                        <p:tav tm="0">
                                          <p:val>
                                            <p:strVal val="0-#ppt_h/2"/>
                                          </p:val>
                                        </p:tav>
                                        <p:tav tm="100000">
                                          <p:val>
                                            <p:strVal val="#ppt_y"/>
                                          </p:val>
                                        </p:tav>
                                      </p:tavLst>
                                    </p:anim>
                                  </p:childTnLst>
                                </p:cTn>
                              </p:par>
                            </p:childTnLst>
                          </p:cTn>
                        </p:par>
                        <p:par>
                          <p:cTn id="9" fill="hold">
                            <p:stCondLst>
                              <p:cond delay="1550"/>
                            </p:stCondLst>
                            <p:childTnLst>
                              <p:par>
                                <p:cTn id="10" presetID="10" presetClass="entr" presetSubtype="0" fill="hold" grpId="0" nodeType="afterEffect">
                                  <p:stCondLst>
                                    <p:cond delay="25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10" presetClass="entr" presetSubtype="0" fill="hold" grpId="0" nodeType="withEffect">
                                  <p:stCondLst>
                                    <p:cond delay="250"/>
                                  </p:stCondLst>
                                  <p:childTnLst>
                                    <p:set>
                                      <p:cBhvr>
                                        <p:cTn id="14" dur="1" fill="hold">
                                          <p:stCondLst>
                                            <p:cond delay="0"/>
                                          </p:stCondLst>
                                        </p:cTn>
                                        <p:tgtEl>
                                          <p:spTgt spid="6">
                                            <p:txEl>
                                              <p:pRg st="0" end="0"/>
                                            </p:txEl>
                                          </p:spTgt>
                                        </p:tgtEl>
                                        <p:attrNameLst>
                                          <p:attrName>style.visibility</p:attrName>
                                        </p:attrNameLst>
                                      </p:cBhvr>
                                      <p:to>
                                        <p:strVal val="visible"/>
                                      </p:to>
                                    </p:set>
                                    <p:animEffect transition="in" filter="fade">
                                      <p:cBhvr>
                                        <p:cTn id="15" dur="500"/>
                                        <p:tgtEl>
                                          <p:spTgt spid="6">
                                            <p:txEl>
                                              <p:pRg st="0" end="0"/>
                                            </p:txEl>
                                          </p:spTgt>
                                        </p:tgtEl>
                                      </p:cBhvr>
                                    </p:animEffect>
                                  </p:childTnLst>
                                </p:cTn>
                              </p:par>
                            </p:childTnLst>
                          </p:cTn>
                        </p:par>
                        <p:par>
                          <p:cTn id="16" fill="hold">
                            <p:stCondLst>
                              <p:cond delay="2300"/>
                            </p:stCondLst>
                            <p:childTnLst>
                              <p:par>
                                <p:cTn id="17" presetID="10" presetClass="entr" presetSubtype="0" fill="hold" grpId="0" nodeType="afterEffect">
                                  <p:stCondLst>
                                    <p:cond delay="0"/>
                                  </p:stCondLst>
                                  <p:childTnLst>
                                    <p:set>
                                      <p:cBhvr>
                                        <p:cTn id="18" dur="1" fill="hold">
                                          <p:stCondLst>
                                            <p:cond delay="0"/>
                                          </p:stCondLst>
                                        </p:cTn>
                                        <p:tgtEl>
                                          <p:spTgt spid="13">
                                            <p:txEl>
                                              <p:pRg st="0" end="0"/>
                                            </p:txEl>
                                          </p:spTgt>
                                        </p:tgtEl>
                                        <p:attrNameLst>
                                          <p:attrName>style.visibility</p:attrName>
                                        </p:attrNameLst>
                                      </p:cBhvr>
                                      <p:to>
                                        <p:strVal val="visible"/>
                                      </p:to>
                                    </p:set>
                                    <p:animEffect transition="in" filter="fade">
                                      <p:cBhvr>
                                        <p:cTn id="19" dur="500"/>
                                        <p:tgtEl>
                                          <p:spTgt spid="13">
                                            <p:txEl>
                                              <p:pRg st="0" end="0"/>
                                            </p:txEl>
                                          </p:spTgt>
                                        </p:tgtEl>
                                      </p:cBhvr>
                                    </p:animEffect>
                                  </p:childTnLst>
                                </p:cTn>
                              </p:par>
                            </p:childTnLst>
                          </p:cTn>
                        </p:par>
                        <p:par>
                          <p:cTn id="20" fill="hold">
                            <p:stCondLst>
                              <p:cond delay="2800"/>
                            </p:stCondLst>
                            <p:childTnLst>
                              <p:par>
                                <p:cTn id="21" presetID="10" presetClass="entr" presetSubtype="0" fill="hold" grpId="0" nodeType="afterEffect">
                                  <p:stCondLst>
                                    <p:cond delay="25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par>
                                <p:cTn id="24" presetID="10" presetClass="entr" presetSubtype="0" fill="hold" grpId="0" nodeType="withEffect">
                                  <p:stCondLst>
                                    <p:cond delay="250"/>
                                  </p:stCondLst>
                                  <p:childTnLst>
                                    <p:set>
                                      <p:cBhvr>
                                        <p:cTn id="25" dur="1" fill="hold">
                                          <p:stCondLst>
                                            <p:cond delay="0"/>
                                          </p:stCondLst>
                                        </p:cTn>
                                        <p:tgtEl>
                                          <p:spTgt spid="8">
                                            <p:txEl>
                                              <p:pRg st="0" end="0"/>
                                            </p:txEl>
                                          </p:spTgt>
                                        </p:tgtEl>
                                        <p:attrNameLst>
                                          <p:attrName>style.visibility</p:attrName>
                                        </p:attrNameLst>
                                      </p:cBhvr>
                                      <p:to>
                                        <p:strVal val="visible"/>
                                      </p:to>
                                    </p:set>
                                    <p:animEffect transition="in" filter="fade">
                                      <p:cBhvr>
                                        <p:cTn id="26" dur="500"/>
                                        <p:tgtEl>
                                          <p:spTgt spid="8">
                                            <p:txEl>
                                              <p:pRg st="0" end="0"/>
                                            </p:txEl>
                                          </p:spTgt>
                                        </p:tgtEl>
                                      </p:cBhvr>
                                    </p:animEffect>
                                  </p:childTnLst>
                                </p:cTn>
                              </p:par>
                            </p:childTnLst>
                          </p:cTn>
                        </p:par>
                        <p:par>
                          <p:cTn id="27" fill="hold">
                            <p:stCondLst>
                              <p:cond delay="3550"/>
                            </p:stCondLst>
                            <p:childTnLst>
                              <p:par>
                                <p:cTn id="28" presetID="10" presetClass="entr" presetSubtype="0" fill="hold" grpId="0" nodeType="afterEffect">
                                  <p:stCondLst>
                                    <p:cond delay="0"/>
                                  </p:stCondLst>
                                  <p:childTnLst>
                                    <p:set>
                                      <p:cBhvr>
                                        <p:cTn id="29" dur="1" fill="hold">
                                          <p:stCondLst>
                                            <p:cond delay="0"/>
                                          </p:stCondLst>
                                        </p:cTn>
                                        <p:tgtEl>
                                          <p:spTgt spid="14">
                                            <p:txEl>
                                              <p:pRg st="0" end="0"/>
                                            </p:txEl>
                                          </p:spTgt>
                                        </p:tgtEl>
                                        <p:attrNameLst>
                                          <p:attrName>style.visibility</p:attrName>
                                        </p:attrNameLst>
                                      </p:cBhvr>
                                      <p:to>
                                        <p:strVal val="visible"/>
                                      </p:to>
                                    </p:set>
                                    <p:animEffect transition="in" filter="fade">
                                      <p:cBhvr>
                                        <p:cTn id="30" dur="500"/>
                                        <p:tgtEl>
                                          <p:spTgt spid="14">
                                            <p:txEl>
                                              <p:pRg st="0" end="0"/>
                                            </p:txEl>
                                          </p:spTgt>
                                        </p:tgtEl>
                                      </p:cBhvr>
                                    </p:animEffect>
                                  </p:childTnLst>
                                </p:cTn>
                              </p:par>
                            </p:childTnLst>
                          </p:cTn>
                        </p:par>
                        <p:par>
                          <p:cTn id="31" fill="hold">
                            <p:stCondLst>
                              <p:cond delay="4050"/>
                            </p:stCondLst>
                            <p:childTnLst>
                              <p:par>
                                <p:cTn id="32" presetID="10" presetClass="entr" presetSubtype="0" fill="hold" grpId="0" nodeType="afterEffect">
                                  <p:stCondLst>
                                    <p:cond delay="250"/>
                                  </p:stCondLst>
                                  <p:childTnLst>
                                    <p:set>
                                      <p:cBhvr>
                                        <p:cTn id="33" dur="1" fill="hold">
                                          <p:stCondLst>
                                            <p:cond delay="0"/>
                                          </p:stCondLst>
                                        </p:cTn>
                                        <p:tgtEl>
                                          <p:spTgt spid="9"/>
                                        </p:tgtEl>
                                        <p:attrNameLst>
                                          <p:attrName>style.visibility</p:attrName>
                                        </p:attrNameLst>
                                      </p:cBhvr>
                                      <p:to>
                                        <p:strVal val="visible"/>
                                      </p:to>
                                    </p:set>
                                    <p:animEffect transition="in" filter="fade">
                                      <p:cBhvr>
                                        <p:cTn id="34" dur="500"/>
                                        <p:tgtEl>
                                          <p:spTgt spid="9"/>
                                        </p:tgtEl>
                                      </p:cBhvr>
                                    </p:animEffect>
                                  </p:childTnLst>
                                </p:cTn>
                              </p:par>
                              <p:par>
                                <p:cTn id="35" presetID="10" presetClass="entr" presetSubtype="0" fill="hold" grpId="0" nodeType="withEffect">
                                  <p:stCondLst>
                                    <p:cond delay="250"/>
                                  </p:stCondLst>
                                  <p:childTnLst>
                                    <p:set>
                                      <p:cBhvr>
                                        <p:cTn id="36" dur="1" fill="hold">
                                          <p:stCondLst>
                                            <p:cond delay="0"/>
                                          </p:stCondLst>
                                        </p:cTn>
                                        <p:tgtEl>
                                          <p:spTgt spid="10">
                                            <p:txEl>
                                              <p:pRg st="0" end="0"/>
                                            </p:txEl>
                                          </p:spTgt>
                                        </p:tgtEl>
                                        <p:attrNameLst>
                                          <p:attrName>style.visibility</p:attrName>
                                        </p:attrNameLst>
                                      </p:cBhvr>
                                      <p:to>
                                        <p:strVal val="visible"/>
                                      </p:to>
                                    </p:set>
                                    <p:animEffect transition="in" filter="fade">
                                      <p:cBhvr>
                                        <p:cTn id="37" dur="500"/>
                                        <p:tgtEl>
                                          <p:spTgt spid="10">
                                            <p:txEl>
                                              <p:pRg st="0" end="0"/>
                                            </p:txEl>
                                          </p:spTgt>
                                        </p:tgtEl>
                                      </p:cBhvr>
                                    </p:animEffect>
                                  </p:childTnLst>
                                </p:cTn>
                              </p:par>
                            </p:childTnLst>
                          </p:cTn>
                        </p:par>
                        <p:par>
                          <p:cTn id="38" fill="hold">
                            <p:stCondLst>
                              <p:cond delay="4800"/>
                            </p:stCondLst>
                            <p:childTnLst>
                              <p:par>
                                <p:cTn id="39" presetID="10" presetClass="entr" presetSubtype="0" fill="hold" grpId="0" nodeType="afterEffect">
                                  <p:stCondLst>
                                    <p:cond delay="0"/>
                                  </p:stCondLst>
                                  <p:childTnLst>
                                    <p:set>
                                      <p:cBhvr>
                                        <p:cTn id="40" dur="1" fill="hold">
                                          <p:stCondLst>
                                            <p:cond delay="0"/>
                                          </p:stCondLst>
                                        </p:cTn>
                                        <p:tgtEl>
                                          <p:spTgt spid="15">
                                            <p:txEl>
                                              <p:pRg st="0" end="0"/>
                                            </p:txEl>
                                          </p:spTgt>
                                        </p:tgtEl>
                                        <p:attrNameLst>
                                          <p:attrName>style.visibility</p:attrName>
                                        </p:attrNameLst>
                                      </p:cBhvr>
                                      <p:to>
                                        <p:strVal val="visible"/>
                                      </p:to>
                                    </p:set>
                                    <p:animEffect transition="in" filter="fade">
                                      <p:cBhvr>
                                        <p:cTn id="41" dur="500"/>
                                        <p:tgtEl>
                                          <p:spTgt spid="15">
                                            <p:txEl>
                                              <p:pRg st="0" end="0"/>
                                            </p:txEl>
                                          </p:spTgt>
                                        </p:tgtEl>
                                      </p:cBhvr>
                                    </p:animEffect>
                                  </p:childTnLst>
                                </p:cTn>
                              </p:par>
                            </p:childTnLst>
                          </p:cTn>
                        </p:par>
                        <p:par>
                          <p:cTn id="42" fill="hold">
                            <p:stCondLst>
                              <p:cond delay="5300"/>
                            </p:stCondLst>
                            <p:childTnLst>
                              <p:par>
                                <p:cTn id="43" presetID="10" presetClass="entr" presetSubtype="0" fill="hold" grpId="0" nodeType="afterEffect">
                                  <p:stCondLst>
                                    <p:cond delay="250"/>
                                  </p:stCondLst>
                                  <p:childTnLst>
                                    <p:set>
                                      <p:cBhvr>
                                        <p:cTn id="44" dur="1" fill="hold">
                                          <p:stCondLst>
                                            <p:cond delay="0"/>
                                          </p:stCondLst>
                                        </p:cTn>
                                        <p:tgtEl>
                                          <p:spTgt spid="11"/>
                                        </p:tgtEl>
                                        <p:attrNameLst>
                                          <p:attrName>style.visibility</p:attrName>
                                        </p:attrNameLst>
                                      </p:cBhvr>
                                      <p:to>
                                        <p:strVal val="visible"/>
                                      </p:to>
                                    </p:set>
                                    <p:animEffect transition="in" filter="fade">
                                      <p:cBhvr>
                                        <p:cTn id="45" dur="500"/>
                                        <p:tgtEl>
                                          <p:spTgt spid="11"/>
                                        </p:tgtEl>
                                      </p:cBhvr>
                                    </p:animEffect>
                                  </p:childTnLst>
                                </p:cTn>
                              </p:par>
                              <p:par>
                                <p:cTn id="46" presetID="10" presetClass="entr" presetSubtype="0" fill="hold" grpId="0" nodeType="withEffect">
                                  <p:stCondLst>
                                    <p:cond delay="250"/>
                                  </p:stCondLst>
                                  <p:childTnLst>
                                    <p:set>
                                      <p:cBhvr>
                                        <p:cTn id="47" dur="1" fill="hold">
                                          <p:stCondLst>
                                            <p:cond delay="0"/>
                                          </p:stCondLst>
                                        </p:cTn>
                                        <p:tgtEl>
                                          <p:spTgt spid="12">
                                            <p:txEl>
                                              <p:pRg st="0" end="0"/>
                                            </p:txEl>
                                          </p:spTgt>
                                        </p:tgtEl>
                                        <p:attrNameLst>
                                          <p:attrName>style.visibility</p:attrName>
                                        </p:attrNameLst>
                                      </p:cBhvr>
                                      <p:to>
                                        <p:strVal val="visible"/>
                                      </p:to>
                                    </p:set>
                                    <p:animEffect transition="in" filter="fade">
                                      <p:cBhvr>
                                        <p:cTn id="48" dur="500"/>
                                        <p:tgtEl>
                                          <p:spTgt spid="12">
                                            <p:txEl>
                                              <p:pRg st="0" end="0"/>
                                            </p:txEl>
                                          </p:spTgt>
                                        </p:tgtEl>
                                      </p:cBhvr>
                                    </p:animEffect>
                                  </p:childTnLst>
                                </p:cTn>
                              </p:par>
                            </p:childTnLst>
                          </p:cTn>
                        </p:par>
                        <p:par>
                          <p:cTn id="49" fill="hold">
                            <p:stCondLst>
                              <p:cond delay="6050"/>
                            </p:stCondLst>
                            <p:childTnLst>
                              <p:par>
                                <p:cTn id="50" presetID="10" presetClass="entr" presetSubtype="0" fill="hold" grpId="0" nodeType="afterEffect">
                                  <p:stCondLst>
                                    <p:cond delay="0"/>
                                  </p:stCondLst>
                                  <p:childTnLst>
                                    <p:set>
                                      <p:cBhvr>
                                        <p:cTn id="51" dur="1" fill="hold">
                                          <p:stCondLst>
                                            <p:cond delay="0"/>
                                          </p:stCondLst>
                                        </p:cTn>
                                        <p:tgtEl>
                                          <p:spTgt spid="16">
                                            <p:txEl>
                                              <p:pRg st="0" end="0"/>
                                            </p:txEl>
                                          </p:spTgt>
                                        </p:tgtEl>
                                        <p:attrNameLst>
                                          <p:attrName>style.visibility</p:attrName>
                                        </p:attrNameLst>
                                      </p:cBhvr>
                                      <p:to>
                                        <p:strVal val="visible"/>
                                      </p:to>
                                    </p:set>
                                    <p:animEffect transition="in" filter="fade">
                                      <p:cBhvr>
                                        <p:cTn id="52" dur="500"/>
                                        <p:tgtEl>
                                          <p:spTgt spid="1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build="p">
        <p:tmplLst>
          <p:tmpl lvl="1">
            <p:tnLst>
              <p:par>
                <p:cTn presetID="10" presetClass="entr" presetSubtype="0" fill="hold" nodeType="withEffect">
                  <p:stCondLst>
                    <p:cond delay="25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P spid="7" grpId="0" animBg="1"/>
      <p:bldP spid="8" grpId="0" build="p">
        <p:tmplLst>
          <p:tmpl lvl="1">
            <p:tnLst>
              <p:par>
                <p:cTn presetID="10" presetClass="entr" presetSubtype="0" fill="hold" nodeType="withEffect">
                  <p:stCondLst>
                    <p:cond delay="25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Lst>
      </p:bldP>
      <p:bldP spid="9" grpId="0" animBg="1"/>
      <p:bldP spid="10" grpId="0" build="p">
        <p:tmplLst>
          <p:tmpl lvl="1">
            <p:tnLst>
              <p:par>
                <p:cTn presetID="10" presetClass="entr" presetSubtype="0" fill="hold" nodeType="withEffect">
                  <p:stCondLst>
                    <p:cond delay="25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animBg="1"/>
      <p:bldP spid="12" grpId="0" build="p">
        <p:tmplLst>
          <p:tmpl lvl="1">
            <p:tnLst>
              <p:par>
                <p:cTn presetID="10" presetClass="entr" presetSubtype="0" fill="hold" nodeType="withEffect">
                  <p:stCondLst>
                    <p:cond delay="25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3" grpId="0" build="p">
        <p:tmplLst>
          <p:tmpl lvl="1">
            <p:tnLst>
              <p:par>
                <p:cTn presetID="10" presetClass="entr" presetSubtype="0" fill="hold" nodeType="after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4" grpId="0" build="p">
        <p:tmplLst>
          <p:tmpl lvl="1">
            <p:tnLst>
              <p:par>
                <p:cTn presetID="10" presetClass="entr" presetSubtype="0"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5" grpId="0" build="p">
        <p:tmplLst>
          <p:tmpl lvl="1">
            <p:tnLst>
              <p:par>
                <p:cTn presetID="10" presetClass="entr" presetSubtype="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P spid="16" grpId="0" build="p">
        <p:tmplLst>
          <p:tmpl lvl="1">
            <p:tnLst>
              <p:par>
                <p:cTn presetID="10" presetClass="entr" presetSubtype="0"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P spid="17" grpId="0"/>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Wide image and text 1">
    <p:spTree>
      <p:nvGrpSpPr>
        <p:cNvPr id="1" name=""/>
        <p:cNvGrpSpPr/>
        <p:nvPr/>
      </p:nvGrpSpPr>
      <p:grpSpPr>
        <a:xfrm>
          <a:off x="0" y="0"/>
          <a:ext cx="0" cy="0"/>
          <a:chOff x="0" y="0"/>
          <a:chExt cx="0" cy="0"/>
        </a:xfrm>
      </p:grpSpPr>
      <p:sp>
        <p:nvSpPr>
          <p:cNvPr id="5" name="Picture Placeholder 6"/>
          <p:cNvSpPr>
            <a:spLocks noGrp="1"/>
          </p:cNvSpPr>
          <p:nvPr>
            <p:ph type="pic" sz="quarter" idx="13"/>
          </p:nvPr>
        </p:nvSpPr>
        <p:spPr>
          <a:xfrm>
            <a:off x="0" y="1398588"/>
            <a:ext cx="18288000" cy="3743325"/>
          </a:xfrm>
          <a:solidFill>
            <a:schemeClr val="accent5">
              <a:lumMod val="40000"/>
              <a:lumOff val="60000"/>
            </a:schemeClr>
          </a:solidFill>
        </p:spPr>
        <p:txBody>
          <a:bodyPr/>
          <a:lstStyle>
            <a:lvl1pPr marL="0" marR="0" indent="0" algn="l" defTabSz="1371417" rtl="0" eaLnBrk="1" fontAlgn="auto" latinLnBrk="0" hangingPunct="1">
              <a:lnSpc>
                <a:spcPct val="160000"/>
              </a:lnSpc>
              <a:spcBef>
                <a:spcPts val="0"/>
              </a:spcBef>
              <a:spcAft>
                <a:spcPts val="0"/>
              </a:spcAft>
              <a:buClrTx/>
              <a:buSzTx/>
              <a:buFont typeface="Arial" panose="020B0604020202020204" pitchFamily="34" charset="0"/>
              <a:buNone/>
              <a:tabLst/>
              <a:defRPr/>
            </a:lvl1pPr>
          </a:lstStyle>
          <a:p>
            <a:pPr marL="0" marR="0" lvl="0" indent="0" algn="l" defTabSz="1371417" rtl="0" eaLnBrk="1" fontAlgn="auto" latinLnBrk="0" hangingPunct="1">
              <a:lnSpc>
                <a:spcPct val="160000"/>
              </a:lnSpc>
              <a:spcBef>
                <a:spcPts val="0"/>
              </a:spcBef>
              <a:spcAft>
                <a:spcPts val="0"/>
              </a:spcAft>
              <a:buClrTx/>
              <a:buSzTx/>
              <a:buFont typeface="Arial" panose="020B0604020202020204" pitchFamily="34" charset="0"/>
              <a:buNone/>
              <a:tabLst/>
              <a:defRPr/>
            </a:pPr>
            <a:r>
              <a:rPr kumimoji="1" lang="en-US" altLang="ja-JP" dirty="0"/>
              <a:t>Click icon to add picture</a:t>
            </a:r>
            <a:endParaRPr kumimoji="1" lang="ja-JP" altLang="en-US" dirty="0"/>
          </a:p>
        </p:txBody>
      </p:sp>
      <p:sp>
        <p:nvSpPr>
          <p:cNvPr id="2" name="Title 1"/>
          <p:cNvSpPr>
            <a:spLocks noGrp="1"/>
          </p:cNvSpPr>
          <p:nvPr>
            <p:ph type="title" hasCustomPrompt="1"/>
          </p:nvPr>
        </p:nvSpPr>
        <p:spPr>
          <a:xfrm>
            <a:off x="1943100" y="3784517"/>
            <a:ext cx="14401800" cy="1357396"/>
          </a:xfrm>
        </p:spPr>
        <p:txBody>
          <a:bodyPr/>
          <a:lstStyle>
            <a:lvl1pPr algn="ctr">
              <a:defRPr>
                <a:solidFill>
                  <a:schemeClr val="bg1"/>
                </a:solidFill>
              </a:defRPr>
            </a:lvl1pPr>
          </a:lstStyle>
          <a:p>
            <a:r>
              <a:rPr kumimoji="1" lang="en-US" altLang="ja-JP" dirty="0"/>
              <a:t>Slide title goes here</a:t>
            </a:r>
            <a:endParaRPr kumimoji="1" lang="ja-JP" altLang="en-US" dirty="0"/>
          </a:p>
        </p:txBody>
      </p:sp>
      <p:sp>
        <p:nvSpPr>
          <p:cNvPr id="3" name="Footer Placeholder 2"/>
          <p:cNvSpPr>
            <a:spLocks noGrp="1"/>
          </p:cNvSpPr>
          <p:nvPr>
            <p:ph type="ftr" sz="quarter" idx="10"/>
          </p:nvPr>
        </p:nvSpPr>
        <p:spPr/>
        <p:txBody>
          <a:bodyPr/>
          <a:lstStyle/>
          <a:p>
            <a:r>
              <a:rPr kumimoji="1" lang="en-US" altLang="ja-JP"/>
              <a:t>The Power of PowerPoint - thepopp.com</a:t>
            </a:r>
            <a:endParaRPr kumimoji="1" lang="ja-JP" altLang="en-US" dirty="0"/>
          </a:p>
        </p:txBody>
      </p:sp>
      <p:sp>
        <p:nvSpPr>
          <p:cNvPr id="4" name="Slide Number Placeholder 3"/>
          <p:cNvSpPr>
            <a:spLocks noGrp="1"/>
          </p:cNvSpPr>
          <p:nvPr>
            <p:ph type="sldNum" sz="quarter" idx="11"/>
          </p:nvPr>
        </p:nvSpPr>
        <p:spPr/>
        <p:txBody>
          <a:bodyPr/>
          <a:lstStyle/>
          <a:p>
            <a:fld id="{B54AD89C-DF1E-4948-B597-5DD47B34A9CA}" type="slidenum">
              <a:rPr kumimoji="1" lang="ja-JP" altLang="en-US" smtClean="0"/>
              <a:pPr/>
              <a:t>‹#›</a:t>
            </a:fld>
            <a:endParaRPr kumimoji="1" lang="ja-JP" altLang="en-US" dirty="0"/>
          </a:p>
        </p:txBody>
      </p:sp>
      <p:sp>
        <p:nvSpPr>
          <p:cNvPr id="6" name="Text Placeholder 5"/>
          <p:cNvSpPr>
            <a:spLocks noGrp="1"/>
          </p:cNvSpPr>
          <p:nvPr>
            <p:ph type="body" sz="quarter" idx="12" hasCustomPrompt="1"/>
          </p:nvPr>
        </p:nvSpPr>
        <p:spPr>
          <a:xfrm>
            <a:off x="4337050" y="5549900"/>
            <a:ext cx="9613900" cy="2833688"/>
          </a:xfrm>
        </p:spPr>
        <p:txBody>
          <a:bodyPr anchor="ctr"/>
          <a:lstStyle>
            <a:lvl1pPr marL="0" indent="0" algn="ctr">
              <a:buFontTx/>
              <a:buNone/>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3593366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2" presetClass="entr" presetSubtype="1" decel="100000" fill="hold" grpId="0" nodeType="withEffect">
                                  <p:stCondLst>
                                    <p:cond delay="250"/>
                                  </p:stCondLst>
                                  <p:iterate type="wd">
                                    <p:tmPct val="10000"/>
                                  </p:iterate>
                                  <p:childTnLst>
                                    <p:set>
                                      <p:cBhvr>
                                        <p:cTn id="9" dur="1" fill="hold">
                                          <p:stCondLst>
                                            <p:cond delay="0"/>
                                          </p:stCondLst>
                                        </p:cTn>
                                        <p:tgtEl>
                                          <p:spTgt spid="2"/>
                                        </p:tgtEl>
                                        <p:attrNameLst>
                                          <p:attrName>style.visibility</p:attrName>
                                        </p:attrNameLst>
                                      </p:cBhvr>
                                      <p:to>
                                        <p:strVal val="visible"/>
                                      </p:to>
                                    </p:set>
                                    <p:anim calcmode="lin" valueType="num">
                                      <p:cBhvr additive="base">
                                        <p:cTn id="10" dur="1000" fill="hold"/>
                                        <p:tgtEl>
                                          <p:spTgt spid="2"/>
                                        </p:tgtEl>
                                        <p:attrNameLst>
                                          <p:attrName>ppt_x</p:attrName>
                                        </p:attrNameLst>
                                      </p:cBhvr>
                                      <p:tavLst>
                                        <p:tav tm="0">
                                          <p:val>
                                            <p:strVal val="#ppt_x"/>
                                          </p:val>
                                        </p:tav>
                                        <p:tav tm="100000">
                                          <p:val>
                                            <p:strVal val="#ppt_x"/>
                                          </p:val>
                                        </p:tav>
                                      </p:tavLst>
                                    </p:anim>
                                    <p:anim calcmode="lin" valueType="num">
                                      <p:cBhvr additive="base">
                                        <p:cTn id="11" dur="1000" fill="hold"/>
                                        <p:tgtEl>
                                          <p:spTgt spid="2"/>
                                        </p:tgtEl>
                                        <p:attrNameLst>
                                          <p:attrName>ppt_y</p:attrName>
                                        </p:attrNameLst>
                                      </p:cBhvr>
                                      <p:tavLst>
                                        <p:tav tm="0">
                                          <p:val>
                                            <p:strVal val="0-#ppt_h/2"/>
                                          </p:val>
                                        </p:tav>
                                        <p:tav tm="100000">
                                          <p:val>
                                            <p:strVal val="#ppt_y"/>
                                          </p:val>
                                        </p:tav>
                                      </p:tavLst>
                                    </p:anim>
                                  </p:childTnLst>
                                </p:cTn>
                              </p:par>
                            </p:childTnLst>
                          </p:cTn>
                        </p:par>
                        <p:par>
                          <p:cTn id="12" fill="hold">
                            <p:stCondLst>
                              <p:cond delay="1550"/>
                            </p:stCondLst>
                            <p:childTnLst>
                              <p:par>
                                <p:cTn id="13" presetID="10" presetClass="entr" presetSubtype="0"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 grpId="0"/>
      <p:bldP spid="6" grpId="0">
        <p:tmplLst>
          <p:tmpl>
            <p:tnLst>
              <p:par>
                <p:cTn presetID="10" presetClass="entr" presetSubtype="0"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5 keywords">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kumimoji="1" lang="en-US" altLang="ja-JP"/>
              <a:t>The Power of PowerPoint - thepopp.com</a:t>
            </a:r>
            <a:endParaRPr kumimoji="1" lang="ja-JP" altLang="en-US" dirty="0"/>
          </a:p>
        </p:txBody>
      </p:sp>
      <p:sp>
        <p:nvSpPr>
          <p:cNvPr id="4" name="Slide Number Placeholder 3"/>
          <p:cNvSpPr>
            <a:spLocks noGrp="1"/>
          </p:cNvSpPr>
          <p:nvPr>
            <p:ph type="sldNum" sz="quarter" idx="11"/>
          </p:nvPr>
        </p:nvSpPr>
        <p:spPr/>
        <p:txBody>
          <a:bodyPr/>
          <a:lstStyle/>
          <a:p>
            <a:fld id="{B54AD89C-DF1E-4948-B597-5DD47B34A9CA}" type="slidenum">
              <a:rPr kumimoji="1" lang="ja-JP" altLang="en-US" smtClean="0"/>
              <a:pPr/>
              <a:t>‹#›</a:t>
            </a:fld>
            <a:endParaRPr kumimoji="1" lang="ja-JP" altLang="en-US" dirty="0"/>
          </a:p>
        </p:txBody>
      </p:sp>
      <p:sp>
        <p:nvSpPr>
          <p:cNvPr id="5" name="Rectangle 4"/>
          <p:cNvSpPr/>
          <p:nvPr userDrawn="1"/>
        </p:nvSpPr>
        <p:spPr>
          <a:xfrm>
            <a:off x="7127875" y="1689628"/>
            <a:ext cx="3718316" cy="9061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6" name="Text Placeholder 5"/>
          <p:cNvSpPr>
            <a:spLocks noGrp="1"/>
          </p:cNvSpPr>
          <p:nvPr>
            <p:ph type="body" sz="quarter" idx="15" hasCustomPrompt="1"/>
          </p:nvPr>
        </p:nvSpPr>
        <p:spPr>
          <a:xfrm>
            <a:off x="7266012" y="1817020"/>
            <a:ext cx="3432517" cy="611524"/>
          </a:xfrm>
        </p:spPr>
        <p:txBody>
          <a:bodyPr numCol="1" anchor="ctr">
            <a:normAutofit/>
          </a:bodyPr>
          <a:lstStyle>
            <a:lvl1pPr marL="0" indent="0" algn="ctr">
              <a:lnSpc>
                <a:spcPct val="100000"/>
              </a:lnSpc>
              <a:spcBef>
                <a:spcPts val="0"/>
              </a:spcBef>
              <a:buFontTx/>
              <a:buNone/>
              <a:defRPr sz="2800">
                <a:solidFill>
                  <a:schemeClr val="bg1"/>
                </a:solidFill>
                <a:latin typeface="+mj-lt"/>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Word</a:t>
            </a:r>
            <a:endParaRPr kumimoji="1" lang="ja-JP" altLang="en-US" dirty="0"/>
          </a:p>
        </p:txBody>
      </p:sp>
      <p:sp>
        <p:nvSpPr>
          <p:cNvPr id="13" name="Text Placeholder 5"/>
          <p:cNvSpPr>
            <a:spLocks noGrp="1"/>
          </p:cNvSpPr>
          <p:nvPr>
            <p:ph type="body" sz="quarter" idx="12" hasCustomPrompt="1"/>
          </p:nvPr>
        </p:nvSpPr>
        <p:spPr>
          <a:xfrm>
            <a:off x="11477576" y="1398588"/>
            <a:ext cx="4867324" cy="1363980"/>
          </a:xfrm>
        </p:spPr>
        <p:txBody>
          <a:bodyPr anchor="ctr"/>
          <a:lstStyle>
            <a:lvl1pPr marL="0" marR="0" indent="0" algn="l" defTabSz="1371417" rtl="0" eaLnBrk="1" fontAlgn="auto" latinLnBrk="0" hangingPunct="1">
              <a:lnSpc>
                <a:spcPct val="160000"/>
              </a:lnSpc>
              <a:spcBef>
                <a:spcPts val="0"/>
              </a:spcBef>
              <a:spcAft>
                <a:spcPts val="0"/>
              </a:spcAft>
              <a:buClrTx/>
              <a:buSzTx/>
              <a:buFontTx/>
              <a:buNone/>
              <a:tabLst/>
              <a:defRPr>
                <a:solidFill>
                  <a:schemeClr val="tx2"/>
                </a:solidFill>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Text goes here</a:t>
            </a:r>
          </a:p>
        </p:txBody>
      </p:sp>
      <p:sp>
        <p:nvSpPr>
          <p:cNvPr id="17" name="Title 1"/>
          <p:cNvSpPr>
            <a:spLocks noGrp="1"/>
          </p:cNvSpPr>
          <p:nvPr>
            <p:ph type="title" hasCustomPrompt="1"/>
          </p:nvPr>
        </p:nvSpPr>
        <p:spPr>
          <a:xfrm>
            <a:off x="1403351" y="3633535"/>
            <a:ext cx="5111750" cy="3018343"/>
          </a:xfrm>
        </p:spPr>
        <p:txBody>
          <a:bodyPr anchor="ctr"/>
          <a:lstStyle>
            <a:lvl1pPr algn="l">
              <a:defRPr/>
            </a:lvl1pPr>
          </a:lstStyle>
          <a:p>
            <a:r>
              <a:rPr kumimoji="1" lang="en-US" altLang="ja-JP" dirty="0"/>
              <a:t>Slide title</a:t>
            </a:r>
            <a:br>
              <a:rPr kumimoji="1" lang="en-US" altLang="ja-JP" dirty="0"/>
            </a:br>
            <a:r>
              <a:rPr kumimoji="1" lang="en-US" altLang="ja-JP" dirty="0"/>
              <a:t>goes here</a:t>
            </a:r>
            <a:endParaRPr kumimoji="1" lang="ja-JP" altLang="en-US" dirty="0"/>
          </a:p>
        </p:txBody>
      </p:sp>
      <p:sp>
        <p:nvSpPr>
          <p:cNvPr id="18" name="Rectangle 17"/>
          <p:cNvSpPr/>
          <p:nvPr userDrawn="1"/>
        </p:nvSpPr>
        <p:spPr>
          <a:xfrm>
            <a:off x="7127875" y="3220692"/>
            <a:ext cx="3718316" cy="90614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9" name="Text Placeholder 5"/>
          <p:cNvSpPr>
            <a:spLocks noGrp="1"/>
          </p:cNvSpPr>
          <p:nvPr>
            <p:ph type="body" sz="quarter" idx="16" hasCustomPrompt="1"/>
          </p:nvPr>
        </p:nvSpPr>
        <p:spPr>
          <a:xfrm>
            <a:off x="7266012" y="3348084"/>
            <a:ext cx="3432517" cy="611524"/>
          </a:xfrm>
        </p:spPr>
        <p:txBody>
          <a:bodyPr numCol="1" anchor="ctr">
            <a:normAutofit/>
          </a:bodyPr>
          <a:lstStyle>
            <a:lvl1pPr marL="0" indent="0" algn="ctr">
              <a:lnSpc>
                <a:spcPct val="100000"/>
              </a:lnSpc>
              <a:spcBef>
                <a:spcPts val="0"/>
              </a:spcBef>
              <a:buFontTx/>
              <a:buNone/>
              <a:defRPr sz="2800">
                <a:solidFill>
                  <a:schemeClr val="tx1"/>
                </a:solidFill>
                <a:latin typeface="+mj-lt"/>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Word</a:t>
            </a:r>
            <a:endParaRPr kumimoji="1" lang="ja-JP" altLang="en-US" dirty="0"/>
          </a:p>
        </p:txBody>
      </p:sp>
      <p:sp>
        <p:nvSpPr>
          <p:cNvPr id="20" name="Text Placeholder 5"/>
          <p:cNvSpPr>
            <a:spLocks noGrp="1"/>
          </p:cNvSpPr>
          <p:nvPr>
            <p:ph type="body" sz="quarter" idx="17" hasCustomPrompt="1"/>
          </p:nvPr>
        </p:nvSpPr>
        <p:spPr>
          <a:xfrm>
            <a:off x="11477576" y="2929652"/>
            <a:ext cx="4867324" cy="1363980"/>
          </a:xfrm>
        </p:spPr>
        <p:txBody>
          <a:bodyPr anchor="ctr"/>
          <a:lstStyle>
            <a:lvl1pPr marL="0" marR="0" indent="0" algn="l" defTabSz="1371417" rtl="0" eaLnBrk="1" fontAlgn="auto" latinLnBrk="0" hangingPunct="1">
              <a:lnSpc>
                <a:spcPct val="160000"/>
              </a:lnSpc>
              <a:spcBef>
                <a:spcPts val="0"/>
              </a:spcBef>
              <a:spcAft>
                <a:spcPts val="0"/>
              </a:spcAft>
              <a:buClrTx/>
              <a:buSzTx/>
              <a:buFontTx/>
              <a:buNone/>
              <a:tabLst/>
              <a:defRPr>
                <a:solidFill>
                  <a:schemeClr val="tx2"/>
                </a:solidFill>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Text goes here</a:t>
            </a:r>
          </a:p>
        </p:txBody>
      </p:sp>
      <p:sp>
        <p:nvSpPr>
          <p:cNvPr id="21" name="Rectangle 20"/>
          <p:cNvSpPr/>
          <p:nvPr userDrawn="1"/>
        </p:nvSpPr>
        <p:spPr>
          <a:xfrm>
            <a:off x="7127875" y="4751756"/>
            <a:ext cx="3718316" cy="9061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2" name="Text Placeholder 5"/>
          <p:cNvSpPr>
            <a:spLocks noGrp="1"/>
          </p:cNvSpPr>
          <p:nvPr>
            <p:ph type="body" sz="quarter" idx="18" hasCustomPrompt="1"/>
          </p:nvPr>
        </p:nvSpPr>
        <p:spPr>
          <a:xfrm>
            <a:off x="7266012" y="4879148"/>
            <a:ext cx="3432517" cy="611524"/>
          </a:xfrm>
        </p:spPr>
        <p:txBody>
          <a:bodyPr numCol="1" anchor="ctr">
            <a:normAutofit/>
          </a:bodyPr>
          <a:lstStyle>
            <a:lvl1pPr marL="0" indent="0" algn="ctr">
              <a:lnSpc>
                <a:spcPct val="100000"/>
              </a:lnSpc>
              <a:spcBef>
                <a:spcPts val="0"/>
              </a:spcBef>
              <a:buFontTx/>
              <a:buNone/>
              <a:defRPr sz="2800">
                <a:solidFill>
                  <a:schemeClr val="bg1"/>
                </a:solidFill>
                <a:latin typeface="+mj-lt"/>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Word</a:t>
            </a:r>
            <a:endParaRPr kumimoji="1" lang="ja-JP" altLang="en-US" dirty="0"/>
          </a:p>
        </p:txBody>
      </p:sp>
      <p:sp>
        <p:nvSpPr>
          <p:cNvPr id="23" name="Text Placeholder 5"/>
          <p:cNvSpPr>
            <a:spLocks noGrp="1"/>
          </p:cNvSpPr>
          <p:nvPr>
            <p:ph type="body" sz="quarter" idx="19" hasCustomPrompt="1"/>
          </p:nvPr>
        </p:nvSpPr>
        <p:spPr>
          <a:xfrm>
            <a:off x="11477576" y="4460716"/>
            <a:ext cx="4867324" cy="1363980"/>
          </a:xfrm>
        </p:spPr>
        <p:txBody>
          <a:bodyPr anchor="ctr"/>
          <a:lstStyle>
            <a:lvl1pPr marL="0" marR="0" indent="0" algn="l" defTabSz="1371417" rtl="0" eaLnBrk="1" fontAlgn="auto" latinLnBrk="0" hangingPunct="1">
              <a:lnSpc>
                <a:spcPct val="160000"/>
              </a:lnSpc>
              <a:spcBef>
                <a:spcPts val="0"/>
              </a:spcBef>
              <a:spcAft>
                <a:spcPts val="0"/>
              </a:spcAft>
              <a:buClrTx/>
              <a:buSzTx/>
              <a:buFontTx/>
              <a:buNone/>
              <a:tabLst/>
              <a:defRPr>
                <a:solidFill>
                  <a:schemeClr val="tx2"/>
                </a:solidFill>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Text goes here</a:t>
            </a:r>
          </a:p>
        </p:txBody>
      </p:sp>
      <p:sp>
        <p:nvSpPr>
          <p:cNvPr id="24" name="Rectangle 23"/>
          <p:cNvSpPr/>
          <p:nvPr userDrawn="1"/>
        </p:nvSpPr>
        <p:spPr>
          <a:xfrm>
            <a:off x="7127875" y="6282820"/>
            <a:ext cx="3718316" cy="90614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p>
        </p:txBody>
      </p:sp>
      <p:sp>
        <p:nvSpPr>
          <p:cNvPr id="25" name="Text Placeholder 5"/>
          <p:cNvSpPr>
            <a:spLocks noGrp="1"/>
          </p:cNvSpPr>
          <p:nvPr>
            <p:ph type="body" sz="quarter" idx="20" hasCustomPrompt="1"/>
          </p:nvPr>
        </p:nvSpPr>
        <p:spPr>
          <a:xfrm>
            <a:off x="7266012" y="6410212"/>
            <a:ext cx="3432517" cy="611524"/>
          </a:xfrm>
        </p:spPr>
        <p:txBody>
          <a:bodyPr numCol="1" anchor="ctr">
            <a:normAutofit/>
          </a:bodyPr>
          <a:lstStyle>
            <a:lvl1pPr marL="0" indent="0" algn="ctr">
              <a:lnSpc>
                <a:spcPct val="100000"/>
              </a:lnSpc>
              <a:spcBef>
                <a:spcPts val="0"/>
              </a:spcBef>
              <a:buFontTx/>
              <a:buNone/>
              <a:defRPr sz="2800">
                <a:solidFill>
                  <a:schemeClr val="tx1"/>
                </a:solidFill>
                <a:latin typeface="+mj-lt"/>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Word</a:t>
            </a:r>
            <a:endParaRPr kumimoji="1" lang="ja-JP" altLang="en-US" dirty="0"/>
          </a:p>
        </p:txBody>
      </p:sp>
      <p:sp>
        <p:nvSpPr>
          <p:cNvPr id="26" name="Text Placeholder 5"/>
          <p:cNvSpPr>
            <a:spLocks noGrp="1"/>
          </p:cNvSpPr>
          <p:nvPr>
            <p:ph type="body" sz="quarter" idx="21" hasCustomPrompt="1"/>
          </p:nvPr>
        </p:nvSpPr>
        <p:spPr>
          <a:xfrm>
            <a:off x="11477576" y="5991780"/>
            <a:ext cx="4867324" cy="1363980"/>
          </a:xfrm>
        </p:spPr>
        <p:txBody>
          <a:bodyPr anchor="ctr"/>
          <a:lstStyle>
            <a:lvl1pPr marL="0" marR="0" indent="0" algn="l" defTabSz="1371417" rtl="0" eaLnBrk="1" fontAlgn="auto" latinLnBrk="0" hangingPunct="1">
              <a:lnSpc>
                <a:spcPct val="160000"/>
              </a:lnSpc>
              <a:spcBef>
                <a:spcPts val="0"/>
              </a:spcBef>
              <a:spcAft>
                <a:spcPts val="0"/>
              </a:spcAft>
              <a:buClrTx/>
              <a:buSzTx/>
              <a:buFontTx/>
              <a:buNone/>
              <a:tabLst/>
              <a:defRPr>
                <a:solidFill>
                  <a:schemeClr val="tx2"/>
                </a:solidFill>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Text goes here</a:t>
            </a:r>
          </a:p>
        </p:txBody>
      </p:sp>
      <p:sp>
        <p:nvSpPr>
          <p:cNvPr id="27" name="Rectangle 26"/>
          <p:cNvSpPr/>
          <p:nvPr userDrawn="1"/>
        </p:nvSpPr>
        <p:spPr>
          <a:xfrm>
            <a:off x="7127875" y="7813885"/>
            <a:ext cx="3718316" cy="9061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8" name="Text Placeholder 5"/>
          <p:cNvSpPr>
            <a:spLocks noGrp="1"/>
          </p:cNvSpPr>
          <p:nvPr>
            <p:ph type="body" sz="quarter" idx="22" hasCustomPrompt="1"/>
          </p:nvPr>
        </p:nvSpPr>
        <p:spPr>
          <a:xfrm>
            <a:off x="7266012" y="7941277"/>
            <a:ext cx="3432517" cy="611524"/>
          </a:xfrm>
        </p:spPr>
        <p:txBody>
          <a:bodyPr numCol="1" anchor="ctr">
            <a:normAutofit/>
          </a:bodyPr>
          <a:lstStyle>
            <a:lvl1pPr marL="0" indent="0" algn="ctr">
              <a:lnSpc>
                <a:spcPct val="100000"/>
              </a:lnSpc>
              <a:spcBef>
                <a:spcPts val="0"/>
              </a:spcBef>
              <a:buFontTx/>
              <a:buNone/>
              <a:defRPr sz="2800">
                <a:solidFill>
                  <a:schemeClr val="bg1"/>
                </a:solidFill>
                <a:latin typeface="+mj-lt"/>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Word</a:t>
            </a:r>
            <a:endParaRPr kumimoji="1" lang="ja-JP" altLang="en-US" dirty="0"/>
          </a:p>
        </p:txBody>
      </p:sp>
      <p:sp>
        <p:nvSpPr>
          <p:cNvPr id="29" name="Text Placeholder 5"/>
          <p:cNvSpPr>
            <a:spLocks noGrp="1"/>
          </p:cNvSpPr>
          <p:nvPr>
            <p:ph type="body" sz="quarter" idx="23" hasCustomPrompt="1"/>
          </p:nvPr>
        </p:nvSpPr>
        <p:spPr>
          <a:xfrm>
            <a:off x="11477576" y="7522845"/>
            <a:ext cx="4867324" cy="1363980"/>
          </a:xfrm>
        </p:spPr>
        <p:txBody>
          <a:bodyPr anchor="ctr"/>
          <a:lstStyle>
            <a:lvl1pPr marL="0" marR="0" indent="0" algn="l" defTabSz="1371417" rtl="0" eaLnBrk="1" fontAlgn="auto" latinLnBrk="0" hangingPunct="1">
              <a:lnSpc>
                <a:spcPct val="160000"/>
              </a:lnSpc>
              <a:spcBef>
                <a:spcPts val="0"/>
              </a:spcBef>
              <a:spcAft>
                <a:spcPts val="0"/>
              </a:spcAft>
              <a:buClrTx/>
              <a:buSzTx/>
              <a:buFontTx/>
              <a:buNone/>
              <a:tabLst/>
              <a:defRPr>
                <a:solidFill>
                  <a:schemeClr val="tx2"/>
                </a:solidFill>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Text goes here</a:t>
            </a:r>
          </a:p>
        </p:txBody>
      </p:sp>
    </p:spTree>
    <p:extLst>
      <p:ext uri="{BB962C8B-B14F-4D97-AF65-F5344CB8AC3E}">
        <p14:creationId xmlns:p14="http://schemas.microsoft.com/office/powerpoint/2010/main" val="310850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250"/>
                                  </p:stCondLst>
                                  <p:iterate type="wd">
                                    <p:tmPct val="10000"/>
                                  </p:iterate>
                                  <p:childTnLst>
                                    <p:set>
                                      <p:cBhvr>
                                        <p:cTn id="6" dur="1" fill="hold">
                                          <p:stCondLst>
                                            <p:cond delay="0"/>
                                          </p:stCondLst>
                                        </p:cTn>
                                        <p:tgtEl>
                                          <p:spTgt spid="17"/>
                                        </p:tgtEl>
                                        <p:attrNameLst>
                                          <p:attrName>style.visibility</p:attrName>
                                        </p:attrNameLst>
                                      </p:cBhvr>
                                      <p:to>
                                        <p:strVal val="visible"/>
                                      </p:to>
                                    </p:set>
                                    <p:anim calcmode="lin" valueType="num">
                                      <p:cBhvr additive="base">
                                        <p:cTn id="7" dur="1000" fill="hold"/>
                                        <p:tgtEl>
                                          <p:spTgt spid="17"/>
                                        </p:tgtEl>
                                        <p:attrNameLst>
                                          <p:attrName>ppt_x</p:attrName>
                                        </p:attrNameLst>
                                      </p:cBhvr>
                                      <p:tavLst>
                                        <p:tav tm="0">
                                          <p:val>
                                            <p:strVal val="#ppt_x"/>
                                          </p:val>
                                        </p:tav>
                                        <p:tav tm="100000">
                                          <p:val>
                                            <p:strVal val="#ppt_x"/>
                                          </p:val>
                                        </p:tav>
                                      </p:tavLst>
                                    </p:anim>
                                    <p:anim calcmode="lin" valueType="num">
                                      <p:cBhvr additive="base">
                                        <p:cTn id="8" dur="1000" fill="hold"/>
                                        <p:tgtEl>
                                          <p:spTgt spid="17"/>
                                        </p:tgtEl>
                                        <p:attrNameLst>
                                          <p:attrName>ppt_y</p:attrName>
                                        </p:attrNameLst>
                                      </p:cBhvr>
                                      <p:tavLst>
                                        <p:tav tm="0">
                                          <p:val>
                                            <p:strVal val="0-#ppt_h/2"/>
                                          </p:val>
                                        </p:tav>
                                        <p:tav tm="100000">
                                          <p:val>
                                            <p:strVal val="#ppt_y"/>
                                          </p:val>
                                        </p:tav>
                                      </p:tavLst>
                                    </p:anim>
                                  </p:childTnLst>
                                </p:cTn>
                              </p:par>
                            </p:childTnLst>
                          </p:cTn>
                        </p:par>
                        <p:par>
                          <p:cTn id="9" fill="hold">
                            <p:stCondLst>
                              <p:cond delay="1550"/>
                            </p:stCondLst>
                            <p:childTnLst>
                              <p:par>
                                <p:cTn id="10" presetID="10" presetClass="entr" presetSubtype="0" fill="hold" grpId="0" nodeType="afterEffect">
                                  <p:stCondLst>
                                    <p:cond delay="25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10" presetClass="entr" presetSubtype="0" fill="hold" grpId="0" nodeType="withEffect">
                                  <p:stCondLst>
                                    <p:cond delay="250"/>
                                  </p:stCondLst>
                                  <p:childTnLst>
                                    <p:set>
                                      <p:cBhvr>
                                        <p:cTn id="14" dur="1" fill="hold">
                                          <p:stCondLst>
                                            <p:cond delay="0"/>
                                          </p:stCondLst>
                                        </p:cTn>
                                        <p:tgtEl>
                                          <p:spTgt spid="6">
                                            <p:txEl>
                                              <p:pRg st="0" end="0"/>
                                            </p:txEl>
                                          </p:spTgt>
                                        </p:tgtEl>
                                        <p:attrNameLst>
                                          <p:attrName>style.visibility</p:attrName>
                                        </p:attrNameLst>
                                      </p:cBhvr>
                                      <p:to>
                                        <p:strVal val="visible"/>
                                      </p:to>
                                    </p:set>
                                    <p:animEffect transition="in" filter="fade">
                                      <p:cBhvr>
                                        <p:cTn id="15" dur="500"/>
                                        <p:tgtEl>
                                          <p:spTgt spid="6">
                                            <p:txEl>
                                              <p:pRg st="0" end="0"/>
                                            </p:txEl>
                                          </p:spTgt>
                                        </p:tgtEl>
                                      </p:cBhvr>
                                    </p:animEffect>
                                  </p:childTnLst>
                                </p:cTn>
                              </p:par>
                            </p:childTnLst>
                          </p:cTn>
                        </p:par>
                        <p:par>
                          <p:cTn id="16" fill="hold">
                            <p:stCondLst>
                              <p:cond delay="2300"/>
                            </p:stCondLst>
                            <p:childTnLst>
                              <p:par>
                                <p:cTn id="17" presetID="10" presetClass="entr" presetSubtype="0" fill="hold" grpId="0" nodeType="afterEffect">
                                  <p:stCondLst>
                                    <p:cond delay="0"/>
                                  </p:stCondLst>
                                  <p:childTnLst>
                                    <p:set>
                                      <p:cBhvr>
                                        <p:cTn id="18" dur="1" fill="hold">
                                          <p:stCondLst>
                                            <p:cond delay="0"/>
                                          </p:stCondLst>
                                        </p:cTn>
                                        <p:tgtEl>
                                          <p:spTgt spid="13">
                                            <p:txEl>
                                              <p:pRg st="0" end="0"/>
                                            </p:txEl>
                                          </p:spTgt>
                                        </p:tgtEl>
                                        <p:attrNameLst>
                                          <p:attrName>style.visibility</p:attrName>
                                        </p:attrNameLst>
                                      </p:cBhvr>
                                      <p:to>
                                        <p:strVal val="visible"/>
                                      </p:to>
                                    </p:set>
                                    <p:animEffect transition="in" filter="fade">
                                      <p:cBhvr>
                                        <p:cTn id="19" dur="500"/>
                                        <p:tgtEl>
                                          <p:spTgt spid="13">
                                            <p:txEl>
                                              <p:pRg st="0" end="0"/>
                                            </p:txEl>
                                          </p:spTgt>
                                        </p:tgtEl>
                                      </p:cBhvr>
                                    </p:animEffect>
                                  </p:childTnLst>
                                </p:cTn>
                              </p:par>
                            </p:childTnLst>
                          </p:cTn>
                        </p:par>
                        <p:par>
                          <p:cTn id="20" fill="hold">
                            <p:stCondLst>
                              <p:cond delay="2800"/>
                            </p:stCondLst>
                            <p:childTnLst>
                              <p:par>
                                <p:cTn id="21" presetID="10" presetClass="entr" presetSubtype="0" fill="hold" grpId="0" nodeType="afterEffect">
                                  <p:stCondLst>
                                    <p:cond delay="25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500"/>
                                        <p:tgtEl>
                                          <p:spTgt spid="18"/>
                                        </p:tgtEl>
                                      </p:cBhvr>
                                    </p:animEffect>
                                  </p:childTnLst>
                                </p:cTn>
                              </p:par>
                              <p:par>
                                <p:cTn id="24" presetID="10" presetClass="entr" presetSubtype="0" fill="hold" grpId="0" nodeType="withEffect">
                                  <p:stCondLst>
                                    <p:cond delay="250"/>
                                  </p:stCondLst>
                                  <p:childTnLst>
                                    <p:set>
                                      <p:cBhvr>
                                        <p:cTn id="25" dur="1" fill="hold">
                                          <p:stCondLst>
                                            <p:cond delay="0"/>
                                          </p:stCondLst>
                                        </p:cTn>
                                        <p:tgtEl>
                                          <p:spTgt spid="19">
                                            <p:txEl>
                                              <p:pRg st="0" end="0"/>
                                            </p:txEl>
                                          </p:spTgt>
                                        </p:tgtEl>
                                        <p:attrNameLst>
                                          <p:attrName>style.visibility</p:attrName>
                                        </p:attrNameLst>
                                      </p:cBhvr>
                                      <p:to>
                                        <p:strVal val="visible"/>
                                      </p:to>
                                    </p:set>
                                    <p:animEffect transition="in" filter="fade">
                                      <p:cBhvr>
                                        <p:cTn id="26" dur="500"/>
                                        <p:tgtEl>
                                          <p:spTgt spid="19">
                                            <p:txEl>
                                              <p:pRg st="0" end="0"/>
                                            </p:txEl>
                                          </p:spTgt>
                                        </p:tgtEl>
                                      </p:cBhvr>
                                    </p:animEffect>
                                  </p:childTnLst>
                                </p:cTn>
                              </p:par>
                            </p:childTnLst>
                          </p:cTn>
                        </p:par>
                        <p:par>
                          <p:cTn id="27" fill="hold">
                            <p:stCondLst>
                              <p:cond delay="3550"/>
                            </p:stCondLst>
                            <p:childTnLst>
                              <p:par>
                                <p:cTn id="28" presetID="10" presetClass="entr" presetSubtype="0" fill="hold" grpId="0" nodeType="afterEffect">
                                  <p:stCondLst>
                                    <p:cond delay="0"/>
                                  </p:stCondLst>
                                  <p:childTnLst>
                                    <p:set>
                                      <p:cBhvr>
                                        <p:cTn id="29" dur="1" fill="hold">
                                          <p:stCondLst>
                                            <p:cond delay="0"/>
                                          </p:stCondLst>
                                        </p:cTn>
                                        <p:tgtEl>
                                          <p:spTgt spid="20">
                                            <p:txEl>
                                              <p:pRg st="0" end="0"/>
                                            </p:txEl>
                                          </p:spTgt>
                                        </p:tgtEl>
                                        <p:attrNameLst>
                                          <p:attrName>style.visibility</p:attrName>
                                        </p:attrNameLst>
                                      </p:cBhvr>
                                      <p:to>
                                        <p:strVal val="visible"/>
                                      </p:to>
                                    </p:set>
                                    <p:animEffect transition="in" filter="fade">
                                      <p:cBhvr>
                                        <p:cTn id="30" dur="500"/>
                                        <p:tgtEl>
                                          <p:spTgt spid="20">
                                            <p:txEl>
                                              <p:pRg st="0" end="0"/>
                                            </p:txEl>
                                          </p:spTgt>
                                        </p:tgtEl>
                                      </p:cBhvr>
                                    </p:animEffect>
                                  </p:childTnLst>
                                </p:cTn>
                              </p:par>
                            </p:childTnLst>
                          </p:cTn>
                        </p:par>
                        <p:par>
                          <p:cTn id="31" fill="hold">
                            <p:stCondLst>
                              <p:cond delay="4050"/>
                            </p:stCondLst>
                            <p:childTnLst>
                              <p:par>
                                <p:cTn id="32" presetID="10" presetClass="entr" presetSubtype="0" fill="hold" grpId="0" nodeType="afterEffect">
                                  <p:stCondLst>
                                    <p:cond delay="250"/>
                                  </p:stCondLst>
                                  <p:childTnLst>
                                    <p:set>
                                      <p:cBhvr>
                                        <p:cTn id="33" dur="1" fill="hold">
                                          <p:stCondLst>
                                            <p:cond delay="0"/>
                                          </p:stCondLst>
                                        </p:cTn>
                                        <p:tgtEl>
                                          <p:spTgt spid="21"/>
                                        </p:tgtEl>
                                        <p:attrNameLst>
                                          <p:attrName>style.visibility</p:attrName>
                                        </p:attrNameLst>
                                      </p:cBhvr>
                                      <p:to>
                                        <p:strVal val="visible"/>
                                      </p:to>
                                    </p:set>
                                    <p:animEffect transition="in" filter="fade">
                                      <p:cBhvr>
                                        <p:cTn id="34" dur="500"/>
                                        <p:tgtEl>
                                          <p:spTgt spid="21"/>
                                        </p:tgtEl>
                                      </p:cBhvr>
                                    </p:animEffect>
                                  </p:childTnLst>
                                </p:cTn>
                              </p:par>
                              <p:par>
                                <p:cTn id="35" presetID="10" presetClass="entr" presetSubtype="0" fill="hold" grpId="0" nodeType="withEffect">
                                  <p:stCondLst>
                                    <p:cond delay="250"/>
                                  </p:stCondLst>
                                  <p:childTnLst>
                                    <p:set>
                                      <p:cBhvr>
                                        <p:cTn id="36" dur="1" fill="hold">
                                          <p:stCondLst>
                                            <p:cond delay="0"/>
                                          </p:stCondLst>
                                        </p:cTn>
                                        <p:tgtEl>
                                          <p:spTgt spid="22">
                                            <p:txEl>
                                              <p:pRg st="0" end="0"/>
                                            </p:txEl>
                                          </p:spTgt>
                                        </p:tgtEl>
                                        <p:attrNameLst>
                                          <p:attrName>style.visibility</p:attrName>
                                        </p:attrNameLst>
                                      </p:cBhvr>
                                      <p:to>
                                        <p:strVal val="visible"/>
                                      </p:to>
                                    </p:set>
                                    <p:animEffect transition="in" filter="fade">
                                      <p:cBhvr>
                                        <p:cTn id="37" dur="500"/>
                                        <p:tgtEl>
                                          <p:spTgt spid="22">
                                            <p:txEl>
                                              <p:pRg st="0" end="0"/>
                                            </p:txEl>
                                          </p:spTgt>
                                        </p:tgtEl>
                                      </p:cBhvr>
                                    </p:animEffect>
                                  </p:childTnLst>
                                </p:cTn>
                              </p:par>
                            </p:childTnLst>
                          </p:cTn>
                        </p:par>
                        <p:par>
                          <p:cTn id="38" fill="hold">
                            <p:stCondLst>
                              <p:cond delay="4800"/>
                            </p:stCondLst>
                            <p:childTnLst>
                              <p:par>
                                <p:cTn id="39" presetID="10" presetClass="entr" presetSubtype="0" fill="hold" grpId="0" nodeType="afterEffect">
                                  <p:stCondLst>
                                    <p:cond delay="0"/>
                                  </p:stCondLst>
                                  <p:childTnLst>
                                    <p:set>
                                      <p:cBhvr>
                                        <p:cTn id="40" dur="1" fill="hold">
                                          <p:stCondLst>
                                            <p:cond delay="0"/>
                                          </p:stCondLst>
                                        </p:cTn>
                                        <p:tgtEl>
                                          <p:spTgt spid="23">
                                            <p:txEl>
                                              <p:pRg st="0" end="0"/>
                                            </p:txEl>
                                          </p:spTgt>
                                        </p:tgtEl>
                                        <p:attrNameLst>
                                          <p:attrName>style.visibility</p:attrName>
                                        </p:attrNameLst>
                                      </p:cBhvr>
                                      <p:to>
                                        <p:strVal val="visible"/>
                                      </p:to>
                                    </p:set>
                                    <p:animEffect transition="in" filter="fade">
                                      <p:cBhvr>
                                        <p:cTn id="41" dur="500"/>
                                        <p:tgtEl>
                                          <p:spTgt spid="23">
                                            <p:txEl>
                                              <p:pRg st="0" end="0"/>
                                            </p:txEl>
                                          </p:spTgt>
                                        </p:tgtEl>
                                      </p:cBhvr>
                                    </p:animEffect>
                                  </p:childTnLst>
                                </p:cTn>
                              </p:par>
                            </p:childTnLst>
                          </p:cTn>
                        </p:par>
                        <p:par>
                          <p:cTn id="42" fill="hold">
                            <p:stCondLst>
                              <p:cond delay="5300"/>
                            </p:stCondLst>
                            <p:childTnLst>
                              <p:par>
                                <p:cTn id="43" presetID="10" presetClass="entr" presetSubtype="0" fill="hold" grpId="0" nodeType="afterEffect">
                                  <p:stCondLst>
                                    <p:cond delay="250"/>
                                  </p:stCondLst>
                                  <p:childTnLst>
                                    <p:set>
                                      <p:cBhvr>
                                        <p:cTn id="44" dur="1" fill="hold">
                                          <p:stCondLst>
                                            <p:cond delay="0"/>
                                          </p:stCondLst>
                                        </p:cTn>
                                        <p:tgtEl>
                                          <p:spTgt spid="24"/>
                                        </p:tgtEl>
                                        <p:attrNameLst>
                                          <p:attrName>style.visibility</p:attrName>
                                        </p:attrNameLst>
                                      </p:cBhvr>
                                      <p:to>
                                        <p:strVal val="visible"/>
                                      </p:to>
                                    </p:set>
                                    <p:animEffect transition="in" filter="fade">
                                      <p:cBhvr>
                                        <p:cTn id="45" dur="500"/>
                                        <p:tgtEl>
                                          <p:spTgt spid="24"/>
                                        </p:tgtEl>
                                      </p:cBhvr>
                                    </p:animEffect>
                                  </p:childTnLst>
                                </p:cTn>
                              </p:par>
                              <p:par>
                                <p:cTn id="46" presetID="10" presetClass="entr" presetSubtype="0" fill="hold" grpId="0" nodeType="withEffect">
                                  <p:stCondLst>
                                    <p:cond delay="250"/>
                                  </p:stCondLst>
                                  <p:childTnLst>
                                    <p:set>
                                      <p:cBhvr>
                                        <p:cTn id="47" dur="1" fill="hold">
                                          <p:stCondLst>
                                            <p:cond delay="0"/>
                                          </p:stCondLst>
                                        </p:cTn>
                                        <p:tgtEl>
                                          <p:spTgt spid="25">
                                            <p:txEl>
                                              <p:pRg st="0" end="0"/>
                                            </p:txEl>
                                          </p:spTgt>
                                        </p:tgtEl>
                                        <p:attrNameLst>
                                          <p:attrName>style.visibility</p:attrName>
                                        </p:attrNameLst>
                                      </p:cBhvr>
                                      <p:to>
                                        <p:strVal val="visible"/>
                                      </p:to>
                                    </p:set>
                                    <p:animEffect transition="in" filter="fade">
                                      <p:cBhvr>
                                        <p:cTn id="48" dur="500"/>
                                        <p:tgtEl>
                                          <p:spTgt spid="25">
                                            <p:txEl>
                                              <p:pRg st="0" end="0"/>
                                            </p:txEl>
                                          </p:spTgt>
                                        </p:tgtEl>
                                      </p:cBhvr>
                                    </p:animEffect>
                                  </p:childTnLst>
                                </p:cTn>
                              </p:par>
                            </p:childTnLst>
                          </p:cTn>
                        </p:par>
                        <p:par>
                          <p:cTn id="49" fill="hold">
                            <p:stCondLst>
                              <p:cond delay="6050"/>
                            </p:stCondLst>
                            <p:childTnLst>
                              <p:par>
                                <p:cTn id="50" presetID="10" presetClass="entr" presetSubtype="0" fill="hold" grpId="0" nodeType="afterEffect">
                                  <p:stCondLst>
                                    <p:cond delay="0"/>
                                  </p:stCondLst>
                                  <p:childTnLst>
                                    <p:set>
                                      <p:cBhvr>
                                        <p:cTn id="51" dur="1" fill="hold">
                                          <p:stCondLst>
                                            <p:cond delay="0"/>
                                          </p:stCondLst>
                                        </p:cTn>
                                        <p:tgtEl>
                                          <p:spTgt spid="26">
                                            <p:txEl>
                                              <p:pRg st="0" end="0"/>
                                            </p:txEl>
                                          </p:spTgt>
                                        </p:tgtEl>
                                        <p:attrNameLst>
                                          <p:attrName>style.visibility</p:attrName>
                                        </p:attrNameLst>
                                      </p:cBhvr>
                                      <p:to>
                                        <p:strVal val="visible"/>
                                      </p:to>
                                    </p:set>
                                    <p:animEffect transition="in" filter="fade">
                                      <p:cBhvr>
                                        <p:cTn id="52" dur="500"/>
                                        <p:tgtEl>
                                          <p:spTgt spid="26">
                                            <p:txEl>
                                              <p:pRg st="0" end="0"/>
                                            </p:txEl>
                                          </p:spTgt>
                                        </p:tgtEl>
                                      </p:cBhvr>
                                    </p:animEffect>
                                  </p:childTnLst>
                                </p:cTn>
                              </p:par>
                            </p:childTnLst>
                          </p:cTn>
                        </p:par>
                        <p:par>
                          <p:cTn id="53" fill="hold">
                            <p:stCondLst>
                              <p:cond delay="6550"/>
                            </p:stCondLst>
                            <p:childTnLst>
                              <p:par>
                                <p:cTn id="54" presetID="10" presetClass="entr" presetSubtype="0" fill="hold" grpId="0" nodeType="afterEffect">
                                  <p:stCondLst>
                                    <p:cond delay="250"/>
                                  </p:stCondLst>
                                  <p:childTnLst>
                                    <p:set>
                                      <p:cBhvr>
                                        <p:cTn id="55" dur="1" fill="hold">
                                          <p:stCondLst>
                                            <p:cond delay="0"/>
                                          </p:stCondLst>
                                        </p:cTn>
                                        <p:tgtEl>
                                          <p:spTgt spid="27"/>
                                        </p:tgtEl>
                                        <p:attrNameLst>
                                          <p:attrName>style.visibility</p:attrName>
                                        </p:attrNameLst>
                                      </p:cBhvr>
                                      <p:to>
                                        <p:strVal val="visible"/>
                                      </p:to>
                                    </p:set>
                                    <p:animEffect transition="in" filter="fade">
                                      <p:cBhvr>
                                        <p:cTn id="56" dur="500"/>
                                        <p:tgtEl>
                                          <p:spTgt spid="27"/>
                                        </p:tgtEl>
                                      </p:cBhvr>
                                    </p:animEffect>
                                  </p:childTnLst>
                                </p:cTn>
                              </p:par>
                              <p:par>
                                <p:cTn id="57" presetID="10" presetClass="entr" presetSubtype="0" fill="hold" grpId="0" nodeType="withEffect">
                                  <p:stCondLst>
                                    <p:cond delay="250"/>
                                  </p:stCondLst>
                                  <p:childTnLst>
                                    <p:set>
                                      <p:cBhvr>
                                        <p:cTn id="58" dur="1" fill="hold">
                                          <p:stCondLst>
                                            <p:cond delay="0"/>
                                          </p:stCondLst>
                                        </p:cTn>
                                        <p:tgtEl>
                                          <p:spTgt spid="28">
                                            <p:txEl>
                                              <p:pRg st="0" end="0"/>
                                            </p:txEl>
                                          </p:spTgt>
                                        </p:tgtEl>
                                        <p:attrNameLst>
                                          <p:attrName>style.visibility</p:attrName>
                                        </p:attrNameLst>
                                      </p:cBhvr>
                                      <p:to>
                                        <p:strVal val="visible"/>
                                      </p:to>
                                    </p:set>
                                    <p:animEffect transition="in" filter="fade">
                                      <p:cBhvr>
                                        <p:cTn id="59" dur="500"/>
                                        <p:tgtEl>
                                          <p:spTgt spid="28">
                                            <p:txEl>
                                              <p:pRg st="0" end="0"/>
                                            </p:txEl>
                                          </p:spTgt>
                                        </p:tgtEl>
                                      </p:cBhvr>
                                    </p:animEffect>
                                  </p:childTnLst>
                                </p:cTn>
                              </p:par>
                            </p:childTnLst>
                          </p:cTn>
                        </p:par>
                        <p:par>
                          <p:cTn id="60" fill="hold">
                            <p:stCondLst>
                              <p:cond delay="7300"/>
                            </p:stCondLst>
                            <p:childTnLst>
                              <p:par>
                                <p:cTn id="61" presetID="10" presetClass="entr" presetSubtype="0" fill="hold" grpId="0" nodeType="afterEffect">
                                  <p:stCondLst>
                                    <p:cond delay="0"/>
                                  </p:stCondLst>
                                  <p:childTnLst>
                                    <p:set>
                                      <p:cBhvr>
                                        <p:cTn id="62" dur="1" fill="hold">
                                          <p:stCondLst>
                                            <p:cond delay="0"/>
                                          </p:stCondLst>
                                        </p:cTn>
                                        <p:tgtEl>
                                          <p:spTgt spid="29">
                                            <p:txEl>
                                              <p:pRg st="0" end="0"/>
                                            </p:txEl>
                                          </p:spTgt>
                                        </p:tgtEl>
                                        <p:attrNameLst>
                                          <p:attrName>style.visibility</p:attrName>
                                        </p:attrNameLst>
                                      </p:cBhvr>
                                      <p:to>
                                        <p:strVal val="visible"/>
                                      </p:to>
                                    </p:set>
                                    <p:animEffect transition="in" filter="fade">
                                      <p:cBhvr>
                                        <p:cTn id="63" dur="500"/>
                                        <p:tgtEl>
                                          <p:spTgt spid="2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build="p">
        <p:tmplLst>
          <p:tmpl lvl="1">
            <p:tnLst>
              <p:par>
                <p:cTn presetID="10" presetClass="entr" presetSubtype="0" fill="hold" nodeType="withEffect">
                  <p:stCondLst>
                    <p:cond delay="25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P spid="13" grpId="0" build="p">
        <p:tmplLst>
          <p:tmpl lvl="1">
            <p:tnLst>
              <p:par>
                <p:cTn presetID="10" presetClass="entr" presetSubtype="0" fill="hold" nodeType="after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7" grpId="0"/>
      <p:bldP spid="18" grpId="0" animBg="1"/>
      <p:bldP spid="19" grpId="0" build="p">
        <p:tmplLst>
          <p:tmpl lvl="1">
            <p:tnLst>
              <p:par>
                <p:cTn presetID="10" presetClass="entr" presetSubtype="0" fill="hold" nodeType="withEffect">
                  <p:stCondLst>
                    <p:cond delay="25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0" grpId="0" build="p">
        <p:tmplLst>
          <p:tmpl lvl="1">
            <p:tnLst>
              <p:par>
                <p:cTn presetID="10" presetClass="entr" presetSubtype="0" fill="hold" nodeType="after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1" grpId="0" animBg="1"/>
      <p:bldP spid="22" grpId="0" build="p">
        <p:tmplLst>
          <p:tmpl lvl="1">
            <p:tnLst>
              <p:par>
                <p:cTn presetID="10" presetClass="entr" presetSubtype="0" fill="hold" nodeType="withEffect">
                  <p:stCondLst>
                    <p:cond delay="25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3" grpId="0" build="p">
        <p:tmplLst>
          <p:tmpl lvl="1">
            <p:tnLst>
              <p:par>
                <p:cTn presetID="10" presetClass="entr" presetSubtype="0" fill="hold" nodeType="after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P spid="24" grpId="0" animBg="1"/>
      <p:bldP spid="25" grpId="0" build="p">
        <p:tmplLst>
          <p:tmpl lvl="1">
            <p:tnLst>
              <p:par>
                <p:cTn presetID="10" presetClass="entr" presetSubtype="0" fill="hold" nodeType="withEffect">
                  <p:stCondLst>
                    <p:cond delay="25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P spid="26" grpId="0" build="p">
        <p:tmplLst>
          <p:tmpl lvl="1">
            <p:tnLst>
              <p:par>
                <p:cTn presetID="10" presetClass="entr" presetSubtype="0" fill="hold" nodeType="after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27" grpId="0" animBg="1"/>
      <p:bldP spid="28" grpId="0" build="p">
        <p:tmplLst>
          <p:tmpl lvl="1">
            <p:tnLst>
              <p:par>
                <p:cTn presetID="10" presetClass="entr" presetSubtype="0" fill="hold" nodeType="withEffect">
                  <p:stCondLst>
                    <p:cond delay="25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P spid="29" grpId="0" build="p">
        <p:tmplLst>
          <p:tmpl lvl="1">
            <p:tnLst>
              <p:par>
                <p:cTn presetID="10" presetClass="entr" presetSubtype="0"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Lst>
      </p:bldP>
    </p:bld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3 keywords and texts">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kumimoji="1" lang="en-US" altLang="ja-JP"/>
              <a:t>The Power of PowerPoint - thepopp.com</a:t>
            </a:r>
            <a:endParaRPr kumimoji="1" lang="ja-JP" altLang="en-US" dirty="0"/>
          </a:p>
        </p:txBody>
      </p:sp>
      <p:sp>
        <p:nvSpPr>
          <p:cNvPr id="4" name="Slide Number Placeholder 3"/>
          <p:cNvSpPr>
            <a:spLocks noGrp="1"/>
          </p:cNvSpPr>
          <p:nvPr>
            <p:ph type="sldNum" sz="quarter" idx="11"/>
          </p:nvPr>
        </p:nvSpPr>
        <p:spPr/>
        <p:txBody>
          <a:bodyPr/>
          <a:lstStyle/>
          <a:p>
            <a:fld id="{B54AD89C-DF1E-4948-B597-5DD47B34A9CA}" type="slidenum">
              <a:rPr kumimoji="1" lang="ja-JP" altLang="en-US" smtClean="0"/>
              <a:pPr/>
              <a:t>‹#›</a:t>
            </a:fld>
            <a:endParaRPr kumimoji="1" lang="ja-JP" altLang="en-US" dirty="0"/>
          </a:p>
        </p:txBody>
      </p:sp>
      <p:sp>
        <p:nvSpPr>
          <p:cNvPr id="6" name="Rectangle 5"/>
          <p:cNvSpPr/>
          <p:nvPr userDrawn="1"/>
        </p:nvSpPr>
        <p:spPr>
          <a:xfrm>
            <a:off x="4494213" y="2254249"/>
            <a:ext cx="2830512" cy="2830512"/>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7" name="Rectangle 6"/>
          <p:cNvSpPr/>
          <p:nvPr userDrawn="1"/>
        </p:nvSpPr>
        <p:spPr>
          <a:xfrm>
            <a:off x="5965825" y="5199065"/>
            <a:ext cx="2830512" cy="2830512"/>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8" name="Rectangle 7"/>
          <p:cNvSpPr/>
          <p:nvPr userDrawn="1"/>
        </p:nvSpPr>
        <p:spPr>
          <a:xfrm>
            <a:off x="3022600" y="5199065"/>
            <a:ext cx="2830512" cy="2830512"/>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0" name="Title 1"/>
          <p:cNvSpPr>
            <a:spLocks noGrp="1"/>
          </p:cNvSpPr>
          <p:nvPr>
            <p:ph type="title" hasCustomPrompt="1"/>
          </p:nvPr>
        </p:nvSpPr>
        <p:spPr>
          <a:xfrm>
            <a:off x="11160125" y="2177141"/>
            <a:ext cx="5165725" cy="2869867"/>
          </a:xfrm>
        </p:spPr>
        <p:txBody>
          <a:bodyPr anchor="b"/>
          <a:lstStyle>
            <a:lvl1pPr algn="l">
              <a:defRPr/>
            </a:lvl1pPr>
          </a:lstStyle>
          <a:p>
            <a:r>
              <a:rPr kumimoji="1" lang="en-US" altLang="ja-JP" dirty="0"/>
              <a:t>Slide title</a:t>
            </a:r>
            <a:br>
              <a:rPr kumimoji="1" lang="en-US" altLang="ja-JP" dirty="0"/>
            </a:br>
            <a:r>
              <a:rPr kumimoji="1" lang="en-US" altLang="ja-JP" dirty="0"/>
              <a:t>goes here</a:t>
            </a:r>
            <a:endParaRPr kumimoji="1" lang="ja-JP" altLang="en-US" dirty="0"/>
          </a:p>
        </p:txBody>
      </p:sp>
      <p:sp>
        <p:nvSpPr>
          <p:cNvPr id="11" name="Text Placeholder 5"/>
          <p:cNvSpPr>
            <a:spLocks noGrp="1"/>
          </p:cNvSpPr>
          <p:nvPr>
            <p:ph type="body" sz="quarter" idx="12" hasCustomPrompt="1"/>
          </p:nvPr>
        </p:nvSpPr>
        <p:spPr>
          <a:xfrm>
            <a:off x="11179175" y="5360988"/>
            <a:ext cx="5165725" cy="3022600"/>
          </a:xfrm>
        </p:spPr>
        <p:txBody>
          <a:bodyPr anchor="t"/>
          <a:lstStyle>
            <a:lvl1pPr marL="0" indent="0" algn="just">
              <a:spcBef>
                <a:spcPts val="0"/>
              </a:spcBef>
              <a:buFontTx/>
              <a:buNone/>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Text goes here</a:t>
            </a:r>
            <a:endParaRPr kumimoji="1" lang="ja-JP" altLang="en-US" dirty="0"/>
          </a:p>
        </p:txBody>
      </p:sp>
      <p:sp>
        <p:nvSpPr>
          <p:cNvPr id="12" name="Text Placeholder 5"/>
          <p:cNvSpPr>
            <a:spLocks noGrp="1"/>
          </p:cNvSpPr>
          <p:nvPr>
            <p:ph type="body" sz="quarter" idx="15" hasCustomPrompt="1"/>
          </p:nvPr>
        </p:nvSpPr>
        <p:spPr>
          <a:xfrm>
            <a:off x="4494213" y="3363743"/>
            <a:ext cx="2830512" cy="611524"/>
          </a:xfrm>
        </p:spPr>
        <p:txBody>
          <a:bodyPr numCol="1" anchor="ctr">
            <a:normAutofit/>
          </a:bodyPr>
          <a:lstStyle>
            <a:lvl1pPr marL="0" indent="0" algn="ctr">
              <a:lnSpc>
                <a:spcPct val="100000"/>
              </a:lnSpc>
              <a:spcBef>
                <a:spcPts val="0"/>
              </a:spcBef>
              <a:buFontTx/>
              <a:buNone/>
              <a:defRPr sz="2800">
                <a:solidFill>
                  <a:schemeClr val="tx1"/>
                </a:solidFill>
                <a:latin typeface="+mj-lt"/>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Word</a:t>
            </a:r>
            <a:endParaRPr kumimoji="1" lang="ja-JP" altLang="en-US" dirty="0"/>
          </a:p>
        </p:txBody>
      </p:sp>
      <p:sp>
        <p:nvSpPr>
          <p:cNvPr id="13" name="Text Placeholder 5"/>
          <p:cNvSpPr>
            <a:spLocks noGrp="1"/>
          </p:cNvSpPr>
          <p:nvPr>
            <p:ph type="body" sz="quarter" idx="16" hasCustomPrompt="1"/>
          </p:nvPr>
        </p:nvSpPr>
        <p:spPr>
          <a:xfrm>
            <a:off x="3022600" y="6308559"/>
            <a:ext cx="2830512" cy="611524"/>
          </a:xfrm>
        </p:spPr>
        <p:txBody>
          <a:bodyPr numCol="1" anchor="ctr">
            <a:normAutofit/>
          </a:bodyPr>
          <a:lstStyle>
            <a:lvl1pPr marL="0" indent="0" algn="ctr">
              <a:lnSpc>
                <a:spcPct val="100000"/>
              </a:lnSpc>
              <a:spcBef>
                <a:spcPts val="0"/>
              </a:spcBef>
              <a:buFontTx/>
              <a:buNone/>
              <a:defRPr sz="2800">
                <a:solidFill>
                  <a:schemeClr val="tx1"/>
                </a:solidFill>
                <a:latin typeface="+mj-lt"/>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Word</a:t>
            </a:r>
            <a:endParaRPr kumimoji="1" lang="ja-JP" altLang="en-US" dirty="0"/>
          </a:p>
        </p:txBody>
      </p:sp>
      <p:sp>
        <p:nvSpPr>
          <p:cNvPr id="15" name="Text Placeholder 5"/>
          <p:cNvSpPr>
            <a:spLocks noGrp="1"/>
          </p:cNvSpPr>
          <p:nvPr>
            <p:ph type="body" sz="quarter" idx="17" hasCustomPrompt="1"/>
          </p:nvPr>
        </p:nvSpPr>
        <p:spPr>
          <a:xfrm>
            <a:off x="5965825" y="6308559"/>
            <a:ext cx="2830512" cy="611524"/>
          </a:xfrm>
        </p:spPr>
        <p:txBody>
          <a:bodyPr numCol="1" anchor="ctr">
            <a:normAutofit/>
          </a:bodyPr>
          <a:lstStyle>
            <a:lvl1pPr marL="0" indent="0" algn="ctr">
              <a:lnSpc>
                <a:spcPct val="100000"/>
              </a:lnSpc>
              <a:spcBef>
                <a:spcPts val="0"/>
              </a:spcBef>
              <a:buFontTx/>
              <a:buNone/>
              <a:defRPr sz="2800">
                <a:solidFill>
                  <a:schemeClr val="tx1"/>
                </a:solidFill>
                <a:latin typeface="+mj-lt"/>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Word</a:t>
            </a:r>
            <a:endParaRPr kumimoji="1" lang="ja-JP" altLang="en-US" dirty="0"/>
          </a:p>
        </p:txBody>
      </p:sp>
    </p:spTree>
    <p:extLst>
      <p:ext uri="{BB962C8B-B14F-4D97-AF65-F5344CB8AC3E}">
        <p14:creationId xmlns:p14="http://schemas.microsoft.com/office/powerpoint/2010/main" val="195839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xEl>
                                              <p:pRg st="0" end="0"/>
                                            </p:txEl>
                                          </p:spTgt>
                                        </p:tgtEl>
                                        <p:attrNameLst>
                                          <p:attrName>style.visibility</p:attrName>
                                        </p:attrNameLst>
                                      </p:cBhvr>
                                      <p:to>
                                        <p:strVal val="visible"/>
                                      </p:to>
                                    </p:set>
                                    <p:animEffect transition="in" filter="fade">
                                      <p:cBhvr>
                                        <p:cTn id="10" dur="500"/>
                                        <p:tgtEl>
                                          <p:spTgt spid="12">
                                            <p:txEl>
                                              <p:pRg st="0" end="0"/>
                                            </p:txEl>
                                          </p:spTgt>
                                        </p:tgtEl>
                                      </p:cBhvr>
                                    </p:animEffect>
                                  </p:childTnLst>
                                </p:cTn>
                              </p:par>
                            </p:childTnLst>
                          </p:cTn>
                        </p:par>
                        <p:par>
                          <p:cTn id="11" fill="hold">
                            <p:stCondLst>
                              <p:cond delay="500"/>
                            </p:stCondLst>
                            <p:childTnLst>
                              <p:par>
                                <p:cTn id="12" presetID="10" presetClass="entr" presetSubtype="0" fill="hold" grpId="0" nodeType="afterEffect">
                                  <p:stCondLst>
                                    <p:cond delay="25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par>
                                <p:cTn id="15" presetID="10" presetClass="entr" presetSubtype="0" fill="hold" grpId="0" nodeType="withEffect">
                                  <p:stCondLst>
                                    <p:cond delay="250"/>
                                  </p:stCondLst>
                                  <p:childTnLst>
                                    <p:set>
                                      <p:cBhvr>
                                        <p:cTn id="16" dur="1" fill="hold">
                                          <p:stCondLst>
                                            <p:cond delay="0"/>
                                          </p:stCondLst>
                                        </p:cTn>
                                        <p:tgtEl>
                                          <p:spTgt spid="13">
                                            <p:txEl>
                                              <p:pRg st="0" end="0"/>
                                            </p:txEl>
                                          </p:spTgt>
                                        </p:tgtEl>
                                        <p:attrNameLst>
                                          <p:attrName>style.visibility</p:attrName>
                                        </p:attrNameLst>
                                      </p:cBhvr>
                                      <p:to>
                                        <p:strVal val="visible"/>
                                      </p:to>
                                    </p:set>
                                    <p:animEffect transition="in" filter="fade">
                                      <p:cBhvr>
                                        <p:cTn id="17" dur="500"/>
                                        <p:tgtEl>
                                          <p:spTgt spid="13">
                                            <p:txEl>
                                              <p:pRg st="0" end="0"/>
                                            </p:txEl>
                                          </p:spTgt>
                                        </p:tgtEl>
                                      </p:cBhvr>
                                    </p:animEffect>
                                  </p:childTnLst>
                                </p:cTn>
                              </p:par>
                            </p:childTnLst>
                          </p:cTn>
                        </p:par>
                        <p:par>
                          <p:cTn id="18" fill="hold">
                            <p:stCondLst>
                              <p:cond delay="1250"/>
                            </p:stCondLst>
                            <p:childTnLst>
                              <p:par>
                                <p:cTn id="19" presetID="10" presetClass="entr" presetSubtype="0" fill="hold" grpId="0" nodeType="afterEffect">
                                  <p:stCondLst>
                                    <p:cond delay="25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par>
                                <p:cTn id="22" presetID="10" presetClass="entr" presetSubtype="0" fill="hold" grpId="0" nodeType="withEffect">
                                  <p:stCondLst>
                                    <p:cond delay="250"/>
                                  </p:stCondLst>
                                  <p:childTnLst>
                                    <p:set>
                                      <p:cBhvr>
                                        <p:cTn id="23" dur="1" fill="hold">
                                          <p:stCondLst>
                                            <p:cond delay="0"/>
                                          </p:stCondLst>
                                        </p:cTn>
                                        <p:tgtEl>
                                          <p:spTgt spid="15">
                                            <p:txEl>
                                              <p:pRg st="0" end="0"/>
                                            </p:txEl>
                                          </p:spTgt>
                                        </p:tgtEl>
                                        <p:attrNameLst>
                                          <p:attrName>style.visibility</p:attrName>
                                        </p:attrNameLst>
                                      </p:cBhvr>
                                      <p:to>
                                        <p:strVal val="visible"/>
                                      </p:to>
                                    </p:set>
                                    <p:animEffect transition="in" filter="fade">
                                      <p:cBhvr>
                                        <p:cTn id="24" dur="500"/>
                                        <p:tgtEl>
                                          <p:spTgt spid="15">
                                            <p:txEl>
                                              <p:pRg st="0" end="0"/>
                                            </p:txEl>
                                          </p:spTgt>
                                        </p:tgtEl>
                                      </p:cBhvr>
                                    </p:animEffect>
                                  </p:childTnLst>
                                </p:cTn>
                              </p:par>
                            </p:childTnLst>
                          </p:cTn>
                        </p:par>
                        <p:par>
                          <p:cTn id="25" fill="hold">
                            <p:stCondLst>
                              <p:cond delay="2000"/>
                            </p:stCondLst>
                            <p:childTnLst>
                              <p:par>
                                <p:cTn id="26" presetID="2" presetClass="entr" presetSubtype="1" decel="100000" fill="hold" grpId="0" nodeType="afterEffect">
                                  <p:stCondLst>
                                    <p:cond delay="250"/>
                                  </p:stCondLst>
                                  <p:iterate type="wd">
                                    <p:tmPct val="10000"/>
                                  </p:iterate>
                                  <p:childTnLst>
                                    <p:set>
                                      <p:cBhvr>
                                        <p:cTn id="27" dur="1" fill="hold">
                                          <p:stCondLst>
                                            <p:cond delay="0"/>
                                          </p:stCondLst>
                                        </p:cTn>
                                        <p:tgtEl>
                                          <p:spTgt spid="10"/>
                                        </p:tgtEl>
                                        <p:attrNameLst>
                                          <p:attrName>style.visibility</p:attrName>
                                        </p:attrNameLst>
                                      </p:cBhvr>
                                      <p:to>
                                        <p:strVal val="visible"/>
                                      </p:to>
                                    </p:set>
                                    <p:anim calcmode="lin" valueType="num">
                                      <p:cBhvr additive="base">
                                        <p:cTn id="28" dur="1000" fill="hold"/>
                                        <p:tgtEl>
                                          <p:spTgt spid="10"/>
                                        </p:tgtEl>
                                        <p:attrNameLst>
                                          <p:attrName>ppt_x</p:attrName>
                                        </p:attrNameLst>
                                      </p:cBhvr>
                                      <p:tavLst>
                                        <p:tav tm="0">
                                          <p:val>
                                            <p:strVal val="#ppt_x"/>
                                          </p:val>
                                        </p:tav>
                                        <p:tav tm="100000">
                                          <p:val>
                                            <p:strVal val="#ppt_x"/>
                                          </p:val>
                                        </p:tav>
                                      </p:tavLst>
                                    </p:anim>
                                    <p:anim calcmode="lin" valueType="num">
                                      <p:cBhvr additive="base">
                                        <p:cTn id="29" dur="1000" fill="hold"/>
                                        <p:tgtEl>
                                          <p:spTgt spid="10"/>
                                        </p:tgtEl>
                                        <p:attrNameLst>
                                          <p:attrName>ppt_y</p:attrName>
                                        </p:attrNameLst>
                                      </p:cBhvr>
                                      <p:tavLst>
                                        <p:tav tm="0">
                                          <p:val>
                                            <p:strVal val="0-#ppt_h/2"/>
                                          </p:val>
                                        </p:tav>
                                        <p:tav tm="100000">
                                          <p:val>
                                            <p:strVal val="#ppt_y"/>
                                          </p:val>
                                        </p:tav>
                                      </p:tavLst>
                                    </p:anim>
                                  </p:childTnLst>
                                </p:cTn>
                              </p:par>
                            </p:childTnLst>
                          </p:cTn>
                        </p:par>
                        <p:par>
                          <p:cTn id="30" fill="hold">
                            <p:stCondLst>
                              <p:cond delay="3550"/>
                            </p:stCondLst>
                            <p:childTnLst>
                              <p:par>
                                <p:cTn id="31" presetID="10" presetClass="entr" presetSubtype="0" fill="hold" grpId="0" nodeType="afterEffect">
                                  <p:stCondLst>
                                    <p:cond delay="250"/>
                                  </p:stCondLst>
                                  <p:childTnLst>
                                    <p:set>
                                      <p:cBhvr>
                                        <p:cTn id="32" dur="1" fill="hold">
                                          <p:stCondLst>
                                            <p:cond delay="0"/>
                                          </p:stCondLst>
                                        </p:cTn>
                                        <p:tgtEl>
                                          <p:spTgt spid="11"/>
                                        </p:tgtEl>
                                        <p:attrNameLst>
                                          <p:attrName>style.visibility</p:attrName>
                                        </p:attrNameLst>
                                      </p:cBhvr>
                                      <p:to>
                                        <p:strVal val="visible"/>
                                      </p:to>
                                    </p:set>
                                    <p:animEffect transition="in" filter="fade">
                                      <p:cBhvr>
                                        <p:cTn id="3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0" grpId="0"/>
      <p:bldP spid="11" grpId="0">
        <p:tmplLst>
          <p:tmpl>
            <p:tnLst>
              <p:par>
                <p:cTn presetID="10" presetClass="entr" presetSubtype="0" fill="hold" nodeType="afterEffect">
                  <p:stCondLst>
                    <p:cond delay="25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build="p">
        <p:tmplLst>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3" grpId="0" build="p">
        <p:tmplLst>
          <p:tmpl lvl="1">
            <p:tnLst>
              <p:par>
                <p:cTn presetID="10" presetClass="entr" presetSubtype="0" fill="hold" nodeType="withEffect">
                  <p:stCondLst>
                    <p:cond delay="25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build="p">
        <p:tmplLst>
          <p:tmpl lvl="1">
            <p:tnLst>
              <p:par>
                <p:cTn presetID="10" presetClass="entr" presetSubtype="0" fill="hold" nodeType="withEffect">
                  <p:stCondLst>
                    <p:cond delay="25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4 keywords and texts">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kumimoji="1" lang="en-US" altLang="ja-JP"/>
              <a:t>The Power of PowerPoint - thepopp.com</a:t>
            </a:r>
            <a:endParaRPr kumimoji="1" lang="ja-JP" altLang="en-US" dirty="0"/>
          </a:p>
        </p:txBody>
      </p:sp>
      <p:sp>
        <p:nvSpPr>
          <p:cNvPr id="4" name="Slide Number Placeholder 3"/>
          <p:cNvSpPr>
            <a:spLocks noGrp="1"/>
          </p:cNvSpPr>
          <p:nvPr>
            <p:ph type="sldNum" sz="quarter" idx="11"/>
          </p:nvPr>
        </p:nvSpPr>
        <p:spPr/>
        <p:txBody>
          <a:bodyPr/>
          <a:lstStyle/>
          <a:p>
            <a:fld id="{B54AD89C-DF1E-4948-B597-5DD47B34A9CA}" type="slidenum">
              <a:rPr kumimoji="1" lang="ja-JP" altLang="en-US" smtClean="0"/>
              <a:pPr/>
              <a:t>‹#›</a:t>
            </a:fld>
            <a:endParaRPr kumimoji="1" lang="ja-JP" altLang="en-US" dirty="0"/>
          </a:p>
        </p:txBody>
      </p:sp>
      <p:sp>
        <p:nvSpPr>
          <p:cNvPr id="6" name="Rectangle 5"/>
          <p:cNvSpPr/>
          <p:nvPr userDrawn="1"/>
        </p:nvSpPr>
        <p:spPr>
          <a:xfrm>
            <a:off x="3022600" y="1925639"/>
            <a:ext cx="2830512" cy="283051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7" name="Rectangle 6"/>
          <p:cNvSpPr/>
          <p:nvPr userDrawn="1"/>
        </p:nvSpPr>
        <p:spPr>
          <a:xfrm>
            <a:off x="5965825" y="2640014"/>
            <a:ext cx="2830512" cy="2830512"/>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8" name="Rectangle 7"/>
          <p:cNvSpPr/>
          <p:nvPr userDrawn="1"/>
        </p:nvSpPr>
        <p:spPr>
          <a:xfrm>
            <a:off x="3022600" y="4870455"/>
            <a:ext cx="2830512" cy="2830512"/>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9" name="Rectangle 8"/>
          <p:cNvSpPr/>
          <p:nvPr userDrawn="1"/>
        </p:nvSpPr>
        <p:spPr>
          <a:xfrm>
            <a:off x="5965825" y="5584830"/>
            <a:ext cx="2830512" cy="283051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0" name="Title 1"/>
          <p:cNvSpPr>
            <a:spLocks noGrp="1"/>
          </p:cNvSpPr>
          <p:nvPr>
            <p:ph type="title" hasCustomPrompt="1"/>
          </p:nvPr>
        </p:nvSpPr>
        <p:spPr>
          <a:xfrm>
            <a:off x="11160125" y="2177141"/>
            <a:ext cx="5165725" cy="2869867"/>
          </a:xfrm>
        </p:spPr>
        <p:txBody>
          <a:bodyPr anchor="b"/>
          <a:lstStyle>
            <a:lvl1pPr algn="l">
              <a:defRPr/>
            </a:lvl1pPr>
          </a:lstStyle>
          <a:p>
            <a:r>
              <a:rPr kumimoji="1" lang="en-US" altLang="ja-JP" dirty="0"/>
              <a:t>Slide title</a:t>
            </a:r>
            <a:br>
              <a:rPr kumimoji="1" lang="en-US" altLang="ja-JP" dirty="0"/>
            </a:br>
            <a:r>
              <a:rPr kumimoji="1" lang="en-US" altLang="ja-JP" dirty="0"/>
              <a:t>goes here</a:t>
            </a:r>
            <a:endParaRPr kumimoji="1" lang="ja-JP" altLang="en-US" dirty="0"/>
          </a:p>
        </p:txBody>
      </p:sp>
      <p:sp>
        <p:nvSpPr>
          <p:cNvPr id="11" name="Text Placeholder 5"/>
          <p:cNvSpPr>
            <a:spLocks noGrp="1"/>
          </p:cNvSpPr>
          <p:nvPr>
            <p:ph type="body" sz="quarter" idx="12" hasCustomPrompt="1"/>
          </p:nvPr>
        </p:nvSpPr>
        <p:spPr>
          <a:xfrm>
            <a:off x="11179175" y="5360988"/>
            <a:ext cx="5165725" cy="3022600"/>
          </a:xfrm>
        </p:spPr>
        <p:txBody>
          <a:bodyPr anchor="t"/>
          <a:lstStyle>
            <a:lvl1pPr marL="0" indent="0" algn="just">
              <a:spcBef>
                <a:spcPts val="0"/>
              </a:spcBef>
              <a:buFontTx/>
              <a:buNone/>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Text goes here</a:t>
            </a:r>
            <a:endParaRPr kumimoji="1" lang="ja-JP" altLang="en-US" dirty="0"/>
          </a:p>
        </p:txBody>
      </p:sp>
      <p:sp>
        <p:nvSpPr>
          <p:cNvPr id="12" name="Text Placeholder 5"/>
          <p:cNvSpPr>
            <a:spLocks noGrp="1"/>
          </p:cNvSpPr>
          <p:nvPr>
            <p:ph type="body" sz="quarter" idx="15" hasCustomPrompt="1"/>
          </p:nvPr>
        </p:nvSpPr>
        <p:spPr>
          <a:xfrm>
            <a:off x="3022600" y="3035133"/>
            <a:ext cx="2830512" cy="611524"/>
          </a:xfrm>
        </p:spPr>
        <p:txBody>
          <a:bodyPr numCol="1" anchor="ctr">
            <a:normAutofit/>
          </a:bodyPr>
          <a:lstStyle>
            <a:lvl1pPr marL="0" indent="0" algn="ctr">
              <a:lnSpc>
                <a:spcPct val="100000"/>
              </a:lnSpc>
              <a:spcBef>
                <a:spcPts val="0"/>
              </a:spcBef>
              <a:buFontTx/>
              <a:buNone/>
              <a:defRPr sz="2800">
                <a:solidFill>
                  <a:schemeClr val="bg1"/>
                </a:solidFill>
                <a:latin typeface="+mj-lt"/>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Word</a:t>
            </a:r>
            <a:endParaRPr kumimoji="1" lang="ja-JP" altLang="en-US" dirty="0"/>
          </a:p>
        </p:txBody>
      </p:sp>
      <p:sp>
        <p:nvSpPr>
          <p:cNvPr id="13" name="Text Placeholder 5"/>
          <p:cNvSpPr>
            <a:spLocks noGrp="1"/>
          </p:cNvSpPr>
          <p:nvPr>
            <p:ph type="body" sz="quarter" idx="16" hasCustomPrompt="1"/>
          </p:nvPr>
        </p:nvSpPr>
        <p:spPr>
          <a:xfrm>
            <a:off x="3022600" y="5979949"/>
            <a:ext cx="2830512" cy="611524"/>
          </a:xfrm>
        </p:spPr>
        <p:txBody>
          <a:bodyPr numCol="1" anchor="ctr">
            <a:normAutofit/>
          </a:bodyPr>
          <a:lstStyle>
            <a:lvl1pPr marL="0" indent="0" algn="ctr">
              <a:lnSpc>
                <a:spcPct val="100000"/>
              </a:lnSpc>
              <a:spcBef>
                <a:spcPts val="0"/>
              </a:spcBef>
              <a:buFontTx/>
              <a:buNone/>
              <a:defRPr sz="2800">
                <a:solidFill>
                  <a:schemeClr val="tx1"/>
                </a:solidFill>
                <a:latin typeface="+mj-lt"/>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Word</a:t>
            </a:r>
            <a:endParaRPr kumimoji="1" lang="ja-JP" altLang="en-US" dirty="0"/>
          </a:p>
        </p:txBody>
      </p:sp>
      <p:sp>
        <p:nvSpPr>
          <p:cNvPr id="15" name="Text Placeholder 5"/>
          <p:cNvSpPr>
            <a:spLocks noGrp="1"/>
          </p:cNvSpPr>
          <p:nvPr>
            <p:ph type="body" sz="quarter" idx="17" hasCustomPrompt="1"/>
          </p:nvPr>
        </p:nvSpPr>
        <p:spPr>
          <a:xfrm>
            <a:off x="5965825" y="3749508"/>
            <a:ext cx="2830512" cy="611524"/>
          </a:xfrm>
        </p:spPr>
        <p:txBody>
          <a:bodyPr numCol="1" anchor="ctr">
            <a:normAutofit/>
          </a:bodyPr>
          <a:lstStyle>
            <a:lvl1pPr marL="0" indent="0" algn="ctr">
              <a:lnSpc>
                <a:spcPct val="100000"/>
              </a:lnSpc>
              <a:spcBef>
                <a:spcPts val="0"/>
              </a:spcBef>
              <a:buFontTx/>
              <a:buNone/>
              <a:defRPr sz="2800">
                <a:solidFill>
                  <a:schemeClr val="tx1"/>
                </a:solidFill>
                <a:latin typeface="+mj-lt"/>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Word</a:t>
            </a:r>
            <a:endParaRPr kumimoji="1" lang="ja-JP" altLang="en-US" dirty="0"/>
          </a:p>
        </p:txBody>
      </p:sp>
      <p:sp>
        <p:nvSpPr>
          <p:cNvPr id="16" name="Text Placeholder 5"/>
          <p:cNvSpPr>
            <a:spLocks noGrp="1"/>
          </p:cNvSpPr>
          <p:nvPr>
            <p:ph type="body" sz="quarter" idx="18" hasCustomPrompt="1"/>
          </p:nvPr>
        </p:nvSpPr>
        <p:spPr>
          <a:xfrm>
            <a:off x="5965825" y="6694324"/>
            <a:ext cx="2830512" cy="611524"/>
          </a:xfrm>
        </p:spPr>
        <p:txBody>
          <a:bodyPr numCol="1" anchor="ctr">
            <a:normAutofit/>
          </a:bodyPr>
          <a:lstStyle>
            <a:lvl1pPr marL="0" indent="0" algn="ctr">
              <a:lnSpc>
                <a:spcPct val="100000"/>
              </a:lnSpc>
              <a:spcBef>
                <a:spcPts val="0"/>
              </a:spcBef>
              <a:buFontTx/>
              <a:buNone/>
              <a:defRPr sz="2800">
                <a:solidFill>
                  <a:schemeClr val="bg1"/>
                </a:solidFill>
                <a:latin typeface="+mj-lt"/>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Word</a:t>
            </a:r>
            <a:endParaRPr kumimoji="1" lang="ja-JP" altLang="en-US" dirty="0"/>
          </a:p>
        </p:txBody>
      </p:sp>
    </p:spTree>
    <p:extLst>
      <p:ext uri="{BB962C8B-B14F-4D97-AF65-F5344CB8AC3E}">
        <p14:creationId xmlns:p14="http://schemas.microsoft.com/office/powerpoint/2010/main" val="3356069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fade">
                                      <p:cBhvr>
                                        <p:cTn id="7" dur="500"/>
                                        <p:tgtEl>
                                          <p:spTgt spid="1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par>
                          <p:cTn id="11" fill="hold">
                            <p:stCondLst>
                              <p:cond delay="500"/>
                            </p:stCondLst>
                            <p:childTnLst>
                              <p:par>
                                <p:cTn id="12" presetID="10" presetClass="entr" presetSubtype="0" fill="hold" grpId="0" nodeType="afterEffect">
                                  <p:stCondLst>
                                    <p:cond delay="25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par>
                                <p:cTn id="15" presetID="10" presetClass="entr" presetSubtype="0" fill="hold" grpId="0" nodeType="withEffect">
                                  <p:stCondLst>
                                    <p:cond delay="250"/>
                                  </p:stCondLst>
                                  <p:childTnLst>
                                    <p:set>
                                      <p:cBhvr>
                                        <p:cTn id="16" dur="1" fill="hold">
                                          <p:stCondLst>
                                            <p:cond delay="0"/>
                                          </p:stCondLst>
                                        </p:cTn>
                                        <p:tgtEl>
                                          <p:spTgt spid="15">
                                            <p:txEl>
                                              <p:pRg st="0" end="0"/>
                                            </p:txEl>
                                          </p:spTgt>
                                        </p:tgtEl>
                                        <p:attrNameLst>
                                          <p:attrName>style.visibility</p:attrName>
                                        </p:attrNameLst>
                                      </p:cBhvr>
                                      <p:to>
                                        <p:strVal val="visible"/>
                                      </p:to>
                                    </p:set>
                                    <p:animEffect transition="in" filter="fade">
                                      <p:cBhvr>
                                        <p:cTn id="17" dur="500"/>
                                        <p:tgtEl>
                                          <p:spTgt spid="15">
                                            <p:txEl>
                                              <p:pRg st="0" end="0"/>
                                            </p:txEl>
                                          </p:spTgt>
                                        </p:tgtEl>
                                      </p:cBhvr>
                                    </p:animEffect>
                                  </p:childTnLst>
                                </p:cTn>
                              </p:par>
                            </p:childTnLst>
                          </p:cTn>
                        </p:par>
                        <p:par>
                          <p:cTn id="18" fill="hold">
                            <p:stCondLst>
                              <p:cond delay="1250"/>
                            </p:stCondLst>
                            <p:childTnLst>
                              <p:par>
                                <p:cTn id="19" presetID="10" presetClass="entr" presetSubtype="0" fill="hold" grpId="0" nodeType="afterEffect">
                                  <p:stCondLst>
                                    <p:cond delay="25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par>
                                <p:cTn id="22" presetID="10" presetClass="entr" presetSubtype="0" fill="hold" grpId="0" nodeType="withEffect">
                                  <p:stCondLst>
                                    <p:cond delay="250"/>
                                  </p:stCondLst>
                                  <p:childTnLst>
                                    <p:set>
                                      <p:cBhvr>
                                        <p:cTn id="23" dur="1" fill="hold">
                                          <p:stCondLst>
                                            <p:cond delay="0"/>
                                          </p:stCondLst>
                                        </p:cTn>
                                        <p:tgtEl>
                                          <p:spTgt spid="13">
                                            <p:txEl>
                                              <p:pRg st="0" end="0"/>
                                            </p:txEl>
                                          </p:spTgt>
                                        </p:tgtEl>
                                        <p:attrNameLst>
                                          <p:attrName>style.visibility</p:attrName>
                                        </p:attrNameLst>
                                      </p:cBhvr>
                                      <p:to>
                                        <p:strVal val="visible"/>
                                      </p:to>
                                    </p:set>
                                    <p:animEffect transition="in" filter="fade">
                                      <p:cBhvr>
                                        <p:cTn id="24" dur="500"/>
                                        <p:tgtEl>
                                          <p:spTgt spid="13">
                                            <p:txEl>
                                              <p:pRg st="0" end="0"/>
                                            </p:txEl>
                                          </p:spTgt>
                                        </p:tgtEl>
                                      </p:cBhvr>
                                    </p:animEffect>
                                  </p:childTnLst>
                                </p:cTn>
                              </p:par>
                            </p:childTnLst>
                          </p:cTn>
                        </p:par>
                        <p:par>
                          <p:cTn id="25" fill="hold">
                            <p:stCondLst>
                              <p:cond delay="2000"/>
                            </p:stCondLst>
                            <p:childTnLst>
                              <p:par>
                                <p:cTn id="26" presetID="10" presetClass="entr" presetSubtype="0" fill="hold" grpId="0" nodeType="afterEffect">
                                  <p:stCondLst>
                                    <p:cond delay="25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500"/>
                                        <p:tgtEl>
                                          <p:spTgt spid="9"/>
                                        </p:tgtEl>
                                      </p:cBhvr>
                                    </p:animEffect>
                                  </p:childTnLst>
                                </p:cTn>
                              </p:par>
                              <p:par>
                                <p:cTn id="29" presetID="10" presetClass="entr" presetSubtype="0" fill="hold" grpId="0" nodeType="withEffect">
                                  <p:stCondLst>
                                    <p:cond delay="250"/>
                                  </p:stCondLst>
                                  <p:childTnLst>
                                    <p:set>
                                      <p:cBhvr>
                                        <p:cTn id="30" dur="1" fill="hold">
                                          <p:stCondLst>
                                            <p:cond delay="0"/>
                                          </p:stCondLst>
                                        </p:cTn>
                                        <p:tgtEl>
                                          <p:spTgt spid="16">
                                            <p:txEl>
                                              <p:pRg st="0" end="0"/>
                                            </p:txEl>
                                          </p:spTgt>
                                        </p:tgtEl>
                                        <p:attrNameLst>
                                          <p:attrName>style.visibility</p:attrName>
                                        </p:attrNameLst>
                                      </p:cBhvr>
                                      <p:to>
                                        <p:strVal val="visible"/>
                                      </p:to>
                                    </p:set>
                                    <p:animEffect transition="in" filter="fade">
                                      <p:cBhvr>
                                        <p:cTn id="31" dur="500"/>
                                        <p:tgtEl>
                                          <p:spTgt spid="16">
                                            <p:txEl>
                                              <p:pRg st="0" end="0"/>
                                            </p:txEl>
                                          </p:spTgt>
                                        </p:tgtEl>
                                      </p:cBhvr>
                                    </p:animEffect>
                                  </p:childTnLst>
                                </p:cTn>
                              </p:par>
                            </p:childTnLst>
                          </p:cTn>
                        </p:par>
                        <p:par>
                          <p:cTn id="32" fill="hold">
                            <p:stCondLst>
                              <p:cond delay="2750"/>
                            </p:stCondLst>
                            <p:childTnLst>
                              <p:par>
                                <p:cTn id="33" presetID="2" presetClass="entr" presetSubtype="1" decel="100000" fill="hold" grpId="0" nodeType="afterEffect">
                                  <p:stCondLst>
                                    <p:cond delay="250"/>
                                  </p:stCondLst>
                                  <p:iterate type="wd">
                                    <p:tmPct val="10000"/>
                                  </p:iterate>
                                  <p:childTnLst>
                                    <p:set>
                                      <p:cBhvr>
                                        <p:cTn id="34" dur="1" fill="hold">
                                          <p:stCondLst>
                                            <p:cond delay="0"/>
                                          </p:stCondLst>
                                        </p:cTn>
                                        <p:tgtEl>
                                          <p:spTgt spid="10"/>
                                        </p:tgtEl>
                                        <p:attrNameLst>
                                          <p:attrName>style.visibility</p:attrName>
                                        </p:attrNameLst>
                                      </p:cBhvr>
                                      <p:to>
                                        <p:strVal val="visible"/>
                                      </p:to>
                                    </p:set>
                                    <p:anim calcmode="lin" valueType="num">
                                      <p:cBhvr additive="base">
                                        <p:cTn id="35" dur="1000" fill="hold"/>
                                        <p:tgtEl>
                                          <p:spTgt spid="10"/>
                                        </p:tgtEl>
                                        <p:attrNameLst>
                                          <p:attrName>ppt_x</p:attrName>
                                        </p:attrNameLst>
                                      </p:cBhvr>
                                      <p:tavLst>
                                        <p:tav tm="0">
                                          <p:val>
                                            <p:strVal val="#ppt_x"/>
                                          </p:val>
                                        </p:tav>
                                        <p:tav tm="100000">
                                          <p:val>
                                            <p:strVal val="#ppt_x"/>
                                          </p:val>
                                        </p:tav>
                                      </p:tavLst>
                                    </p:anim>
                                    <p:anim calcmode="lin" valueType="num">
                                      <p:cBhvr additive="base">
                                        <p:cTn id="36" dur="1000" fill="hold"/>
                                        <p:tgtEl>
                                          <p:spTgt spid="10"/>
                                        </p:tgtEl>
                                        <p:attrNameLst>
                                          <p:attrName>ppt_y</p:attrName>
                                        </p:attrNameLst>
                                      </p:cBhvr>
                                      <p:tavLst>
                                        <p:tav tm="0">
                                          <p:val>
                                            <p:strVal val="0-#ppt_h/2"/>
                                          </p:val>
                                        </p:tav>
                                        <p:tav tm="100000">
                                          <p:val>
                                            <p:strVal val="#ppt_y"/>
                                          </p:val>
                                        </p:tav>
                                      </p:tavLst>
                                    </p:anim>
                                  </p:childTnLst>
                                </p:cTn>
                              </p:par>
                            </p:childTnLst>
                          </p:cTn>
                        </p:par>
                        <p:par>
                          <p:cTn id="37" fill="hold">
                            <p:stCondLst>
                              <p:cond delay="4300"/>
                            </p:stCondLst>
                            <p:childTnLst>
                              <p:par>
                                <p:cTn id="38" presetID="10" presetClass="entr" presetSubtype="0" fill="hold" grpId="0" nodeType="afterEffect">
                                  <p:stCondLst>
                                    <p:cond delay="250"/>
                                  </p:stCondLst>
                                  <p:childTnLst>
                                    <p:set>
                                      <p:cBhvr>
                                        <p:cTn id="39" dur="1" fill="hold">
                                          <p:stCondLst>
                                            <p:cond delay="0"/>
                                          </p:stCondLst>
                                        </p:cTn>
                                        <p:tgtEl>
                                          <p:spTgt spid="11"/>
                                        </p:tgtEl>
                                        <p:attrNameLst>
                                          <p:attrName>style.visibility</p:attrName>
                                        </p:attrNameLst>
                                      </p:cBhvr>
                                      <p:to>
                                        <p:strVal val="visible"/>
                                      </p:to>
                                    </p:set>
                                    <p:animEffect transition="in" filter="fade">
                                      <p:cBhvr>
                                        <p:cTn id="4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p:bldP spid="11" grpId="0">
        <p:tmplLst>
          <p:tmpl>
            <p:tnLst>
              <p:par>
                <p:cTn presetID="10" presetClass="entr" presetSubtype="0" fill="hold" nodeType="afterEffect">
                  <p:stCondLst>
                    <p:cond delay="25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build="p">
        <p:tmplLst>
          <p:tmpl lvl="1">
            <p:tnLst>
              <p:par>
                <p:cTn presetID="10" presetClass="entr" presetSubtype="0"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3" grpId="0" build="p">
        <p:tmplLst>
          <p:tmpl lvl="1">
            <p:tnLst>
              <p:par>
                <p:cTn presetID="10" presetClass="entr" presetSubtype="0" fill="hold" nodeType="withEffect">
                  <p:stCondLst>
                    <p:cond delay="25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build="p">
        <p:tmplLst>
          <p:tmpl lvl="1">
            <p:tnLst>
              <p:par>
                <p:cTn presetID="10" presetClass="entr" presetSubtype="0" fill="hold" nodeType="withEffect">
                  <p:stCondLst>
                    <p:cond delay="25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P spid="16" grpId="0" build="p">
        <p:tmplLst>
          <p:tmpl lvl="1">
            <p:tnLst>
              <p:par>
                <p:cTn presetID="10" presetClass="entr" presetSubtype="0" fill="hold" nodeType="withEffect">
                  <p:stCondLst>
                    <p:cond delay="25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Key">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kumimoji="1" lang="en-US" altLang="ja-JP"/>
              <a:t>The Power of PowerPoint - thepopp.com</a:t>
            </a:r>
            <a:endParaRPr kumimoji="1" lang="ja-JP" altLang="en-US" dirty="0"/>
          </a:p>
        </p:txBody>
      </p:sp>
      <p:sp>
        <p:nvSpPr>
          <p:cNvPr id="4" name="Slide Number Placeholder 3"/>
          <p:cNvSpPr>
            <a:spLocks noGrp="1"/>
          </p:cNvSpPr>
          <p:nvPr>
            <p:ph type="sldNum" sz="quarter" idx="11"/>
          </p:nvPr>
        </p:nvSpPr>
        <p:spPr/>
        <p:txBody>
          <a:bodyPr/>
          <a:lstStyle/>
          <a:p>
            <a:fld id="{B54AD89C-DF1E-4948-B597-5DD47B34A9CA}" type="slidenum">
              <a:rPr kumimoji="1" lang="ja-JP" altLang="en-US" smtClean="0"/>
              <a:pPr/>
              <a:t>‹#›</a:t>
            </a:fld>
            <a:endParaRPr kumimoji="1" lang="ja-JP" altLang="en-US" dirty="0"/>
          </a:p>
        </p:txBody>
      </p:sp>
      <p:sp>
        <p:nvSpPr>
          <p:cNvPr id="20" name="Rectangle 19"/>
          <p:cNvSpPr/>
          <p:nvPr userDrawn="1"/>
        </p:nvSpPr>
        <p:spPr>
          <a:xfrm>
            <a:off x="7731956" y="3231126"/>
            <a:ext cx="1080000" cy="295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1" name="Rectangle 20"/>
          <p:cNvSpPr/>
          <p:nvPr userDrawn="1"/>
        </p:nvSpPr>
        <p:spPr>
          <a:xfrm>
            <a:off x="7731956" y="3727494"/>
            <a:ext cx="720000" cy="29520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2" name="Rectangle 21"/>
          <p:cNvSpPr/>
          <p:nvPr userDrawn="1"/>
        </p:nvSpPr>
        <p:spPr>
          <a:xfrm>
            <a:off x="7731956" y="4223862"/>
            <a:ext cx="360000" cy="295200"/>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3" name="Text Placeholder 5"/>
          <p:cNvSpPr>
            <a:spLocks noGrp="1"/>
          </p:cNvSpPr>
          <p:nvPr userDrawn="1">
            <p:ph type="body" sz="quarter" idx="14" hasCustomPrompt="1"/>
          </p:nvPr>
        </p:nvSpPr>
        <p:spPr>
          <a:xfrm>
            <a:off x="8898476" y="3097711"/>
            <a:ext cx="2976341" cy="569418"/>
          </a:xfrm>
        </p:spPr>
        <p:txBody>
          <a:bodyPr anchor="ctr">
            <a:normAutofit/>
          </a:bodyPr>
          <a:lstStyle>
            <a:lvl1pPr marL="0" indent="0" algn="l">
              <a:lnSpc>
                <a:spcPct val="100000"/>
              </a:lnSpc>
              <a:spcBef>
                <a:spcPts val="0"/>
              </a:spcBef>
              <a:buFontTx/>
              <a:buNone/>
              <a:defRPr sz="2000">
                <a:solidFill>
                  <a:schemeClr val="tx2"/>
                </a:solidFill>
                <a:latin typeface="+mj-lt"/>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Keyword</a:t>
            </a:r>
            <a:endParaRPr kumimoji="1" lang="ja-JP" altLang="en-US" dirty="0"/>
          </a:p>
        </p:txBody>
      </p:sp>
      <p:sp>
        <p:nvSpPr>
          <p:cNvPr id="24" name="Text Placeholder 5"/>
          <p:cNvSpPr>
            <a:spLocks noGrp="1"/>
          </p:cNvSpPr>
          <p:nvPr userDrawn="1">
            <p:ph type="body" sz="quarter" idx="15" hasCustomPrompt="1"/>
          </p:nvPr>
        </p:nvSpPr>
        <p:spPr>
          <a:xfrm>
            <a:off x="8535301" y="3600429"/>
            <a:ext cx="2976341" cy="569418"/>
          </a:xfrm>
        </p:spPr>
        <p:txBody>
          <a:bodyPr anchor="ctr">
            <a:normAutofit/>
          </a:bodyPr>
          <a:lstStyle>
            <a:lvl1pPr marL="0" indent="0" algn="l">
              <a:lnSpc>
                <a:spcPct val="100000"/>
              </a:lnSpc>
              <a:spcBef>
                <a:spcPts val="0"/>
              </a:spcBef>
              <a:buFontTx/>
              <a:buNone/>
              <a:defRPr sz="2000">
                <a:solidFill>
                  <a:schemeClr val="tx2">
                    <a:lumMod val="60000"/>
                    <a:lumOff val="40000"/>
                  </a:schemeClr>
                </a:solidFill>
                <a:latin typeface="+mj-lt"/>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Keyword</a:t>
            </a:r>
            <a:endParaRPr kumimoji="1" lang="ja-JP" altLang="en-US" dirty="0"/>
          </a:p>
        </p:txBody>
      </p:sp>
      <p:sp>
        <p:nvSpPr>
          <p:cNvPr id="25" name="Text Placeholder 5"/>
          <p:cNvSpPr>
            <a:spLocks noGrp="1"/>
          </p:cNvSpPr>
          <p:nvPr userDrawn="1">
            <p:ph type="body" sz="quarter" idx="16" hasCustomPrompt="1"/>
          </p:nvPr>
        </p:nvSpPr>
        <p:spPr>
          <a:xfrm>
            <a:off x="8183783" y="4103147"/>
            <a:ext cx="2976341" cy="569418"/>
          </a:xfrm>
        </p:spPr>
        <p:txBody>
          <a:bodyPr anchor="ctr">
            <a:normAutofit/>
          </a:bodyPr>
          <a:lstStyle>
            <a:lvl1pPr marL="0" indent="0" algn="l">
              <a:lnSpc>
                <a:spcPct val="100000"/>
              </a:lnSpc>
              <a:spcBef>
                <a:spcPts val="0"/>
              </a:spcBef>
              <a:buFontTx/>
              <a:buNone/>
              <a:defRPr sz="2000">
                <a:solidFill>
                  <a:schemeClr val="tx2">
                    <a:lumMod val="40000"/>
                    <a:lumOff val="60000"/>
                  </a:schemeClr>
                </a:solidFill>
                <a:latin typeface="+mj-lt"/>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Keyword</a:t>
            </a:r>
            <a:endParaRPr kumimoji="1" lang="ja-JP" altLang="en-US" dirty="0"/>
          </a:p>
        </p:txBody>
      </p:sp>
      <p:sp>
        <p:nvSpPr>
          <p:cNvPr id="27" name="Text Placeholder 5"/>
          <p:cNvSpPr>
            <a:spLocks noGrp="1"/>
          </p:cNvSpPr>
          <p:nvPr userDrawn="1">
            <p:ph type="body" sz="quarter" idx="12" hasCustomPrompt="1"/>
          </p:nvPr>
        </p:nvSpPr>
        <p:spPr>
          <a:xfrm>
            <a:off x="12309230" y="3270249"/>
            <a:ext cx="4035669" cy="3744913"/>
          </a:xfrm>
        </p:spPr>
        <p:txBody>
          <a:bodyPr anchor="ctr"/>
          <a:lstStyle>
            <a:lvl1pPr marL="0" indent="0" algn="just">
              <a:spcBef>
                <a:spcPts val="0"/>
              </a:spcBef>
              <a:buFontTx/>
              <a:buNone/>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Text goes here</a:t>
            </a:r>
            <a:endParaRPr kumimoji="1" lang="ja-JP" altLang="en-US" dirty="0"/>
          </a:p>
        </p:txBody>
      </p:sp>
      <p:sp>
        <p:nvSpPr>
          <p:cNvPr id="29" name="Title 1"/>
          <p:cNvSpPr>
            <a:spLocks noGrp="1"/>
          </p:cNvSpPr>
          <p:nvPr userDrawn="1">
            <p:ph type="title" hasCustomPrompt="1"/>
          </p:nvPr>
        </p:nvSpPr>
        <p:spPr>
          <a:xfrm>
            <a:off x="1403350" y="3633535"/>
            <a:ext cx="4525280" cy="3018343"/>
          </a:xfrm>
        </p:spPr>
        <p:txBody>
          <a:bodyPr anchor="ctr"/>
          <a:lstStyle>
            <a:lvl1pPr algn="l">
              <a:defRPr/>
            </a:lvl1pPr>
          </a:lstStyle>
          <a:p>
            <a:r>
              <a:rPr kumimoji="1" lang="en-US" altLang="ja-JP" dirty="0"/>
              <a:t>Slide title</a:t>
            </a:r>
            <a:br>
              <a:rPr kumimoji="1" lang="en-US" altLang="ja-JP" dirty="0"/>
            </a:br>
            <a:r>
              <a:rPr kumimoji="1" lang="en-US" altLang="ja-JP" dirty="0"/>
              <a:t>goes here</a:t>
            </a:r>
            <a:endParaRPr kumimoji="1" lang="ja-JP" altLang="en-US" dirty="0"/>
          </a:p>
        </p:txBody>
      </p:sp>
      <p:sp>
        <p:nvSpPr>
          <p:cNvPr id="32" name="Freeform: Shape 31"/>
          <p:cNvSpPr/>
          <p:nvPr userDrawn="1"/>
        </p:nvSpPr>
        <p:spPr>
          <a:xfrm>
            <a:off x="6527800" y="2662239"/>
            <a:ext cx="2138290" cy="4959349"/>
          </a:xfrm>
          <a:custGeom>
            <a:avLst/>
            <a:gdLst>
              <a:gd name="connsiteX0" fmla="*/ 1069144 w 2138290"/>
              <a:gd name="connsiteY0" fmla="*/ 3116480 h 4959349"/>
              <a:gd name="connsiteX1" fmla="*/ 295421 w 2138290"/>
              <a:gd name="connsiteY1" fmla="*/ 3890203 h 4959349"/>
              <a:gd name="connsiteX2" fmla="*/ 1069144 w 2138290"/>
              <a:gd name="connsiteY2" fmla="*/ 4663926 h 4959349"/>
              <a:gd name="connsiteX3" fmla="*/ 1842867 w 2138290"/>
              <a:gd name="connsiteY3" fmla="*/ 3890203 h 4959349"/>
              <a:gd name="connsiteX4" fmla="*/ 1069144 w 2138290"/>
              <a:gd name="connsiteY4" fmla="*/ 3116480 h 4959349"/>
              <a:gd name="connsiteX5" fmla="*/ 921434 w 2138290"/>
              <a:gd name="connsiteY5" fmla="*/ 0 h 4959349"/>
              <a:gd name="connsiteX6" fmla="*/ 1216856 w 2138290"/>
              <a:gd name="connsiteY6" fmla="*/ 0 h 4959349"/>
              <a:gd name="connsiteX7" fmla="*/ 1216856 w 2138290"/>
              <a:gd name="connsiteY7" fmla="*/ 2835950 h 4959349"/>
              <a:gd name="connsiteX8" fmla="*/ 1284615 w 2138290"/>
              <a:gd name="connsiteY8" fmla="*/ 2842780 h 4959349"/>
              <a:gd name="connsiteX9" fmla="*/ 2138290 w 2138290"/>
              <a:gd name="connsiteY9" fmla="*/ 3890204 h 4959349"/>
              <a:gd name="connsiteX10" fmla="*/ 1069145 w 2138290"/>
              <a:gd name="connsiteY10" fmla="*/ 4959349 h 4959349"/>
              <a:gd name="connsiteX11" fmla="*/ 0 w 2138290"/>
              <a:gd name="connsiteY11" fmla="*/ 3890204 h 4959349"/>
              <a:gd name="connsiteX12" fmla="*/ 853675 w 2138290"/>
              <a:gd name="connsiteY12" fmla="*/ 2842780 h 4959349"/>
              <a:gd name="connsiteX13" fmla="*/ 921434 w 2138290"/>
              <a:gd name="connsiteY13" fmla="*/ 2835950 h 4959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38290" h="4959349">
                <a:moveTo>
                  <a:pt x="1069144" y="3116480"/>
                </a:moveTo>
                <a:cubicBezTo>
                  <a:pt x="641829" y="3116480"/>
                  <a:pt x="295421" y="3462888"/>
                  <a:pt x="295421" y="3890203"/>
                </a:cubicBezTo>
                <a:cubicBezTo>
                  <a:pt x="295421" y="4317518"/>
                  <a:pt x="641829" y="4663926"/>
                  <a:pt x="1069144" y="4663926"/>
                </a:cubicBezTo>
                <a:cubicBezTo>
                  <a:pt x="1496459" y="4663926"/>
                  <a:pt x="1842867" y="4317518"/>
                  <a:pt x="1842867" y="3890203"/>
                </a:cubicBezTo>
                <a:cubicBezTo>
                  <a:pt x="1842867" y="3462888"/>
                  <a:pt x="1496459" y="3116480"/>
                  <a:pt x="1069144" y="3116480"/>
                </a:cubicBezTo>
                <a:close/>
                <a:moveTo>
                  <a:pt x="921434" y="0"/>
                </a:moveTo>
                <a:lnTo>
                  <a:pt x="1216856" y="0"/>
                </a:lnTo>
                <a:lnTo>
                  <a:pt x="1216856" y="2835950"/>
                </a:lnTo>
                <a:lnTo>
                  <a:pt x="1284615" y="2842780"/>
                </a:lnTo>
                <a:cubicBezTo>
                  <a:pt x="1771806" y="2942474"/>
                  <a:pt x="2138290" y="3373541"/>
                  <a:pt x="2138290" y="3890204"/>
                </a:cubicBezTo>
                <a:cubicBezTo>
                  <a:pt x="2138290" y="4480676"/>
                  <a:pt x="1659617" y="4959349"/>
                  <a:pt x="1069145" y="4959349"/>
                </a:cubicBezTo>
                <a:cubicBezTo>
                  <a:pt x="478673" y="4959349"/>
                  <a:pt x="0" y="4480676"/>
                  <a:pt x="0" y="3890204"/>
                </a:cubicBezTo>
                <a:cubicBezTo>
                  <a:pt x="0" y="3373541"/>
                  <a:pt x="366484" y="2942474"/>
                  <a:pt x="853675" y="2842780"/>
                </a:cubicBezTo>
                <a:lnTo>
                  <a:pt x="921434" y="2835950"/>
                </a:lnTo>
                <a:close/>
              </a:path>
            </a:pathLst>
          </a:cu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Tree>
    <p:extLst>
      <p:ext uri="{BB962C8B-B14F-4D97-AF65-F5344CB8AC3E}">
        <p14:creationId xmlns:p14="http://schemas.microsoft.com/office/powerpoint/2010/main" val="3854530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iterate type="wd">
                                    <p:tmPct val="10000"/>
                                  </p:iterate>
                                  <p:childTnLst>
                                    <p:set>
                                      <p:cBhvr>
                                        <p:cTn id="6" dur="1" fill="hold">
                                          <p:stCondLst>
                                            <p:cond delay="0"/>
                                          </p:stCondLst>
                                        </p:cTn>
                                        <p:tgtEl>
                                          <p:spTgt spid="29"/>
                                        </p:tgtEl>
                                        <p:attrNameLst>
                                          <p:attrName>style.visibility</p:attrName>
                                        </p:attrNameLst>
                                      </p:cBhvr>
                                      <p:to>
                                        <p:strVal val="visible"/>
                                      </p:to>
                                    </p:set>
                                    <p:anim calcmode="lin" valueType="num">
                                      <p:cBhvr additive="base">
                                        <p:cTn id="7" dur="1000" fill="hold"/>
                                        <p:tgtEl>
                                          <p:spTgt spid="29"/>
                                        </p:tgtEl>
                                        <p:attrNameLst>
                                          <p:attrName>ppt_x</p:attrName>
                                        </p:attrNameLst>
                                      </p:cBhvr>
                                      <p:tavLst>
                                        <p:tav tm="0">
                                          <p:val>
                                            <p:strVal val="#ppt_x"/>
                                          </p:val>
                                        </p:tav>
                                        <p:tav tm="100000">
                                          <p:val>
                                            <p:strVal val="#ppt_x"/>
                                          </p:val>
                                        </p:tav>
                                      </p:tavLst>
                                    </p:anim>
                                    <p:anim calcmode="lin" valueType="num">
                                      <p:cBhvr additive="base">
                                        <p:cTn id="8" dur="1000" fill="hold"/>
                                        <p:tgtEl>
                                          <p:spTgt spid="29"/>
                                        </p:tgtEl>
                                        <p:attrNameLst>
                                          <p:attrName>ppt_y</p:attrName>
                                        </p:attrNameLst>
                                      </p:cBhvr>
                                      <p:tavLst>
                                        <p:tav tm="0">
                                          <p:val>
                                            <p:strVal val="0-#ppt_h/2"/>
                                          </p:val>
                                        </p:tav>
                                        <p:tav tm="100000">
                                          <p:val>
                                            <p:strVal val="#ppt_y"/>
                                          </p:val>
                                        </p:tav>
                                      </p:tavLst>
                                    </p:anim>
                                  </p:childTnLst>
                                </p:cTn>
                              </p:par>
                            </p:childTnLst>
                          </p:cTn>
                        </p:par>
                        <p:par>
                          <p:cTn id="9" fill="hold">
                            <p:stCondLst>
                              <p:cond delay="1300"/>
                            </p:stCondLst>
                            <p:childTnLst>
                              <p:par>
                                <p:cTn id="10" presetID="10" presetClass="entr" presetSubtype="0" fill="hold" grpId="0" nodeType="afterEffect">
                                  <p:stCondLst>
                                    <p:cond delay="0"/>
                                  </p:stCondLst>
                                  <p:childTnLst>
                                    <p:set>
                                      <p:cBhvr>
                                        <p:cTn id="11" dur="1" fill="hold">
                                          <p:stCondLst>
                                            <p:cond delay="0"/>
                                          </p:stCondLst>
                                        </p:cTn>
                                        <p:tgtEl>
                                          <p:spTgt spid="32"/>
                                        </p:tgtEl>
                                        <p:attrNameLst>
                                          <p:attrName>style.visibility</p:attrName>
                                        </p:attrNameLst>
                                      </p:cBhvr>
                                      <p:to>
                                        <p:strVal val="visible"/>
                                      </p:to>
                                    </p:set>
                                    <p:animEffect transition="in" filter="fade">
                                      <p:cBhvr>
                                        <p:cTn id="12" dur="500"/>
                                        <p:tgtEl>
                                          <p:spTgt spid="32"/>
                                        </p:tgtEl>
                                      </p:cBhvr>
                                    </p:animEffect>
                                  </p:childTnLst>
                                </p:cTn>
                              </p:par>
                            </p:childTnLst>
                          </p:cTn>
                        </p:par>
                        <p:par>
                          <p:cTn id="13" fill="hold">
                            <p:stCondLst>
                              <p:cond delay="1800"/>
                            </p:stCondLst>
                            <p:childTnLst>
                              <p:par>
                                <p:cTn id="14" presetID="22" presetClass="entr" presetSubtype="8" fill="hold" grpId="0" nodeType="after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wipe(left)">
                                      <p:cBhvr>
                                        <p:cTn id="16" dur="500"/>
                                        <p:tgtEl>
                                          <p:spTgt spid="22"/>
                                        </p:tgtEl>
                                      </p:cBhvr>
                                    </p:animEffect>
                                  </p:childTnLst>
                                </p:cTn>
                              </p:par>
                            </p:childTnLst>
                          </p:cTn>
                        </p:par>
                        <p:par>
                          <p:cTn id="17" fill="hold">
                            <p:stCondLst>
                              <p:cond delay="2300"/>
                            </p:stCondLst>
                            <p:childTnLst>
                              <p:par>
                                <p:cTn id="18" presetID="22" presetClass="entr" presetSubtype="8" fill="hold" grpId="0" nodeType="afterEffect">
                                  <p:stCondLst>
                                    <p:cond delay="0"/>
                                  </p:stCondLst>
                                  <p:childTnLst>
                                    <p:set>
                                      <p:cBhvr>
                                        <p:cTn id="19" dur="1" fill="hold">
                                          <p:stCondLst>
                                            <p:cond delay="0"/>
                                          </p:stCondLst>
                                        </p:cTn>
                                        <p:tgtEl>
                                          <p:spTgt spid="25">
                                            <p:txEl>
                                              <p:pRg st="0" end="0"/>
                                            </p:txEl>
                                          </p:spTgt>
                                        </p:tgtEl>
                                        <p:attrNameLst>
                                          <p:attrName>style.visibility</p:attrName>
                                        </p:attrNameLst>
                                      </p:cBhvr>
                                      <p:to>
                                        <p:strVal val="visible"/>
                                      </p:to>
                                    </p:set>
                                    <p:animEffect transition="in" filter="wipe(left)">
                                      <p:cBhvr>
                                        <p:cTn id="20" dur="500"/>
                                        <p:tgtEl>
                                          <p:spTgt spid="25">
                                            <p:txEl>
                                              <p:pRg st="0" end="0"/>
                                            </p:txEl>
                                          </p:spTgt>
                                        </p:tgtEl>
                                      </p:cBhvr>
                                    </p:animEffect>
                                  </p:childTnLst>
                                </p:cTn>
                              </p:par>
                            </p:childTnLst>
                          </p:cTn>
                        </p:par>
                        <p:par>
                          <p:cTn id="21" fill="hold">
                            <p:stCondLst>
                              <p:cond delay="2800"/>
                            </p:stCondLst>
                            <p:childTnLst>
                              <p:par>
                                <p:cTn id="22" presetID="22" presetClass="entr" presetSubtype="8" fill="hold" grpId="0" nodeType="after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wipe(left)">
                                      <p:cBhvr>
                                        <p:cTn id="24" dur="500"/>
                                        <p:tgtEl>
                                          <p:spTgt spid="21"/>
                                        </p:tgtEl>
                                      </p:cBhvr>
                                    </p:animEffect>
                                  </p:childTnLst>
                                </p:cTn>
                              </p:par>
                            </p:childTnLst>
                          </p:cTn>
                        </p:par>
                        <p:par>
                          <p:cTn id="25" fill="hold">
                            <p:stCondLst>
                              <p:cond delay="3300"/>
                            </p:stCondLst>
                            <p:childTnLst>
                              <p:par>
                                <p:cTn id="26" presetID="22" presetClass="entr" presetSubtype="8" fill="hold" grpId="0" nodeType="afterEffect">
                                  <p:stCondLst>
                                    <p:cond delay="0"/>
                                  </p:stCondLst>
                                  <p:childTnLst>
                                    <p:set>
                                      <p:cBhvr>
                                        <p:cTn id="27" dur="1" fill="hold">
                                          <p:stCondLst>
                                            <p:cond delay="0"/>
                                          </p:stCondLst>
                                        </p:cTn>
                                        <p:tgtEl>
                                          <p:spTgt spid="24">
                                            <p:txEl>
                                              <p:pRg st="0" end="0"/>
                                            </p:txEl>
                                          </p:spTgt>
                                        </p:tgtEl>
                                        <p:attrNameLst>
                                          <p:attrName>style.visibility</p:attrName>
                                        </p:attrNameLst>
                                      </p:cBhvr>
                                      <p:to>
                                        <p:strVal val="visible"/>
                                      </p:to>
                                    </p:set>
                                    <p:animEffect transition="in" filter="wipe(left)">
                                      <p:cBhvr>
                                        <p:cTn id="28" dur="500"/>
                                        <p:tgtEl>
                                          <p:spTgt spid="24">
                                            <p:txEl>
                                              <p:pRg st="0" end="0"/>
                                            </p:txEl>
                                          </p:spTgt>
                                        </p:tgtEl>
                                      </p:cBhvr>
                                    </p:animEffect>
                                  </p:childTnLst>
                                </p:cTn>
                              </p:par>
                            </p:childTnLst>
                          </p:cTn>
                        </p:par>
                        <p:par>
                          <p:cTn id="29" fill="hold">
                            <p:stCondLst>
                              <p:cond delay="3800"/>
                            </p:stCondLst>
                            <p:childTnLst>
                              <p:par>
                                <p:cTn id="30" presetID="22" presetClass="entr" presetSubtype="8" fill="hold" grpId="0" nodeType="after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wipe(left)">
                                      <p:cBhvr>
                                        <p:cTn id="32" dur="500"/>
                                        <p:tgtEl>
                                          <p:spTgt spid="20"/>
                                        </p:tgtEl>
                                      </p:cBhvr>
                                    </p:animEffect>
                                  </p:childTnLst>
                                </p:cTn>
                              </p:par>
                            </p:childTnLst>
                          </p:cTn>
                        </p:par>
                        <p:par>
                          <p:cTn id="33" fill="hold">
                            <p:stCondLst>
                              <p:cond delay="4300"/>
                            </p:stCondLst>
                            <p:childTnLst>
                              <p:par>
                                <p:cTn id="34" presetID="22" presetClass="entr" presetSubtype="8" fill="hold" grpId="0" nodeType="afterEffect">
                                  <p:stCondLst>
                                    <p:cond delay="0"/>
                                  </p:stCondLst>
                                  <p:childTnLst>
                                    <p:set>
                                      <p:cBhvr>
                                        <p:cTn id="35" dur="1" fill="hold">
                                          <p:stCondLst>
                                            <p:cond delay="0"/>
                                          </p:stCondLst>
                                        </p:cTn>
                                        <p:tgtEl>
                                          <p:spTgt spid="23">
                                            <p:txEl>
                                              <p:pRg st="0" end="0"/>
                                            </p:txEl>
                                          </p:spTgt>
                                        </p:tgtEl>
                                        <p:attrNameLst>
                                          <p:attrName>style.visibility</p:attrName>
                                        </p:attrNameLst>
                                      </p:cBhvr>
                                      <p:to>
                                        <p:strVal val="visible"/>
                                      </p:to>
                                    </p:set>
                                    <p:animEffect transition="in" filter="wipe(left)">
                                      <p:cBhvr>
                                        <p:cTn id="36" dur="500"/>
                                        <p:tgtEl>
                                          <p:spTgt spid="23">
                                            <p:txEl>
                                              <p:pRg st="0" end="0"/>
                                            </p:txEl>
                                          </p:spTgt>
                                        </p:tgtEl>
                                      </p:cBhvr>
                                    </p:animEffect>
                                  </p:childTnLst>
                                </p:cTn>
                              </p:par>
                            </p:childTnLst>
                          </p:cTn>
                        </p:par>
                        <p:par>
                          <p:cTn id="37" fill="hold">
                            <p:stCondLst>
                              <p:cond delay="4800"/>
                            </p:stCondLst>
                            <p:childTnLst>
                              <p:par>
                                <p:cTn id="38" presetID="10" presetClass="entr" presetSubtype="0" fill="hold" grpId="0" nodeType="afterEffect">
                                  <p:stCondLst>
                                    <p:cond delay="250"/>
                                  </p:stCondLst>
                                  <p:childTnLst>
                                    <p:set>
                                      <p:cBhvr>
                                        <p:cTn id="39" dur="1" fill="hold">
                                          <p:stCondLst>
                                            <p:cond delay="0"/>
                                          </p:stCondLst>
                                        </p:cTn>
                                        <p:tgtEl>
                                          <p:spTgt spid="27"/>
                                        </p:tgtEl>
                                        <p:attrNameLst>
                                          <p:attrName>style.visibility</p:attrName>
                                        </p:attrNameLst>
                                      </p:cBhvr>
                                      <p:to>
                                        <p:strVal val="visible"/>
                                      </p:to>
                                    </p:set>
                                    <p:animEffect transition="in" filter="fade">
                                      <p:cBhvr>
                                        <p:cTn id="40"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build="p">
        <p:tmplLst>
          <p:tmpl lvl="1">
            <p:tnLst>
              <p:par>
                <p:cTn presetID="22" presetClass="entr" presetSubtype="8" fill="hold" nodeType="after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wipe(left)">
                      <p:cBhvr>
                        <p:cTn dur="500"/>
                        <p:tgtEl>
                          <p:spTgt spid="23"/>
                        </p:tgtEl>
                      </p:cBhvr>
                    </p:animEffect>
                  </p:childTnLst>
                </p:cTn>
              </p:par>
            </p:tnLst>
          </p:tmpl>
        </p:tmplLst>
      </p:bldP>
      <p:bldP spid="24" grpId="0" build="p">
        <p:tmplLst>
          <p:tmpl lvl="1">
            <p:tnLst>
              <p:par>
                <p:cTn presetID="22" presetClass="entr" presetSubtype="8" fill="hold" nodeType="after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wipe(left)">
                      <p:cBhvr>
                        <p:cTn dur="500"/>
                        <p:tgtEl>
                          <p:spTgt spid="24"/>
                        </p:tgtEl>
                      </p:cBhvr>
                    </p:animEffect>
                  </p:childTnLst>
                </p:cTn>
              </p:par>
            </p:tnLst>
          </p:tmpl>
        </p:tmplLst>
      </p:bldP>
      <p:bldP spid="25" grpId="0" build="p">
        <p:tmplLst>
          <p:tmpl lvl="1">
            <p:tnLst>
              <p:par>
                <p:cTn presetID="22" presetClass="entr" presetSubtype="8"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wipe(left)">
                      <p:cBhvr>
                        <p:cTn dur="500"/>
                        <p:tgtEl>
                          <p:spTgt spid="25"/>
                        </p:tgtEl>
                      </p:cBhvr>
                    </p:animEffect>
                  </p:childTnLst>
                </p:cTn>
              </p:par>
            </p:tnLst>
          </p:tmpl>
        </p:tmplLst>
      </p:bldP>
      <p:bldP spid="27" grpId="0">
        <p:tmplLst>
          <p:tmpl>
            <p:tnLst>
              <p:par>
                <p:cTn presetID="10" presetClass="entr" presetSubtype="0" fill="hold" nodeType="afterEffect">
                  <p:stCondLst>
                    <p:cond delay="25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P spid="29" grpId="0"/>
      <p:bldP spid="32" grpId="0" animBg="1"/>
    </p:bld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imple process 1">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kumimoji="1" lang="en-US" altLang="ja-JP"/>
              <a:t>The Power of PowerPoint - thepopp.com</a:t>
            </a:r>
            <a:endParaRPr kumimoji="1" lang="ja-JP" altLang="en-US" dirty="0"/>
          </a:p>
        </p:txBody>
      </p:sp>
      <p:sp>
        <p:nvSpPr>
          <p:cNvPr id="4" name="Slide Number Placeholder 3"/>
          <p:cNvSpPr>
            <a:spLocks noGrp="1"/>
          </p:cNvSpPr>
          <p:nvPr>
            <p:ph type="sldNum" sz="quarter" idx="11"/>
          </p:nvPr>
        </p:nvSpPr>
        <p:spPr/>
        <p:txBody>
          <a:bodyPr/>
          <a:lstStyle/>
          <a:p>
            <a:fld id="{B54AD89C-DF1E-4948-B597-5DD47B34A9CA}" type="slidenum">
              <a:rPr kumimoji="1" lang="ja-JP" altLang="en-US" smtClean="0"/>
              <a:pPr/>
              <a:t>‹#›</a:t>
            </a:fld>
            <a:endParaRPr kumimoji="1" lang="ja-JP" altLang="en-US" dirty="0"/>
          </a:p>
        </p:txBody>
      </p:sp>
      <p:sp>
        <p:nvSpPr>
          <p:cNvPr id="5" name="Diamond 4"/>
          <p:cNvSpPr/>
          <p:nvPr userDrawn="1"/>
        </p:nvSpPr>
        <p:spPr>
          <a:xfrm>
            <a:off x="3937000" y="3588883"/>
            <a:ext cx="1277258" cy="1277258"/>
          </a:xfrm>
          <a:prstGeom prst="diamond">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2" name="Text Placeholder 5"/>
          <p:cNvSpPr>
            <a:spLocks noGrp="1"/>
          </p:cNvSpPr>
          <p:nvPr>
            <p:ph type="body" sz="quarter" idx="14" hasCustomPrompt="1"/>
          </p:nvPr>
        </p:nvSpPr>
        <p:spPr>
          <a:xfrm rot="18900000">
            <a:off x="4642653" y="2656178"/>
            <a:ext cx="2465051" cy="569418"/>
          </a:xfrm>
        </p:spPr>
        <p:txBody>
          <a:bodyPr anchor="ctr">
            <a:normAutofit/>
          </a:bodyPr>
          <a:lstStyle>
            <a:lvl1pPr marL="0" indent="0" algn="l">
              <a:lnSpc>
                <a:spcPct val="100000"/>
              </a:lnSpc>
              <a:spcBef>
                <a:spcPts val="0"/>
              </a:spcBef>
              <a:buFontTx/>
              <a:buNone/>
              <a:defRPr sz="2800">
                <a:solidFill>
                  <a:schemeClr val="tx2"/>
                </a:solidFill>
                <a:latin typeface="+mj-lt"/>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Word</a:t>
            </a:r>
            <a:endParaRPr kumimoji="1" lang="ja-JP" altLang="en-US" dirty="0"/>
          </a:p>
        </p:txBody>
      </p:sp>
      <p:sp>
        <p:nvSpPr>
          <p:cNvPr id="14" name="Text Placeholder 5"/>
          <p:cNvSpPr>
            <a:spLocks noGrp="1"/>
          </p:cNvSpPr>
          <p:nvPr>
            <p:ph type="body" sz="quarter" idx="16" hasCustomPrompt="1"/>
          </p:nvPr>
        </p:nvSpPr>
        <p:spPr>
          <a:xfrm rot="18900000">
            <a:off x="13782910" y="2656179"/>
            <a:ext cx="2465051" cy="569418"/>
          </a:xfrm>
        </p:spPr>
        <p:txBody>
          <a:bodyPr anchor="ctr">
            <a:normAutofit/>
          </a:bodyPr>
          <a:lstStyle>
            <a:lvl1pPr marL="0" indent="0" algn="l">
              <a:lnSpc>
                <a:spcPct val="100000"/>
              </a:lnSpc>
              <a:spcBef>
                <a:spcPts val="0"/>
              </a:spcBef>
              <a:buFontTx/>
              <a:buNone/>
              <a:defRPr sz="2800">
                <a:solidFill>
                  <a:schemeClr val="tx2"/>
                </a:solidFill>
                <a:latin typeface="+mj-lt"/>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Word</a:t>
            </a:r>
            <a:endParaRPr kumimoji="1" lang="ja-JP" altLang="en-US" dirty="0"/>
          </a:p>
        </p:txBody>
      </p:sp>
      <p:sp>
        <p:nvSpPr>
          <p:cNvPr id="15" name="Text Placeholder 5"/>
          <p:cNvSpPr>
            <a:spLocks noGrp="1"/>
          </p:cNvSpPr>
          <p:nvPr>
            <p:ph type="body" sz="quarter" idx="17" hasCustomPrompt="1"/>
          </p:nvPr>
        </p:nvSpPr>
        <p:spPr>
          <a:xfrm rot="18900000">
            <a:off x="3990571" y="5012235"/>
            <a:ext cx="2311707" cy="569418"/>
          </a:xfrm>
        </p:spPr>
        <p:txBody>
          <a:bodyPr anchor="ctr">
            <a:normAutofit/>
          </a:bodyPr>
          <a:lstStyle>
            <a:lvl1pPr marL="0" indent="0" algn="r">
              <a:lnSpc>
                <a:spcPct val="100000"/>
              </a:lnSpc>
              <a:spcBef>
                <a:spcPts val="0"/>
              </a:spcBef>
              <a:buFontTx/>
              <a:buNone/>
              <a:defRPr sz="2800">
                <a:solidFill>
                  <a:schemeClr val="tx2"/>
                </a:solidFill>
                <a:latin typeface="+mj-lt"/>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Word</a:t>
            </a:r>
            <a:endParaRPr kumimoji="1" lang="ja-JP" altLang="en-US" dirty="0"/>
          </a:p>
        </p:txBody>
      </p:sp>
      <p:sp>
        <p:nvSpPr>
          <p:cNvPr id="16" name="Text Placeholder 5"/>
          <p:cNvSpPr>
            <a:spLocks noGrp="1"/>
          </p:cNvSpPr>
          <p:nvPr>
            <p:ph type="body" sz="quarter" idx="18" hasCustomPrompt="1"/>
          </p:nvPr>
        </p:nvSpPr>
        <p:spPr>
          <a:xfrm rot="18900000">
            <a:off x="6732863" y="5175213"/>
            <a:ext cx="2311707" cy="569418"/>
          </a:xfrm>
        </p:spPr>
        <p:txBody>
          <a:bodyPr anchor="ctr">
            <a:normAutofit/>
          </a:bodyPr>
          <a:lstStyle>
            <a:lvl1pPr marL="0" indent="0" algn="r">
              <a:lnSpc>
                <a:spcPct val="100000"/>
              </a:lnSpc>
              <a:spcBef>
                <a:spcPts val="0"/>
              </a:spcBef>
              <a:buFontTx/>
              <a:buNone/>
              <a:defRPr sz="2800">
                <a:solidFill>
                  <a:schemeClr val="tx2"/>
                </a:solidFill>
                <a:latin typeface="+mj-lt"/>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Word</a:t>
            </a:r>
            <a:endParaRPr kumimoji="1" lang="ja-JP" altLang="en-US" dirty="0"/>
          </a:p>
        </p:txBody>
      </p:sp>
      <p:sp>
        <p:nvSpPr>
          <p:cNvPr id="19" name="Text Placeholder 5"/>
          <p:cNvSpPr>
            <a:spLocks noGrp="1"/>
          </p:cNvSpPr>
          <p:nvPr>
            <p:ph type="body" sz="quarter" idx="20" hasCustomPrompt="1"/>
          </p:nvPr>
        </p:nvSpPr>
        <p:spPr>
          <a:xfrm rot="18900000">
            <a:off x="9827014" y="5012235"/>
            <a:ext cx="2311707" cy="569418"/>
          </a:xfrm>
        </p:spPr>
        <p:txBody>
          <a:bodyPr anchor="ctr">
            <a:normAutofit/>
          </a:bodyPr>
          <a:lstStyle>
            <a:lvl1pPr marL="0" indent="0" algn="r">
              <a:lnSpc>
                <a:spcPct val="100000"/>
              </a:lnSpc>
              <a:spcBef>
                <a:spcPts val="0"/>
              </a:spcBef>
              <a:buFontTx/>
              <a:buNone/>
              <a:defRPr sz="2800">
                <a:solidFill>
                  <a:schemeClr val="tx2"/>
                </a:solidFill>
                <a:latin typeface="+mj-lt"/>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Word</a:t>
            </a:r>
            <a:endParaRPr kumimoji="1" lang="ja-JP" altLang="en-US" dirty="0"/>
          </a:p>
        </p:txBody>
      </p:sp>
      <p:sp>
        <p:nvSpPr>
          <p:cNvPr id="20" name="Text Placeholder 5"/>
          <p:cNvSpPr>
            <a:spLocks noGrp="1"/>
          </p:cNvSpPr>
          <p:nvPr>
            <p:ph type="body" sz="quarter" idx="21" hasCustomPrompt="1"/>
          </p:nvPr>
        </p:nvSpPr>
        <p:spPr>
          <a:xfrm rot="18900000">
            <a:off x="7396867" y="2816416"/>
            <a:ext cx="2465051" cy="569418"/>
          </a:xfrm>
        </p:spPr>
        <p:txBody>
          <a:bodyPr anchor="ctr">
            <a:normAutofit/>
          </a:bodyPr>
          <a:lstStyle>
            <a:lvl1pPr marL="0" indent="0" algn="l">
              <a:lnSpc>
                <a:spcPct val="100000"/>
              </a:lnSpc>
              <a:spcBef>
                <a:spcPts val="0"/>
              </a:spcBef>
              <a:buFontTx/>
              <a:buNone/>
              <a:defRPr sz="2800">
                <a:solidFill>
                  <a:schemeClr val="tx2"/>
                </a:solidFill>
                <a:latin typeface="+mj-lt"/>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Word</a:t>
            </a:r>
            <a:endParaRPr kumimoji="1" lang="ja-JP" altLang="en-US" dirty="0"/>
          </a:p>
        </p:txBody>
      </p:sp>
      <p:sp>
        <p:nvSpPr>
          <p:cNvPr id="23" name="Text Placeholder 5"/>
          <p:cNvSpPr>
            <a:spLocks noGrp="1"/>
          </p:cNvSpPr>
          <p:nvPr>
            <p:ph type="body" sz="quarter" idx="22" hasCustomPrompt="1"/>
          </p:nvPr>
        </p:nvSpPr>
        <p:spPr>
          <a:xfrm rot="18900000">
            <a:off x="10651818" y="2816417"/>
            <a:ext cx="2465051" cy="569418"/>
          </a:xfrm>
        </p:spPr>
        <p:txBody>
          <a:bodyPr anchor="ctr">
            <a:normAutofit/>
          </a:bodyPr>
          <a:lstStyle>
            <a:lvl1pPr marL="0" indent="0" algn="l">
              <a:lnSpc>
                <a:spcPct val="100000"/>
              </a:lnSpc>
              <a:spcBef>
                <a:spcPts val="0"/>
              </a:spcBef>
              <a:buFontTx/>
              <a:buNone/>
              <a:defRPr sz="2800">
                <a:solidFill>
                  <a:schemeClr val="tx2"/>
                </a:solidFill>
                <a:latin typeface="+mj-lt"/>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Word</a:t>
            </a:r>
            <a:endParaRPr kumimoji="1" lang="ja-JP" altLang="en-US" dirty="0"/>
          </a:p>
        </p:txBody>
      </p:sp>
      <p:sp>
        <p:nvSpPr>
          <p:cNvPr id="27" name="Title 1"/>
          <p:cNvSpPr>
            <a:spLocks noGrp="1"/>
          </p:cNvSpPr>
          <p:nvPr>
            <p:ph type="title" hasCustomPrompt="1"/>
          </p:nvPr>
        </p:nvSpPr>
        <p:spPr>
          <a:xfrm>
            <a:off x="1403350" y="7000825"/>
            <a:ext cx="5724525" cy="2048004"/>
          </a:xfrm>
        </p:spPr>
        <p:txBody>
          <a:bodyPr anchor="ctr"/>
          <a:lstStyle>
            <a:lvl1pPr algn="r">
              <a:defRPr/>
            </a:lvl1pPr>
          </a:lstStyle>
          <a:p>
            <a:r>
              <a:rPr kumimoji="1" lang="en-US" altLang="ja-JP" dirty="0"/>
              <a:t>Slide title</a:t>
            </a:r>
            <a:endParaRPr kumimoji="1" lang="ja-JP" altLang="en-US" dirty="0"/>
          </a:p>
        </p:txBody>
      </p:sp>
      <p:sp>
        <p:nvSpPr>
          <p:cNvPr id="28" name="Text Placeholder 5"/>
          <p:cNvSpPr>
            <a:spLocks noGrp="1"/>
          </p:cNvSpPr>
          <p:nvPr>
            <p:ph type="body" sz="quarter" idx="12" hasCustomPrompt="1"/>
          </p:nvPr>
        </p:nvSpPr>
        <p:spPr>
          <a:xfrm>
            <a:off x="7578969" y="7188201"/>
            <a:ext cx="7686431" cy="1663700"/>
          </a:xfrm>
        </p:spPr>
        <p:txBody>
          <a:bodyPr anchor="ctr"/>
          <a:lstStyle>
            <a:lvl1pPr marL="0" indent="0" algn="just">
              <a:spcBef>
                <a:spcPts val="0"/>
              </a:spcBef>
              <a:buFontTx/>
              <a:buNone/>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Text goes here</a:t>
            </a:r>
            <a:endParaRPr kumimoji="1" lang="ja-JP" altLang="en-US" dirty="0"/>
          </a:p>
        </p:txBody>
      </p:sp>
      <p:sp>
        <p:nvSpPr>
          <p:cNvPr id="8" name="Diamond 7"/>
          <p:cNvSpPr/>
          <p:nvPr userDrawn="1"/>
        </p:nvSpPr>
        <p:spPr>
          <a:xfrm>
            <a:off x="5885543" y="3908197"/>
            <a:ext cx="638629" cy="638629"/>
          </a:xfrm>
          <a:prstGeom prst="diamond">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9" name="Diamond 8"/>
          <p:cNvSpPr/>
          <p:nvPr userDrawn="1"/>
        </p:nvSpPr>
        <p:spPr>
          <a:xfrm>
            <a:off x="7195457" y="3908197"/>
            <a:ext cx="638629" cy="638629"/>
          </a:xfrm>
          <a:prstGeom prst="diamond">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6" name="Diamond 5"/>
          <p:cNvSpPr/>
          <p:nvPr userDrawn="1"/>
        </p:nvSpPr>
        <p:spPr>
          <a:xfrm>
            <a:off x="8505371" y="3588883"/>
            <a:ext cx="1277258" cy="1277258"/>
          </a:xfrm>
          <a:prstGeom prst="diamond">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0" name="Diamond 9"/>
          <p:cNvSpPr/>
          <p:nvPr userDrawn="1"/>
        </p:nvSpPr>
        <p:spPr>
          <a:xfrm>
            <a:off x="10453914" y="3908197"/>
            <a:ext cx="638629" cy="638629"/>
          </a:xfrm>
          <a:prstGeom prst="diamond">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1" name="Diamond 10"/>
          <p:cNvSpPr/>
          <p:nvPr userDrawn="1"/>
        </p:nvSpPr>
        <p:spPr>
          <a:xfrm>
            <a:off x="11763828" y="3908197"/>
            <a:ext cx="638629" cy="638629"/>
          </a:xfrm>
          <a:prstGeom prst="diamond">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7" name="Diamond 6"/>
          <p:cNvSpPr/>
          <p:nvPr userDrawn="1"/>
        </p:nvSpPr>
        <p:spPr>
          <a:xfrm>
            <a:off x="13073743" y="3588883"/>
            <a:ext cx="1277258" cy="1277258"/>
          </a:xfrm>
          <a:prstGeom prst="diamond">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Tree>
    <p:extLst>
      <p:ext uri="{BB962C8B-B14F-4D97-AF65-F5344CB8AC3E}">
        <p14:creationId xmlns:p14="http://schemas.microsoft.com/office/powerpoint/2010/main" val="436169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2100"/>
                            </p:stCondLst>
                            <p:childTnLst>
                              <p:par>
                                <p:cTn id="5" presetID="2" presetClass="entr" presetSubtype="8" decel="10000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0-#ppt_w/2"/>
                                          </p:val>
                                        </p:tav>
                                        <p:tav tm="100000">
                                          <p:val>
                                            <p:strVal val="#ppt_x"/>
                                          </p:val>
                                        </p:tav>
                                      </p:tavLst>
                                    </p:anim>
                                    <p:anim calcmode="lin" valueType="num">
                                      <p:cBhvr additive="base">
                                        <p:cTn id="8" dur="1000" fill="hold"/>
                                        <p:tgtEl>
                                          <p:spTgt spid="5"/>
                                        </p:tgtEl>
                                        <p:attrNameLst>
                                          <p:attrName>ppt_y</p:attrName>
                                        </p:attrNameLst>
                                      </p:cBhvr>
                                      <p:tavLst>
                                        <p:tav tm="0">
                                          <p:val>
                                            <p:strVal val="#ppt_y"/>
                                          </p:val>
                                        </p:tav>
                                        <p:tav tm="100000">
                                          <p:val>
                                            <p:strVal val="#ppt_y"/>
                                          </p:val>
                                        </p:tav>
                                      </p:tavLst>
                                    </p:anim>
                                  </p:childTnLst>
                                </p:cTn>
                              </p:par>
                              <p:par>
                                <p:cTn id="9" presetID="49" presetClass="entr" presetSubtype="0" decel="100000" fill="hold" grpId="1"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p:cTn id="11" dur="1000" fill="hold"/>
                                        <p:tgtEl>
                                          <p:spTgt spid="5"/>
                                        </p:tgtEl>
                                        <p:attrNameLst>
                                          <p:attrName>ppt_w</p:attrName>
                                        </p:attrNameLst>
                                      </p:cBhvr>
                                      <p:tavLst>
                                        <p:tav tm="0">
                                          <p:val>
                                            <p:fltVal val="0"/>
                                          </p:val>
                                        </p:tav>
                                        <p:tav tm="100000">
                                          <p:val>
                                            <p:strVal val="#ppt_w"/>
                                          </p:val>
                                        </p:tav>
                                      </p:tavLst>
                                    </p:anim>
                                    <p:anim calcmode="lin" valueType="num">
                                      <p:cBhvr>
                                        <p:cTn id="12" dur="1000" fill="hold"/>
                                        <p:tgtEl>
                                          <p:spTgt spid="5"/>
                                        </p:tgtEl>
                                        <p:attrNameLst>
                                          <p:attrName>ppt_h</p:attrName>
                                        </p:attrNameLst>
                                      </p:cBhvr>
                                      <p:tavLst>
                                        <p:tav tm="0">
                                          <p:val>
                                            <p:fltVal val="0"/>
                                          </p:val>
                                        </p:tav>
                                        <p:tav tm="100000">
                                          <p:val>
                                            <p:strVal val="#ppt_h"/>
                                          </p:val>
                                        </p:tav>
                                      </p:tavLst>
                                    </p:anim>
                                    <p:anim calcmode="lin" valueType="num">
                                      <p:cBhvr>
                                        <p:cTn id="13" dur="1000" fill="hold"/>
                                        <p:tgtEl>
                                          <p:spTgt spid="5"/>
                                        </p:tgtEl>
                                        <p:attrNameLst>
                                          <p:attrName>style.rotation</p:attrName>
                                        </p:attrNameLst>
                                      </p:cBhvr>
                                      <p:tavLst>
                                        <p:tav tm="0">
                                          <p:val>
                                            <p:fltVal val="360"/>
                                          </p:val>
                                        </p:tav>
                                        <p:tav tm="100000">
                                          <p:val>
                                            <p:fltVal val="0"/>
                                          </p:val>
                                        </p:tav>
                                      </p:tavLst>
                                    </p:anim>
                                    <p:animEffect transition="in" filter="fade">
                                      <p:cBhvr>
                                        <p:cTn id="14" dur="1000"/>
                                        <p:tgtEl>
                                          <p:spTgt spid="5"/>
                                        </p:tgtEl>
                                      </p:cBhvr>
                                    </p:animEffect>
                                  </p:childTnLst>
                                </p:cTn>
                              </p:par>
                            </p:childTnLst>
                          </p:cTn>
                        </p:par>
                        <p:par>
                          <p:cTn id="15" fill="hold">
                            <p:stCondLst>
                              <p:cond delay="3100"/>
                            </p:stCondLst>
                            <p:childTnLst>
                              <p:par>
                                <p:cTn id="16" presetID="10" presetClass="entr" presetSubtype="0" fill="hold" grpId="0" nodeType="afterEffect">
                                  <p:stCondLst>
                                    <p:cond delay="0"/>
                                  </p:stCondLst>
                                  <p:childTnLst>
                                    <p:set>
                                      <p:cBhvr>
                                        <p:cTn id="17" dur="1" fill="hold">
                                          <p:stCondLst>
                                            <p:cond delay="0"/>
                                          </p:stCondLst>
                                        </p:cTn>
                                        <p:tgtEl>
                                          <p:spTgt spid="12">
                                            <p:txEl>
                                              <p:pRg st="0" end="0"/>
                                            </p:txEl>
                                          </p:spTgt>
                                        </p:tgtEl>
                                        <p:attrNameLst>
                                          <p:attrName>style.visibility</p:attrName>
                                        </p:attrNameLst>
                                      </p:cBhvr>
                                      <p:to>
                                        <p:strVal val="visible"/>
                                      </p:to>
                                    </p:set>
                                    <p:animEffect transition="in" filter="fade">
                                      <p:cBhvr>
                                        <p:cTn id="18" dur="500"/>
                                        <p:tgtEl>
                                          <p:spTgt spid="12">
                                            <p:txEl>
                                              <p:pRg st="0" end="0"/>
                                            </p:txEl>
                                          </p:spTgt>
                                        </p:tgtEl>
                                      </p:cBhvr>
                                    </p:animEffect>
                                  </p:childTnLst>
                                </p:cTn>
                              </p:par>
                            </p:childTnLst>
                          </p:cTn>
                        </p:par>
                        <p:par>
                          <p:cTn id="19" fill="hold">
                            <p:stCondLst>
                              <p:cond delay="3600"/>
                            </p:stCondLst>
                            <p:childTnLst>
                              <p:par>
                                <p:cTn id="20" presetID="2" presetClass="entr" presetSubtype="8" decel="100000" fill="hold" grpId="0" nodeType="afterEffect">
                                  <p:stCondLst>
                                    <p:cond delay="0"/>
                                  </p:stCondLst>
                                  <p:childTnLst>
                                    <p:set>
                                      <p:cBhvr>
                                        <p:cTn id="21" dur="1" fill="hold">
                                          <p:stCondLst>
                                            <p:cond delay="0"/>
                                          </p:stCondLst>
                                        </p:cTn>
                                        <p:tgtEl>
                                          <p:spTgt spid="8"/>
                                        </p:tgtEl>
                                        <p:attrNameLst>
                                          <p:attrName>style.visibility</p:attrName>
                                        </p:attrNameLst>
                                      </p:cBhvr>
                                      <p:to>
                                        <p:strVal val="visible"/>
                                      </p:to>
                                    </p:set>
                                    <p:anim calcmode="lin" valueType="num">
                                      <p:cBhvr additive="base">
                                        <p:cTn id="22" dur="1000" fill="hold"/>
                                        <p:tgtEl>
                                          <p:spTgt spid="8"/>
                                        </p:tgtEl>
                                        <p:attrNameLst>
                                          <p:attrName>ppt_x</p:attrName>
                                        </p:attrNameLst>
                                      </p:cBhvr>
                                      <p:tavLst>
                                        <p:tav tm="0">
                                          <p:val>
                                            <p:strVal val="0-#ppt_w/2"/>
                                          </p:val>
                                        </p:tav>
                                        <p:tav tm="100000">
                                          <p:val>
                                            <p:strVal val="#ppt_x"/>
                                          </p:val>
                                        </p:tav>
                                      </p:tavLst>
                                    </p:anim>
                                    <p:anim calcmode="lin" valueType="num">
                                      <p:cBhvr additive="base">
                                        <p:cTn id="23" dur="1000" fill="hold"/>
                                        <p:tgtEl>
                                          <p:spTgt spid="8"/>
                                        </p:tgtEl>
                                        <p:attrNameLst>
                                          <p:attrName>ppt_y</p:attrName>
                                        </p:attrNameLst>
                                      </p:cBhvr>
                                      <p:tavLst>
                                        <p:tav tm="0">
                                          <p:val>
                                            <p:strVal val="#ppt_y"/>
                                          </p:val>
                                        </p:tav>
                                        <p:tav tm="100000">
                                          <p:val>
                                            <p:strVal val="#ppt_y"/>
                                          </p:val>
                                        </p:tav>
                                      </p:tavLst>
                                    </p:anim>
                                  </p:childTnLst>
                                </p:cTn>
                              </p:par>
                              <p:par>
                                <p:cTn id="24" presetID="49" presetClass="entr" presetSubtype="0" decel="100000" fill="hold" grpId="1" nodeType="withEffect">
                                  <p:stCondLst>
                                    <p:cond delay="0"/>
                                  </p:stCondLst>
                                  <p:childTnLst>
                                    <p:set>
                                      <p:cBhvr>
                                        <p:cTn id="25" dur="1" fill="hold">
                                          <p:stCondLst>
                                            <p:cond delay="0"/>
                                          </p:stCondLst>
                                        </p:cTn>
                                        <p:tgtEl>
                                          <p:spTgt spid="8"/>
                                        </p:tgtEl>
                                        <p:attrNameLst>
                                          <p:attrName>style.visibility</p:attrName>
                                        </p:attrNameLst>
                                      </p:cBhvr>
                                      <p:to>
                                        <p:strVal val="visible"/>
                                      </p:to>
                                    </p:set>
                                    <p:anim calcmode="lin" valueType="num">
                                      <p:cBhvr>
                                        <p:cTn id="26" dur="1000" fill="hold"/>
                                        <p:tgtEl>
                                          <p:spTgt spid="8"/>
                                        </p:tgtEl>
                                        <p:attrNameLst>
                                          <p:attrName>ppt_w</p:attrName>
                                        </p:attrNameLst>
                                      </p:cBhvr>
                                      <p:tavLst>
                                        <p:tav tm="0">
                                          <p:val>
                                            <p:fltVal val="0"/>
                                          </p:val>
                                        </p:tav>
                                        <p:tav tm="100000">
                                          <p:val>
                                            <p:strVal val="#ppt_w"/>
                                          </p:val>
                                        </p:tav>
                                      </p:tavLst>
                                    </p:anim>
                                    <p:anim calcmode="lin" valueType="num">
                                      <p:cBhvr>
                                        <p:cTn id="27" dur="1000" fill="hold"/>
                                        <p:tgtEl>
                                          <p:spTgt spid="8"/>
                                        </p:tgtEl>
                                        <p:attrNameLst>
                                          <p:attrName>ppt_h</p:attrName>
                                        </p:attrNameLst>
                                      </p:cBhvr>
                                      <p:tavLst>
                                        <p:tav tm="0">
                                          <p:val>
                                            <p:fltVal val="0"/>
                                          </p:val>
                                        </p:tav>
                                        <p:tav tm="100000">
                                          <p:val>
                                            <p:strVal val="#ppt_h"/>
                                          </p:val>
                                        </p:tav>
                                      </p:tavLst>
                                    </p:anim>
                                    <p:anim calcmode="lin" valueType="num">
                                      <p:cBhvr>
                                        <p:cTn id="28" dur="1000" fill="hold"/>
                                        <p:tgtEl>
                                          <p:spTgt spid="8"/>
                                        </p:tgtEl>
                                        <p:attrNameLst>
                                          <p:attrName>style.rotation</p:attrName>
                                        </p:attrNameLst>
                                      </p:cBhvr>
                                      <p:tavLst>
                                        <p:tav tm="0">
                                          <p:val>
                                            <p:fltVal val="360"/>
                                          </p:val>
                                        </p:tav>
                                        <p:tav tm="100000">
                                          <p:val>
                                            <p:fltVal val="0"/>
                                          </p:val>
                                        </p:tav>
                                      </p:tavLst>
                                    </p:anim>
                                    <p:animEffect transition="in" filter="fade">
                                      <p:cBhvr>
                                        <p:cTn id="29" dur="1000"/>
                                        <p:tgtEl>
                                          <p:spTgt spid="8"/>
                                        </p:tgtEl>
                                      </p:cBhvr>
                                    </p:animEffect>
                                  </p:childTnLst>
                                </p:cTn>
                              </p:par>
                            </p:childTnLst>
                          </p:cTn>
                        </p:par>
                        <p:par>
                          <p:cTn id="30" fill="hold">
                            <p:stCondLst>
                              <p:cond delay="4600"/>
                            </p:stCondLst>
                            <p:childTnLst>
                              <p:par>
                                <p:cTn id="31" presetID="10" presetClass="entr" presetSubtype="0" fill="hold" grpId="0" nodeType="afterEffect">
                                  <p:stCondLst>
                                    <p:cond delay="0"/>
                                  </p:stCondLst>
                                  <p:childTnLst>
                                    <p:set>
                                      <p:cBhvr>
                                        <p:cTn id="32" dur="1" fill="hold">
                                          <p:stCondLst>
                                            <p:cond delay="0"/>
                                          </p:stCondLst>
                                        </p:cTn>
                                        <p:tgtEl>
                                          <p:spTgt spid="15">
                                            <p:txEl>
                                              <p:pRg st="0" end="0"/>
                                            </p:txEl>
                                          </p:spTgt>
                                        </p:tgtEl>
                                        <p:attrNameLst>
                                          <p:attrName>style.visibility</p:attrName>
                                        </p:attrNameLst>
                                      </p:cBhvr>
                                      <p:to>
                                        <p:strVal val="visible"/>
                                      </p:to>
                                    </p:set>
                                    <p:animEffect transition="in" filter="fade">
                                      <p:cBhvr>
                                        <p:cTn id="33" dur="500"/>
                                        <p:tgtEl>
                                          <p:spTgt spid="15">
                                            <p:txEl>
                                              <p:pRg st="0" end="0"/>
                                            </p:txEl>
                                          </p:spTgt>
                                        </p:tgtEl>
                                      </p:cBhvr>
                                    </p:animEffect>
                                  </p:childTnLst>
                                </p:cTn>
                              </p:par>
                            </p:childTnLst>
                          </p:cTn>
                        </p:par>
                        <p:par>
                          <p:cTn id="34" fill="hold">
                            <p:stCondLst>
                              <p:cond delay="5100"/>
                            </p:stCondLst>
                            <p:childTnLst>
                              <p:par>
                                <p:cTn id="35" presetID="2" presetClass="entr" presetSubtype="8" decel="100000" fill="hold" grpId="0" nodeType="afterEffect">
                                  <p:stCondLst>
                                    <p:cond delay="0"/>
                                  </p:stCondLst>
                                  <p:childTnLst>
                                    <p:set>
                                      <p:cBhvr>
                                        <p:cTn id="36" dur="1" fill="hold">
                                          <p:stCondLst>
                                            <p:cond delay="0"/>
                                          </p:stCondLst>
                                        </p:cTn>
                                        <p:tgtEl>
                                          <p:spTgt spid="9"/>
                                        </p:tgtEl>
                                        <p:attrNameLst>
                                          <p:attrName>style.visibility</p:attrName>
                                        </p:attrNameLst>
                                      </p:cBhvr>
                                      <p:to>
                                        <p:strVal val="visible"/>
                                      </p:to>
                                    </p:set>
                                    <p:anim calcmode="lin" valueType="num">
                                      <p:cBhvr additive="base">
                                        <p:cTn id="37" dur="1000" fill="hold"/>
                                        <p:tgtEl>
                                          <p:spTgt spid="9"/>
                                        </p:tgtEl>
                                        <p:attrNameLst>
                                          <p:attrName>ppt_x</p:attrName>
                                        </p:attrNameLst>
                                      </p:cBhvr>
                                      <p:tavLst>
                                        <p:tav tm="0">
                                          <p:val>
                                            <p:strVal val="0-#ppt_w/2"/>
                                          </p:val>
                                        </p:tav>
                                        <p:tav tm="100000">
                                          <p:val>
                                            <p:strVal val="#ppt_x"/>
                                          </p:val>
                                        </p:tav>
                                      </p:tavLst>
                                    </p:anim>
                                    <p:anim calcmode="lin" valueType="num">
                                      <p:cBhvr additive="base">
                                        <p:cTn id="38" dur="1000" fill="hold"/>
                                        <p:tgtEl>
                                          <p:spTgt spid="9"/>
                                        </p:tgtEl>
                                        <p:attrNameLst>
                                          <p:attrName>ppt_y</p:attrName>
                                        </p:attrNameLst>
                                      </p:cBhvr>
                                      <p:tavLst>
                                        <p:tav tm="0">
                                          <p:val>
                                            <p:strVal val="#ppt_y"/>
                                          </p:val>
                                        </p:tav>
                                        <p:tav tm="100000">
                                          <p:val>
                                            <p:strVal val="#ppt_y"/>
                                          </p:val>
                                        </p:tav>
                                      </p:tavLst>
                                    </p:anim>
                                  </p:childTnLst>
                                </p:cTn>
                              </p:par>
                              <p:par>
                                <p:cTn id="39" presetID="49" presetClass="entr" presetSubtype="0" decel="100000" fill="hold" grpId="1" nodeType="withEffect">
                                  <p:stCondLst>
                                    <p:cond delay="0"/>
                                  </p:stCondLst>
                                  <p:childTnLst>
                                    <p:set>
                                      <p:cBhvr>
                                        <p:cTn id="40" dur="1" fill="hold">
                                          <p:stCondLst>
                                            <p:cond delay="0"/>
                                          </p:stCondLst>
                                        </p:cTn>
                                        <p:tgtEl>
                                          <p:spTgt spid="9"/>
                                        </p:tgtEl>
                                        <p:attrNameLst>
                                          <p:attrName>style.visibility</p:attrName>
                                        </p:attrNameLst>
                                      </p:cBhvr>
                                      <p:to>
                                        <p:strVal val="visible"/>
                                      </p:to>
                                    </p:set>
                                    <p:anim calcmode="lin" valueType="num">
                                      <p:cBhvr>
                                        <p:cTn id="41" dur="1000" fill="hold"/>
                                        <p:tgtEl>
                                          <p:spTgt spid="9"/>
                                        </p:tgtEl>
                                        <p:attrNameLst>
                                          <p:attrName>ppt_w</p:attrName>
                                        </p:attrNameLst>
                                      </p:cBhvr>
                                      <p:tavLst>
                                        <p:tav tm="0">
                                          <p:val>
                                            <p:fltVal val="0"/>
                                          </p:val>
                                        </p:tav>
                                        <p:tav tm="100000">
                                          <p:val>
                                            <p:strVal val="#ppt_w"/>
                                          </p:val>
                                        </p:tav>
                                      </p:tavLst>
                                    </p:anim>
                                    <p:anim calcmode="lin" valueType="num">
                                      <p:cBhvr>
                                        <p:cTn id="42" dur="1000" fill="hold"/>
                                        <p:tgtEl>
                                          <p:spTgt spid="9"/>
                                        </p:tgtEl>
                                        <p:attrNameLst>
                                          <p:attrName>ppt_h</p:attrName>
                                        </p:attrNameLst>
                                      </p:cBhvr>
                                      <p:tavLst>
                                        <p:tav tm="0">
                                          <p:val>
                                            <p:fltVal val="0"/>
                                          </p:val>
                                        </p:tav>
                                        <p:tav tm="100000">
                                          <p:val>
                                            <p:strVal val="#ppt_h"/>
                                          </p:val>
                                        </p:tav>
                                      </p:tavLst>
                                    </p:anim>
                                    <p:anim calcmode="lin" valueType="num">
                                      <p:cBhvr>
                                        <p:cTn id="43" dur="1000" fill="hold"/>
                                        <p:tgtEl>
                                          <p:spTgt spid="9"/>
                                        </p:tgtEl>
                                        <p:attrNameLst>
                                          <p:attrName>style.rotation</p:attrName>
                                        </p:attrNameLst>
                                      </p:cBhvr>
                                      <p:tavLst>
                                        <p:tav tm="0">
                                          <p:val>
                                            <p:fltVal val="360"/>
                                          </p:val>
                                        </p:tav>
                                        <p:tav tm="100000">
                                          <p:val>
                                            <p:fltVal val="0"/>
                                          </p:val>
                                        </p:tav>
                                      </p:tavLst>
                                    </p:anim>
                                    <p:animEffect transition="in" filter="fade">
                                      <p:cBhvr>
                                        <p:cTn id="44" dur="1000"/>
                                        <p:tgtEl>
                                          <p:spTgt spid="9"/>
                                        </p:tgtEl>
                                      </p:cBhvr>
                                    </p:animEffect>
                                  </p:childTnLst>
                                </p:cTn>
                              </p:par>
                            </p:childTnLst>
                          </p:cTn>
                        </p:par>
                        <p:par>
                          <p:cTn id="45" fill="hold">
                            <p:stCondLst>
                              <p:cond delay="6100"/>
                            </p:stCondLst>
                            <p:childTnLst>
                              <p:par>
                                <p:cTn id="46" presetID="10" presetClass="entr" presetSubtype="0" fill="hold" grpId="0" nodeType="afterEffect">
                                  <p:stCondLst>
                                    <p:cond delay="0"/>
                                  </p:stCondLst>
                                  <p:childTnLst>
                                    <p:set>
                                      <p:cBhvr>
                                        <p:cTn id="47" dur="1" fill="hold">
                                          <p:stCondLst>
                                            <p:cond delay="0"/>
                                          </p:stCondLst>
                                        </p:cTn>
                                        <p:tgtEl>
                                          <p:spTgt spid="20">
                                            <p:txEl>
                                              <p:pRg st="0" end="0"/>
                                            </p:txEl>
                                          </p:spTgt>
                                        </p:tgtEl>
                                        <p:attrNameLst>
                                          <p:attrName>style.visibility</p:attrName>
                                        </p:attrNameLst>
                                      </p:cBhvr>
                                      <p:to>
                                        <p:strVal val="visible"/>
                                      </p:to>
                                    </p:set>
                                    <p:animEffect transition="in" filter="fade">
                                      <p:cBhvr>
                                        <p:cTn id="48" dur="500"/>
                                        <p:tgtEl>
                                          <p:spTgt spid="20">
                                            <p:txEl>
                                              <p:pRg st="0" end="0"/>
                                            </p:txEl>
                                          </p:spTgt>
                                        </p:tgtEl>
                                      </p:cBhvr>
                                    </p:animEffect>
                                  </p:childTnLst>
                                </p:cTn>
                              </p:par>
                            </p:childTnLst>
                          </p:cTn>
                        </p:par>
                        <p:par>
                          <p:cTn id="49" fill="hold">
                            <p:stCondLst>
                              <p:cond delay="6600"/>
                            </p:stCondLst>
                            <p:childTnLst>
                              <p:par>
                                <p:cTn id="50" presetID="2" presetClass="entr" presetSubtype="8" decel="100000" fill="hold" grpId="0" nodeType="afterEffect">
                                  <p:stCondLst>
                                    <p:cond delay="0"/>
                                  </p:stCondLst>
                                  <p:childTnLst>
                                    <p:set>
                                      <p:cBhvr>
                                        <p:cTn id="51" dur="1" fill="hold">
                                          <p:stCondLst>
                                            <p:cond delay="0"/>
                                          </p:stCondLst>
                                        </p:cTn>
                                        <p:tgtEl>
                                          <p:spTgt spid="6"/>
                                        </p:tgtEl>
                                        <p:attrNameLst>
                                          <p:attrName>style.visibility</p:attrName>
                                        </p:attrNameLst>
                                      </p:cBhvr>
                                      <p:to>
                                        <p:strVal val="visible"/>
                                      </p:to>
                                    </p:set>
                                    <p:anim calcmode="lin" valueType="num">
                                      <p:cBhvr additive="base">
                                        <p:cTn id="52" dur="1000" fill="hold"/>
                                        <p:tgtEl>
                                          <p:spTgt spid="6"/>
                                        </p:tgtEl>
                                        <p:attrNameLst>
                                          <p:attrName>ppt_x</p:attrName>
                                        </p:attrNameLst>
                                      </p:cBhvr>
                                      <p:tavLst>
                                        <p:tav tm="0">
                                          <p:val>
                                            <p:strVal val="0-#ppt_w/2"/>
                                          </p:val>
                                        </p:tav>
                                        <p:tav tm="100000">
                                          <p:val>
                                            <p:strVal val="#ppt_x"/>
                                          </p:val>
                                        </p:tav>
                                      </p:tavLst>
                                    </p:anim>
                                    <p:anim calcmode="lin" valueType="num">
                                      <p:cBhvr additive="base">
                                        <p:cTn id="53" dur="1000" fill="hold"/>
                                        <p:tgtEl>
                                          <p:spTgt spid="6"/>
                                        </p:tgtEl>
                                        <p:attrNameLst>
                                          <p:attrName>ppt_y</p:attrName>
                                        </p:attrNameLst>
                                      </p:cBhvr>
                                      <p:tavLst>
                                        <p:tav tm="0">
                                          <p:val>
                                            <p:strVal val="#ppt_y"/>
                                          </p:val>
                                        </p:tav>
                                        <p:tav tm="100000">
                                          <p:val>
                                            <p:strVal val="#ppt_y"/>
                                          </p:val>
                                        </p:tav>
                                      </p:tavLst>
                                    </p:anim>
                                  </p:childTnLst>
                                </p:cTn>
                              </p:par>
                              <p:par>
                                <p:cTn id="54" presetID="49" presetClass="entr" presetSubtype="0" decel="100000" fill="hold" grpId="1" nodeType="withEffect">
                                  <p:stCondLst>
                                    <p:cond delay="0"/>
                                  </p:stCondLst>
                                  <p:childTnLst>
                                    <p:set>
                                      <p:cBhvr>
                                        <p:cTn id="55" dur="1" fill="hold">
                                          <p:stCondLst>
                                            <p:cond delay="0"/>
                                          </p:stCondLst>
                                        </p:cTn>
                                        <p:tgtEl>
                                          <p:spTgt spid="6"/>
                                        </p:tgtEl>
                                        <p:attrNameLst>
                                          <p:attrName>style.visibility</p:attrName>
                                        </p:attrNameLst>
                                      </p:cBhvr>
                                      <p:to>
                                        <p:strVal val="visible"/>
                                      </p:to>
                                    </p:set>
                                    <p:anim calcmode="lin" valueType="num">
                                      <p:cBhvr>
                                        <p:cTn id="56" dur="1000" fill="hold"/>
                                        <p:tgtEl>
                                          <p:spTgt spid="6"/>
                                        </p:tgtEl>
                                        <p:attrNameLst>
                                          <p:attrName>ppt_w</p:attrName>
                                        </p:attrNameLst>
                                      </p:cBhvr>
                                      <p:tavLst>
                                        <p:tav tm="0">
                                          <p:val>
                                            <p:fltVal val="0"/>
                                          </p:val>
                                        </p:tav>
                                        <p:tav tm="100000">
                                          <p:val>
                                            <p:strVal val="#ppt_w"/>
                                          </p:val>
                                        </p:tav>
                                      </p:tavLst>
                                    </p:anim>
                                    <p:anim calcmode="lin" valueType="num">
                                      <p:cBhvr>
                                        <p:cTn id="57" dur="1000" fill="hold"/>
                                        <p:tgtEl>
                                          <p:spTgt spid="6"/>
                                        </p:tgtEl>
                                        <p:attrNameLst>
                                          <p:attrName>ppt_h</p:attrName>
                                        </p:attrNameLst>
                                      </p:cBhvr>
                                      <p:tavLst>
                                        <p:tav tm="0">
                                          <p:val>
                                            <p:fltVal val="0"/>
                                          </p:val>
                                        </p:tav>
                                        <p:tav tm="100000">
                                          <p:val>
                                            <p:strVal val="#ppt_h"/>
                                          </p:val>
                                        </p:tav>
                                      </p:tavLst>
                                    </p:anim>
                                    <p:anim calcmode="lin" valueType="num">
                                      <p:cBhvr>
                                        <p:cTn id="58" dur="1000" fill="hold"/>
                                        <p:tgtEl>
                                          <p:spTgt spid="6"/>
                                        </p:tgtEl>
                                        <p:attrNameLst>
                                          <p:attrName>style.rotation</p:attrName>
                                        </p:attrNameLst>
                                      </p:cBhvr>
                                      <p:tavLst>
                                        <p:tav tm="0">
                                          <p:val>
                                            <p:fltVal val="360"/>
                                          </p:val>
                                        </p:tav>
                                        <p:tav tm="100000">
                                          <p:val>
                                            <p:fltVal val="0"/>
                                          </p:val>
                                        </p:tav>
                                      </p:tavLst>
                                    </p:anim>
                                    <p:animEffect transition="in" filter="fade">
                                      <p:cBhvr>
                                        <p:cTn id="59" dur="1000"/>
                                        <p:tgtEl>
                                          <p:spTgt spid="6"/>
                                        </p:tgtEl>
                                      </p:cBhvr>
                                    </p:animEffect>
                                  </p:childTnLst>
                                </p:cTn>
                              </p:par>
                            </p:childTnLst>
                          </p:cTn>
                        </p:par>
                        <p:par>
                          <p:cTn id="60" fill="hold">
                            <p:stCondLst>
                              <p:cond delay="7600"/>
                            </p:stCondLst>
                            <p:childTnLst>
                              <p:par>
                                <p:cTn id="61" presetID="10" presetClass="entr" presetSubtype="0" fill="hold" grpId="0" nodeType="afterEffect">
                                  <p:stCondLst>
                                    <p:cond delay="0"/>
                                  </p:stCondLst>
                                  <p:childTnLst>
                                    <p:set>
                                      <p:cBhvr>
                                        <p:cTn id="62" dur="1" fill="hold">
                                          <p:stCondLst>
                                            <p:cond delay="0"/>
                                          </p:stCondLst>
                                        </p:cTn>
                                        <p:tgtEl>
                                          <p:spTgt spid="16">
                                            <p:txEl>
                                              <p:pRg st="0" end="0"/>
                                            </p:txEl>
                                          </p:spTgt>
                                        </p:tgtEl>
                                        <p:attrNameLst>
                                          <p:attrName>style.visibility</p:attrName>
                                        </p:attrNameLst>
                                      </p:cBhvr>
                                      <p:to>
                                        <p:strVal val="visible"/>
                                      </p:to>
                                    </p:set>
                                    <p:animEffect transition="in" filter="fade">
                                      <p:cBhvr>
                                        <p:cTn id="63" dur="500"/>
                                        <p:tgtEl>
                                          <p:spTgt spid="16">
                                            <p:txEl>
                                              <p:pRg st="0" end="0"/>
                                            </p:txEl>
                                          </p:spTgt>
                                        </p:tgtEl>
                                      </p:cBhvr>
                                    </p:animEffect>
                                  </p:childTnLst>
                                </p:cTn>
                              </p:par>
                            </p:childTnLst>
                          </p:cTn>
                        </p:par>
                        <p:par>
                          <p:cTn id="64" fill="hold">
                            <p:stCondLst>
                              <p:cond delay="8100"/>
                            </p:stCondLst>
                            <p:childTnLst>
                              <p:par>
                                <p:cTn id="65" presetID="2" presetClass="entr" presetSubtype="8" decel="100000" fill="hold" grpId="0" nodeType="afterEffect">
                                  <p:stCondLst>
                                    <p:cond delay="0"/>
                                  </p:stCondLst>
                                  <p:childTnLst>
                                    <p:set>
                                      <p:cBhvr>
                                        <p:cTn id="66" dur="1" fill="hold">
                                          <p:stCondLst>
                                            <p:cond delay="0"/>
                                          </p:stCondLst>
                                        </p:cTn>
                                        <p:tgtEl>
                                          <p:spTgt spid="10"/>
                                        </p:tgtEl>
                                        <p:attrNameLst>
                                          <p:attrName>style.visibility</p:attrName>
                                        </p:attrNameLst>
                                      </p:cBhvr>
                                      <p:to>
                                        <p:strVal val="visible"/>
                                      </p:to>
                                    </p:set>
                                    <p:anim calcmode="lin" valueType="num">
                                      <p:cBhvr additive="base">
                                        <p:cTn id="67" dur="1000" fill="hold"/>
                                        <p:tgtEl>
                                          <p:spTgt spid="10"/>
                                        </p:tgtEl>
                                        <p:attrNameLst>
                                          <p:attrName>ppt_x</p:attrName>
                                        </p:attrNameLst>
                                      </p:cBhvr>
                                      <p:tavLst>
                                        <p:tav tm="0">
                                          <p:val>
                                            <p:strVal val="0-#ppt_w/2"/>
                                          </p:val>
                                        </p:tav>
                                        <p:tav tm="100000">
                                          <p:val>
                                            <p:strVal val="#ppt_x"/>
                                          </p:val>
                                        </p:tav>
                                      </p:tavLst>
                                    </p:anim>
                                    <p:anim calcmode="lin" valueType="num">
                                      <p:cBhvr additive="base">
                                        <p:cTn id="68" dur="1000" fill="hold"/>
                                        <p:tgtEl>
                                          <p:spTgt spid="10"/>
                                        </p:tgtEl>
                                        <p:attrNameLst>
                                          <p:attrName>ppt_y</p:attrName>
                                        </p:attrNameLst>
                                      </p:cBhvr>
                                      <p:tavLst>
                                        <p:tav tm="0">
                                          <p:val>
                                            <p:strVal val="#ppt_y"/>
                                          </p:val>
                                        </p:tav>
                                        <p:tav tm="100000">
                                          <p:val>
                                            <p:strVal val="#ppt_y"/>
                                          </p:val>
                                        </p:tav>
                                      </p:tavLst>
                                    </p:anim>
                                  </p:childTnLst>
                                </p:cTn>
                              </p:par>
                              <p:par>
                                <p:cTn id="69" presetID="49" presetClass="entr" presetSubtype="0" decel="100000" fill="hold" grpId="1" nodeType="withEffect">
                                  <p:stCondLst>
                                    <p:cond delay="0"/>
                                  </p:stCondLst>
                                  <p:childTnLst>
                                    <p:set>
                                      <p:cBhvr>
                                        <p:cTn id="70" dur="1" fill="hold">
                                          <p:stCondLst>
                                            <p:cond delay="0"/>
                                          </p:stCondLst>
                                        </p:cTn>
                                        <p:tgtEl>
                                          <p:spTgt spid="10"/>
                                        </p:tgtEl>
                                        <p:attrNameLst>
                                          <p:attrName>style.visibility</p:attrName>
                                        </p:attrNameLst>
                                      </p:cBhvr>
                                      <p:to>
                                        <p:strVal val="visible"/>
                                      </p:to>
                                    </p:set>
                                    <p:anim calcmode="lin" valueType="num">
                                      <p:cBhvr>
                                        <p:cTn id="71" dur="1000" fill="hold"/>
                                        <p:tgtEl>
                                          <p:spTgt spid="10"/>
                                        </p:tgtEl>
                                        <p:attrNameLst>
                                          <p:attrName>ppt_w</p:attrName>
                                        </p:attrNameLst>
                                      </p:cBhvr>
                                      <p:tavLst>
                                        <p:tav tm="0">
                                          <p:val>
                                            <p:fltVal val="0"/>
                                          </p:val>
                                        </p:tav>
                                        <p:tav tm="100000">
                                          <p:val>
                                            <p:strVal val="#ppt_w"/>
                                          </p:val>
                                        </p:tav>
                                      </p:tavLst>
                                    </p:anim>
                                    <p:anim calcmode="lin" valueType="num">
                                      <p:cBhvr>
                                        <p:cTn id="72" dur="1000" fill="hold"/>
                                        <p:tgtEl>
                                          <p:spTgt spid="10"/>
                                        </p:tgtEl>
                                        <p:attrNameLst>
                                          <p:attrName>ppt_h</p:attrName>
                                        </p:attrNameLst>
                                      </p:cBhvr>
                                      <p:tavLst>
                                        <p:tav tm="0">
                                          <p:val>
                                            <p:fltVal val="0"/>
                                          </p:val>
                                        </p:tav>
                                        <p:tav tm="100000">
                                          <p:val>
                                            <p:strVal val="#ppt_h"/>
                                          </p:val>
                                        </p:tav>
                                      </p:tavLst>
                                    </p:anim>
                                    <p:anim calcmode="lin" valueType="num">
                                      <p:cBhvr>
                                        <p:cTn id="73" dur="1000" fill="hold"/>
                                        <p:tgtEl>
                                          <p:spTgt spid="10"/>
                                        </p:tgtEl>
                                        <p:attrNameLst>
                                          <p:attrName>style.rotation</p:attrName>
                                        </p:attrNameLst>
                                      </p:cBhvr>
                                      <p:tavLst>
                                        <p:tav tm="0">
                                          <p:val>
                                            <p:fltVal val="360"/>
                                          </p:val>
                                        </p:tav>
                                        <p:tav tm="100000">
                                          <p:val>
                                            <p:fltVal val="0"/>
                                          </p:val>
                                        </p:tav>
                                      </p:tavLst>
                                    </p:anim>
                                    <p:animEffect transition="in" filter="fade">
                                      <p:cBhvr>
                                        <p:cTn id="74" dur="1000"/>
                                        <p:tgtEl>
                                          <p:spTgt spid="10"/>
                                        </p:tgtEl>
                                      </p:cBhvr>
                                    </p:animEffect>
                                  </p:childTnLst>
                                </p:cTn>
                              </p:par>
                            </p:childTnLst>
                          </p:cTn>
                        </p:par>
                        <p:par>
                          <p:cTn id="75" fill="hold">
                            <p:stCondLst>
                              <p:cond delay="9100"/>
                            </p:stCondLst>
                            <p:childTnLst>
                              <p:par>
                                <p:cTn id="76" presetID="10" presetClass="entr" presetSubtype="0" fill="hold" grpId="0" nodeType="afterEffect">
                                  <p:stCondLst>
                                    <p:cond delay="0"/>
                                  </p:stCondLst>
                                  <p:childTnLst>
                                    <p:set>
                                      <p:cBhvr>
                                        <p:cTn id="77" dur="1" fill="hold">
                                          <p:stCondLst>
                                            <p:cond delay="0"/>
                                          </p:stCondLst>
                                        </p:cTn>
                                        <p:tgtEl>
                                          <p:spTgt spid="23">
                                            <p:txEl>
                                              <p:pRg st="0" end="0"/>
                                            </p:txEl>
                                          </p:spTgt>
                                        </p:tgtEl>
                                        <p:attrNameLst>
                                          <p:attrName>style.visibility</p:attrName>
                                        </p:attrNameLst>
                                      </p:cBhvr>
                                      <p:to>
                                        <p:strVal val="visible"/>
                                      </p:to>
                                    </p:set>
                                    <p:animEffect transition="in" filter="fade">
                                      <p:cBhvr>
                                        <p:cTn id="78" dur="500"/>
                                        <p:tgtEl>
                                          <p:spTgt spid="23">
                                            <p:txEl>
                                              <p:pRg st="0" end="0"/>
                                            </p:txEl>
                                          </p:spTgt>
                                        </p:tgtEl>
                                      </p:cBhvr>
                                    </p:animEffect>
                                  </p:childTnLst>
                                </p:cTn>
                              </p:par>
                            </p:childTnLst>
                          </p:cTn>
                        </p:par>
                        <p:par>
                          <p:cTn id="79" fill="hold">
                            <p:stCondLst>
                              <p:cond delay="9600"/>
                            </p:stCondLst>
                            <p:childTnLst>
                              <p:par>
                                <p:cTn id="80" presetID="2" presetClass="entr" presetSubtype="8" decel="100000" fill="hold" grpId="0" nodeType="afterEffect">
                                  <p:stCondLst>
                                    <p:cond delay="0"/>
                                  </p:stCondLst>
                                  <p:childTnLst>
                                    <p:set>
                                      <p:cBhvr>
                                        <p:cTn id="81" dur="1" fill="hold">
                                          <p:stCondLst>
                                            <p:cond delay="0"/>
                                          </p:stCondLst>
                                        </p:cTn>
                                        <p:tgtEl>
                                          <p:spTgt spid="11"/>
                                        </p:tgtEl>
                                        <p:attrNameLst>
                                          <p:attrName>style.visibility</p:attrName>
                                        </p:attrNameLst>
                                      </p:cBhvr>
                                      <p:to>
                                        <p:strVal val="visible"/>
                                      </p:to>
                                    </p:set>
                                    <p:anim calcmode="lin" valueType="num">
                                      <p:cBhvr additive="base">
                                        <p:cTn id="82" dur="1000" fill="hold"/>
                                        <p:tgtEl>
                                          <p:spTgt spid="11"/>
                                        </p:tgtEl>
                                        <p:attrNameLst>
                                          <p:attrName>ppt_x</p:attrName>
                                        </p:attrNameLst>
                                      </p:cBhvr>
                                      <p:tavLst>
                                        <p:tav tm="0">
                                          <p:val>
                                            <p:strVal val="0-#ppt_w/2"/>
                                          </p:val>
                                        </p:tav>
                                        <p:tav tm="100000">
                                          <p:val>
                                            <p:strVal val="#ppt_x"/>
                                          </p:val>
                                        </p:tav>
                                      </p:tavLst>
                                    </p:anim>
                                    <p:anim calcmode="lin" valueType="num">
                                      <p:cBhvr additive="base">
                                        <p:cTn id="83" dur="1000" fill="hold"/>
                                        <p:tgtEl>
                                          <p:spTgt spid="11"/>
                                        </p:tgtEl>
                                        <p:attrNameLst>
                                          <p:attrName>ppt_y</p:attrName>
                                        </p:attrNameLst>
                                      </p:cBhvr>
                                      <p:tavLst>
                                        <p:tav tm="0">
                                          <p:val>
                                            <p:strVal val="#ppt_y"/>
                                          </p:val>
                                        </p:tav>
                                        <p:tav tm="100000">
                                          <p:val>
                                            <p:strVal val="#ppt_y"/>
                                          </p:val>
                                        </p:tav>
                                      </p:tavLst>
                                    </p:anim>
                                  </p:childTnLst>
                                </p:cTn>
                              </p:par>
                              <p:par>
                                <p:cTn id="84" presetID="49" presetClass="entr" presetSubtype="0" decel="100000" fill="hold" grpId="1" nodeType="withEffect">
                                  <p:stCondLst>
                                    <p:cond delay="0"/>
                                  </p:stCondLst>
                                  <p:childTnLst>
                                    <p:set>
                                      <p:cBhvr>
                                        <p:cTn id="85" dur="1" fill="hold">
                                          <p:stCondLst>
                                            <p:cond delay="0"/>
                                          </p:stCondLst>
                                        </p:cTn>
                                        <p:tgtEl>
                                          <p:spTgt spid="11"/>
                                        </p:tgtEl>
                                        <p:attrNameLst>
                                          <p:attrName>style.visibility</p:attrName>
                                        </p:attrNameLst>
                                      </p:cBhvr>
                                      <p:to>
                                        <p:strVal val="visible"/>
                                      </p:to>
                                    </p:set>
                                    <p:anim calcmode="lin" valueType="num">
                                      <p:cBhvr>
                                        <p:cTn id="86" dur="1000" fill="hold"/>
                                        <p:tgtEl>
                                          <p:spTgt spid="11"/>
                                        </p:tgtEl>
                                        <p:attrNameLst>
                                          <p:attrName>ppt_w</p:attrName>
                                        </p:attrNameLst>
                                      </p:cBhvr>
                                      <p:tavLst>
                                        <p:tav tm="0">
                                          <p:val>
                                            <p:fltVal val="0"/>
                                          </p:val>
                                        </p:tav>
                                        <p:tav tm="100000">
                                          <p:val>
                                            <p:strVal val="#ppt_w"/>
                                          </p:val>
                                        </p:tav>
                                      </p:tavLst>
                                    </p:anim>
                                    <p:anim calcmode="lin" valueType="num">
                                      <p:cBhvr>
                                        <p:cTn id="87" dur="1000" fill="hold"/>
                                        <p:tgtEl>
                                          <p:spTgt spid="11"/>
                                        </p:tgtEl>
                                        <p:attrNameLst>
                                          <p:attrName>ppt_h</p:attrName>
                                        </p:attrNameLst>
                                      </p:cBhvr>
                                      <p:tavLst>
                                        <p:tav tm="0">
                                          <p:val>
                                            <p:fltVal val="0"/>
                                          </p:val>
                                        </p:tav>
                                        <p:tav tm="100000">
                                          <p:val>
                                            <p:strVal val="#ppt_h"/>
                                          </p:val>
                                        </p:tav>
                                      </p:tavLst>
                                    </p:anim>
                                    <p:anim calcmode="lin" valueType="num">
                                      <p:cBhvr>
                                        <p:cTn id="88" dur="1000" fill="hold"/>
                                        <p:tgtEl>
                                          <p:spTgt spid="11"/>
                                        </p:tgtEl>
                                        <p:attrNameLst>
                                          <p:attrName>style.rotation</p:attrName>
                                        </p:attrNameLst>
                                      </p:cBhvr>
                                      <p:tavLst>
                                        <p:tav tm="0">
                                          <p:val>
                                            <p:fltVal val="360"/>
                                          </p:val>
                                        </p:tav>
                                        <p:tav tm="100000">
                                          <p:val>
                                            <p:fltVal val="0"/>
                                          </p:val>
                                        </p:tav>
                                      </p:tavLst>
                                    </p:anim>
                                    <p:animEffect transition="in" filter="fade">
                                      <p:cBhvr>
                                        <p:cTn id="89" dur="1000"/>
                                        <p:tgtEl>
                                          <p:spTgt spid="11"/>
                                        </p:tgtEl>
                                      </p:cBhvr>
                                    </p:animEffect>
                                  </p:childTnLst>
                                </p:cTn>
                              </p:par>
                            </p:childTnLst>
                          </p:cTn>
                        </p:par>
                        <p:par>
                          <p:cTn id="90" fill="hold">
                            <p:stCondLst>
                              <p:cond delay="10600"/>
                            </p:stCondLst>
                            <p:childTnLst>
                              <p:par>
                                <p:cTn id="91" presetID="10" presetClass="entr" presetSubtype="0" fill="hold" grpId="0" nodeType="afterEffect">
                                  <p:stCondLst>
                                    <p:cond delay="0"/>
                                  </p:stCondLst>
                                  <p:childTnLst>
                                    <p:set>
                                      <p:cBhvr>
                                        <p:cTn id="92" dur="1" fill="hold">
                                          <p:stCondLst>
                                            <p:cond delay="0"/>
                                          </p:stCondLst>
                                        </p:cTn>
                                        <p:tgtEl>
                                          <p:spTgt spid="19">
                                            <p:txEl>
                                              <p:pRg st="0" end="0"/>
                                            </p:txEl>
                                          </p:spTgt>
                                        </p:tgtEl>
                                        <p:attrNameLst>
                                          <p:attrName>style.visibility</p:attrName>
                                        </p:attrNameLst>
                                      </p:cBhvr>
                                      <p:to>
                                        <p:strVal val="visible"/>
                                      </p:to>
                                    </p:set>
                                    <p:animEffect transition="in" filter="fade">
                                      <p:cBhvr>
                                        <p:cTn id="93" dur="500"/>
                                        <p:tgtEl>
                                          <p:spTgt spid="19">
                                            <p:txEl>
                                              <p:pRg st="0" end="0"/>
                                            </p:txEl>
                                          </p:spTgt>
                                        </p:tgtEl>
                                      </p:cBhvr>
                                    </p:animEffect>
                                  </p:childTnLst>
                                </p:cTn>
                              </p:par>
                            </p:childTnLst>
                          </p:cTn>
                        </p:par>
                        <p:par>
                          <p:cTn id="94" fill="hold">
                            <p:stCondLst>
                              <p:cond delay="11100"/>
                            </p:stCondLst>
                            <p:childTnLst>
                              <p:par>
                                <p:cTn id="95" presetID="2" presetClass="entr" presetSubtype="8" decel="100000" fill="hold" grpId="0" nodeType="afterEffect">
                                  <p:stCondLst>
                                    <p:cond delay="0"/>
                                  </p:stCondLst>
                                  <p:childTnLst>
                                    <p:set>
                                      <p:cBhvr>
                                        <p:cTn id="96" dur="1" fill="hold">
                                          <p:stCondLst>
                                            <p:cond delay="0"/>
                                          </p:stCondLst>
                                        </p:cTn>
                                        <p:tgtEl>
                                          <p:spTgt spid="7"/>
                                        </p:tgtEl>
                                        <p:attrNameLst>
                                          <p:attrName>style.visibility</p:attrName>
                                        </p:attrNameLst>
                                      </p:cBhvr>
                                      <p:to>
                                        <p:strVal val="visible"/>
                                      </p:to>
                                    </p:set>
                                    <p:anim calcmode="lin" valueType="num">
                                      <p:cBhvr additive="base">
                                        <p:cTn id="97" dur="1000" fill="hold"/>
                                        <p:tgtEl>
                                          <p:spTgt spid="7"/>
                                        </p:tgtEl>
                                        <p:attrNameLst>
                                          <p:attrName>ppt_x</p:attrName>
                                        </p:attrNameLst>
                                      </p:cBhvr>
                                      <p:tavLst>
                                        <p:tav tm="0">
                                          <p:val>
                                            <p:strVal val="0-#ppt_w/2"/>
                                          </p:val>
                                        </p:tav>
                                        <p:tav tm="100000">
                                          <p:val>
                                            <p:strVal val="#ppt_x"/>
                                          </p:val>
                                        </p:tav>
                                      </p:tavLst>
                                    </p:anim>
                                    <p:anim calcmode="lin" valueType="num">
                                      <p:cBhvr additive="base">
                                        <p:cTn id="98" dur="1000" fill="hold"/>
                                        <p:tgtEl>
                                          <p:spTgt spid="7"/>
                                        </p:tgtEl>
                                        <p:attrNameLst>
                                          <p:attrName>ppt_y</p:attrName>
                                        </p:attrNameLst>
                                      </p:cBhvr>
                                      <p:tavLst>
                                        <p:tav tm="0">
                                          <p:val>
                                            <p:strVal val="#ppt_y"/>
                                          </p:val>
                                        </p:tav>
                                        <p:tav tm="100000">
                                          <p:val>
                                            <p:strVal val="#ppt_y"/>
                                          </p:val>
                                        </p:tav>
                                      </p:tavLst>
                                    </p:anim>
                                  </p:childTnLst>
                                </p:cTn>
                              </p:par>
                              <p:par>
                                <p:cTn id="99" presetID="49" presetClass="entr" presetSubtype="0" decel="100000" fill="hold" grpId="1" nodeType="withEffect">
                                  <p:stCondLst>
                                    <p:cond delay="0"/>
                                  </p:stCondLst>
                                  <p:childTnLst>
                                    <p:set>
                                      <p:cBhvr>
                                        <p:cTn id="100" dur="1" fill="hold">
                                          <p:stCondLst>
                                            <p:cond delay="0"/>
                                          </p:stCondLst>
                                        </p:cTn>
                                        <p:tgtEl>
                                          <p:spTgt spid="7"/>
                                        </p:tgtEl>
                                        <p:attrNameLst>
                                          <p:attrName>style.visibility</p:attrName>
                                        </p:attrNameLst>
                                      </p:cBhvr>
                                      <p:to>
                                        <p:strVal val="visible"/>
                                      </p:to>
                                    </p:set>
                                    <p:anim calcmode="lin" valueType="num">
                                      <p:cBhvr>
                                        <p:cTn id="101" dur="1000" fill="hold"/>
                                        <p:tgtEl>
                                          <p:spTgt spid="7"/>
                                        </p:tgtEl>
                                        <p:attrNameLst>
                                          <p:attrName>ppt_w</p:attrName>
                                        </p:attrNameLst>
                                      </p:cBhvr>
                                      <p:tavLst>
                                        <p:tav tm="0">
                                          <p:val>
                                            <p:fltVal val="0"/>
                                          </p:val>
                                        </p:tav>
                                        <p:tav tm="100000">
                                          <p:val>
                                            <p:strVal val="#ppt_w"/>
                                          </p:val>
                                        </p:tav>
                                      </p:tavLst>
                                    </p:anim>
                                    <p:anim calcmode="lin" valueType="num">
                                      <p:cBhvr>
                                        <p:cTn id="102" dur="1000" fill="hold"/>
                                        <p:tgtEl>
                                          <p:spTgt spid="7"/>
                                        </p:tgtEl>
                                        <p:attrNameLst>
                                          <p:attrName>ppt_h</p:attrName>
                                        </p:attrNameLst>
                                      </p:cBhvr>
                                      <p:tavLst>
                                        <p:tav tm="0">
                                          <p:val>
                                            <p:fltVal val="0"/>
                                          </p:val>
                                        </p:tav>
                                        <p:tav tm="100000">
                                          <p:val>
                                            <p:strVal val="#ppt_h"/>
                                          </p:val>
                                        </p:tav>
                                      </p:tavLst>
                                    </p:anim>
                                    <p:anim calcmode="lin" valueType="num">
                                      <p:cBhvr>
                                        <p:cTn id="103" dur="1000" fill="hold"/>
                                        <p:tgtEl>
                                          <p:spTgt spid="7"/>
                                        </p:tgtEl>
                                        <p:attrNameLst>
                                          <p:attrName>style.rotation</p:attrName>
                                        </p:attrNameLst>
                                      </p:cBhvr>
                                      <p:tavLst>
                                        <p:tav tm="0">
                                          <p:val>
                                            <p:fltVal val="360"/>
                                          </p:val>
                                        </p:tav>
                                        <p:tav tm="100000">
                                          <p:val>
                                            <p:fltVal val="0"/>
                                          </p:val>
                                        </p:tav>
                                      </p:tavLst>
                                    </p:anim>
                                    <p:animEffect transition="in" filter="fade">
                                      <p:cBhvr>
                                        <p:cTn id="104" dur="1000"/>
                                        <p:tgtEl>
                                          <p:spTgt spid="7"/>
                                        </p:tgtEl>
                                      </p:cBhvr>
                                    </p:animEffect>
                                  </p:childTnLst>
                                </p:cTn>
                              </p:par>
                            </p:childTnLst>
                          </p:cTn>
                        </p:par>
                        <p:par>
                          <p:cTn id="105" fill="hold">
                            <p:stCondLst>
                              <p:cond delay="12100"/>
                            </p:stCondLst>
                            <p:childTnLst>
                              <p:par>
                                <p:cTn id="106" presetID="10" presetClass="entr" presetSubtype="0" fill="hold" grpId="0" nodeType="afterEffect">
                                  <p:stCondLst>
                                    <p:cond delay="0"/>
                                  </p:stCondLst>
                                  <p:childTnLst>
                                    <p:set>
                                      <p:cBhvr>
                                        <p:cTn id="107" dur="1" fill="hold">
                                          <p:stCondLst>
                                            <p:cond delay="0"/>
                                          </p:stCondLst>
                                        </p:cTn>
                                        <p:tgtEl>
                                          <p:spTgt spid="14">
                                            <p:txEl>
                                              <p:pRg st="0" end="0"/>
                                            </p:txEl>
                                          </p:spTgt>
                                        </p:tgtEl>
                                        <p:attrNameLst>
                                          <p:attrName>style.visibility</p:attrName>
                                        </p:attrNameLst>
                                      </p:cBhvr>
                                      <p:to>
                                        <p:strVal val="visible"/>
                                      </p:to>
                                    </p:set>
                                    <p:animEffect transition="in" filter="fade">
                                      <p:cBhvr>
                                        <p:cTn id="108" dur="500"/>
                                        <p:tgtEl>
                                          <p:spTgt spid="14">
                                            <p:txEl>
                                              <p:pRg st="0" end="0"/>
                                            </p:txEl>
                                          </p:spTgt>
                                        </p:tgtEl>
                                      </p:cBhvr>
                                    </p:animEffect>
                                  </p:childTnLst>
                                </p:cTn>
                              </p:par>
                            </p:childTnLst>
                          </p:cTn>
                        </p:par>
                        <p:par>
                          <p:cTn id="109" fill="hold">
                            <p:stCondLst>
                              <p:cond delay="12600"/>
                            </p:stCondLst>
                            <p:childTnLst>
                              <p:par>
                                <p:cTn id="110" presetID="2" presetClass="entr" presetSubtype="4" decel="100000" fill="hold" grpId="0" nodeType="afterEffect">
                                  <p:stCondLst>
                                    <p:cond delay="0"/>
                                  </p:stCondLst>
                                  <p:iterate type="wd">
                                    <p:tmPct val="10000"/>
                                  </p:iterate>
                                  <p:childTnLst>
                                    <p:set>
                                      <p:cBhvr>
                                        <p:cTn id="111" dur="1" fill="hold">
                                          <p:stCondLst>
                                            <p:cond delay="0"/>
                                          </p:stCondLst>
                                        </p:cTn>
                                        <p:tgtEl>
                                          <p:spTgt spid="27"/>
                                        </p:tgtEl>
                                        <p:attrNameLst>
                                          <p:attrName>style.visibility</p:attrName>
                                        </p:attrNameLst>
                                      </p:cBhvr>
                                      <p:to>
                                        <p:strVal val="visible"/>
                                      </p:to>
                                    </p:set>
                                    <p:anim calcmode="lin" valueType="num">
                                      <p:cBhvr additive="base">
                                        <p:cTn id="112" dur="1000" fill="hold"/>
                                        <p:tgtEl>
                                          <p:spTgt spid="27"/>
                                        </p:tgtEl>
                                        <p:attrNameLst>
                                          <p:attrName>ppt_x</p:attrName>
                                        </p:attrNameLst>
                                      </p:cBhvr>
                                      <p:tavLst>
                                        <p:tav tm="0">
                                          <p:val>
                                            <p:strVal val="#ppt_x"/>
                                          </p:val>
                                        </p:tav>
                                        <p:tav tm="100000">
                                          <p:val>
                                            <p:strVal val="#ppt_x"/>
                                          </p:val>
                                        </p:tav>
                                      </p:tavLst>
                                    </p:anim>
                                    <p:anim calcmode="lin" valueType="num">
                                      <p:cBhvr additive="base">
                                        <p:cTn id="113" dur="1000" fill="hold"/>
                                        <p:tgtEl>
                                          <p:spTgt spid="27"/>
                                        </p:tgtEl>
                                        <p:attrNameLst>
                                          <p:attrName>ppt_y</p:attrName>
                                        </p:attrNameLst>
                                      </p:cBhvr>
                                      <p:tavLst>
                                        <p:tav tm="0">
                                          <p:val>
                                            <p:strVal val="1+#ppt_h/2"/>
                                          </p:val>
                                        </p:tav>
                                        <p:tav tm="100000">
                                          <p:val>
                                            <p:strVal val="#ppt_y"/>
                                          </p:val>
                                        </p:tav>
                                      </p:tavLst>
                                    </p:anim>
                                  </p:childTnLst>
                                </p:cTn>
                              </p:par>
                            </p:childTnLst>
                          </p:cTn>
                        </p:par>
                        <p:par>
                          <p:cTn id="114" fill="hold">
                            <p:stCondLst>
                              <p:cond delay="13700"/>
                            </p:stCondLst>
                            <p:childTnLst>
                              <p:par>
                                <p:cTn id="115" presetID="10" presetClass="entr" presetSubtype="0" fill="hold" grpId="0" nodeType="afterEffect">
                                  <p:stCondLst>
                                    <p:cond delay="0"/>
                                  </p:stCondLst>
                                  <p:childTnLst>
                                    <p:set>
                                      <p:cBhvr>
                                        <p:cTn id="116" dur="1" fill="hold">
                                          <p:stCondLst>
                                            <p:cond delay="0"/>
                                          </p:stCondLst>
                                        </p:cTn>
                                        <p:tgtEl>
                                          <p:spTgt spid="28"/>
                                        </p:tgtEl>
                                        <p:attrNameLst>
                                          <p:attrName>style.visibility</p:attrName>
                                        </p:attrNameLst>
                                      </p:cBhvr>
                                      <p:to>
                                        <p:strVal val="visible"/>
                                      </p:to>
                                    </p:set>
                                    <p:animEffect transition="in" filter="fade">
                                      <p:cBhvr>
                                        <p:cTn id="11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12" grpId="0" build="p">
        <p:tmplLst>
          <p:tmpl lvl="1">
            <p:tnLst>
              <p:par>
                <p:cTn presetID="10" presetClass="entr" presetSubtype="0"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4" grpId="0" build="p">
        <p:tmplLst>
          <p:tmpl lvl="1">
            <p:tnLst>
              <p:par>
                <p:cTn presetID="10" presetClass="entr" presetSubtype="0"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5" grpId="0" build="p">
        <p:tmplLst>
          <p:tmpl lvl="1">
            <p:tnLst>
              <p:par>
                <p:cTn presetID="10" presetClass="entr" presetSubtype="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P spid="16" grpId="0" build="p">
        <p:tmplLst>
          <p:tmpl lvl="1">
            <p:tnLst>
              <p:par>
                <p:cTn presetID="10" presetClass="entr" presetSubtype="0"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P spid="19" grpId="0" build="p">
        <p:tmplLst>
          <p:tmpl lvl="1">
            <p:tnLst>
              <p:par>
                <p:cTn presetID="10" presetClass="entr" presetSubtype="0"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0" grpId="0" build="p">
        <p:tmplLst>
          <p:tmpl lvl="1">
            <p:tnLst>
              <p:par>
                <p:cTn presetID="10" presetClass="entr" presetSubtype="0" fill="hold" nodeType="after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3" grpId="0" build="p">
        <p:tmplLst>
          <p:tmpl lvl="1">
            <p:tnLst>
              <p:par>
                <p:cTn presetID="10" presetClass="entr" presetSubtype="0" fill="hold" nodeType="after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P spid="27" grpId="0"/>
      <p:bldP spid="28" grpId="0">
        <p:tmplLst>
          <p:tmpl>
            <p:tnLst>
              <p:par>
                <p:cTn presetID="10" presetClass="entr" presetSubtype="0"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P spid="8" grpId="0" animBg="1"/>
      <p:bldP spid="8" grpId="1" animBg="1"/>
      <p:bldP spid="9" grpId="0" animBg="1"/>
      <p:bldP spid="9" grpId="1" animBg="1"/>
      <p:bldP spid="6" grpId="0" animBg="1"/>
      <p:bldP spid="6" grpId="1" animBg="1"/>
      <p:bldP spid="10" grpId="0" animBg="1"/>
      <p:bldP spid="10" grpId="1" animBg="1"/>
      <p:bldP spid="11" grpId="0" animBg="1"/>
      <p:bldP spid="11" grpId="1" animBg="1"/>
      <p:bldP spid="7" grpId="0" animBg="1"/>
      <p:bldP spid="7" grpId="1" animBg="1"/>
    </p:bld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imple process 2">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kumimoji="1" lang="en-US" altLang="ja-JP"/>
              <a:t>The Power of PowerPoint - thepopp.com</a:t>
            </a:r>
            <a:endParaRPr kumimoji="1" lang="ja-JP" altLang="en-US" dirty="0"/>
          </a:p>
        </p:txBody>
      </p:sp>
      <p:sp>
        <p:nvSpPr>
          <p:cNvPr id="4" name="Slide Number Placeholder 3"/>
          <p:cNvSpPr>
            <a:spLocks noGrp="1"/>
          </p:cNvSpPr>
          <p:nvPr>
            <p:ph type="sldNum" sz="quarter" idx="11"/>
          </p:nvPr>
        </p:nvSpPr>
        <p:spPr/>
        <p:txBody>
          <a:bodyPr/>
          <a:lstStyle/>
          <a:p>
            <a:fld id="{B54AD89C-DF1E-4948-B597-5DD47B34A9CA}" type="slidenum">
              <a:rPr kumimoji="1" lang="ja-JP" altLang="en-US" smtClean="0"/>
              <a:pPr/>
              <a:t>‹#›</a:t>
            </a:fld>
            <a:endParaRPr kumimoji="1" lang="ja-JP" altLang="en-US" dirty="0"/>
          </a:p>
        </p:txBody>
      </p:sp>
      <p:sp>
        <p:nvSpPr>
          <p:cNvPr id="6" name="Diamond 5"/>
          <p:cNvSpPr/>
          <p:nvPr userDrawn="1"/>
        </p:nvSpPr>
        <p:spPr>
          <a:xfrm>
            <a:off x="2105076" y="4321320"/>
            <a:ext cx="2351315" cy="2351315"/>
          </a:xfrm>
          <a:prstGeom prst="diamond">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5" name="Diamond 4"/>
          <p:cNvSpPr/>
          <p:nvPr userDrawn="1"/>
        </p:nvSpPr>
        <p:spPr>
          <a:xfrm>
            <a:off x="2105076" y="4568062"/>
            <a:ext cx="2351315" cy="2351315"/>
          </a:xfrm>
          <a:prstGeom prst="diamond">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7" name="Text Placeholder 5"/>
          <p:cNvSpPr>
            <a:spLocks noGrp="1"/>
          </p:cNvSpPr>
          <p:nvPr userDrawn="1">
            <p:ph type="body" sz="quarter" idx="17" hasCustomPrompt="1"/>
          </p:nvPr>
        </p:nvSpPr>
        <p:spPr>
          <a:xfrm>
            <a:off x="2282903" y="5437958"/>
            <a:ext cx="1995659" cy="611524"/>
          </a:xfrm>
        </p:spPr>
        <p:txBody>
          <a:bodyPr numCol="1" anchor="ctr">
            <a:normAutofit/>
          </a:bodyPr>
          <a:lstStyle>
            <a:lvl1pPr marL="0" indent="0" algn="ctr">
              <a:lnSpc>
                <a:spcPct val="100000"/>
              </a:lnSpc>
              <a:spcBef>
                <a:spcPts val="0"/>
              </a:spcBef>
              <a:buFontTx/>
              <a:buNone/>
              <a:defRPr sz="2800">
                <a:solidFill>
                  <a:schemeClr val="tx1"/>
                </a:solidFill>
                <a:latin typeface="+mj-lt"/>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Word</a:t>
            </a:r>
            <a:endParaRPr kumimoji="1" lang="ja-JP" altLang="en-US" dirty="0"/>
          </a:p>
        </p:txBody>
      </p:sp>
      <p:sp>
        <p:nvSpPr>
          <p:cNvPr id="10" name="Diamond 9"/>
          <p:cNvSpPr/>
          <p:nvPr userDrawn="1"/>
        </p:nvSpPr>
        <p:spPr>
          <a:xfrm rot="10800000">
            <a:off x="5045822" y="4814804"/>
            <a:ext cx="2351315" cy="2351315"/>
          </a:xfrm>
          <a:prstGeom prst="diamond">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1" name="Diamond 10"/>
          <p:cNvSpPr/>
          <p:nvPr userDrawn="1"/>
        </p:nvSpPr>
        <p:spPr>
          <a:xfrm rot="10800000">
            <a:off x="5045822" y="4568062"/>
            <a:ext cx="2351315" cy="2351315"/>
          </a:xfrm>
          <a:prstGeom prst="diamond">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2" name="Text Placeholder 5"/>
          <p:cNvSpPr>
            <a:spLocks noGrp="1"/>
          </p:cNvSpPr>
          <p:nvPr userDrawn="1">
            <p:ph type="body" sz="quarter" idx="18" hasCustomPrompt="1"/>
          </p:nvPr>
        </p:nvSpPr>
        <p:spPr>
          <a:xfrm>
            <a:off x="5223649" y="5437958"/>
            <a:ext cx="1995659" cy="611524"/>
          </a:xfrm>
        </p:spPr>
        <p:txBody>
          <a:bodyPr numCol="1" anchor="ctr">
            <a:normAutofit/>
          </a:bodyPr>
          <a:lstStyle>
            <a:lvl1pPr marL="0" indent="0" algn="ctr">
              <a:lnSpc>
                <a:spcPct val="100000"/>
              </a:lnSpc>
              <a:spcBef>
                <a:spcPts val="0"/>
              </a:spcBef>
              <a:buFontTx/>
              <a:buNone/>
              <a:defRPr sz="2800">
                <a:solidFill>
                  <a:schemeClr val="tx1"/>
                </a:solidFill>
                <a:latin typeface="+mj-lt"/>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Word</a:t>
            </a:r>
            <a:endParaRPr kumimoji="1" lang="ja-JP" altLang="en-US" dirty="0"/>
          </a:p>
        </p:txBody>
      </p:sp>
      <p:sp>
        <p:nvSpPr>
          <p:cNvPr id="13" name="Text Placeholder 5"/>
          <p:cNvSpPr>
            <a:spLocks noGrp="1"/>
          </p:cNvSpPr>
          <p:nvPr>
            <p:ph type="body" sz="quarter" idx="12" hasCustomPrompt="1"/>
          </p:nvPr>
        </p:nvSpPr>
        <p:spPr>
          <a:xfrm>
            <a:off x="1403351" y="2600613"/>
            <a:ext cx="3718315" cy="1524701"/>
          </a:xfrm>
        </p:spPr>
        <p:txBody>
          <a:bodyPr anchor="b"/>
          <a:lstStyle>
            <a:lvl1pPr marL="0" indent="0" algn="l">
              <a:spcBef>
                <a:spcPts val="0"/>
              </a:spcBef>
              <a:buFontTx/>
              <a:buNone/>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Text goes here</a:t>
            </a:r>
            <a:endParaRPr kumimoji="1" lang="ja-JP" altLang="en-US" dirty="0"/>
          </a:p>
        </p:txBody>
      </p:sp>
      <p:sp>
        <p:nvSpPr>
          <p:cNvPr id="14" name="Text Placeholder 5"/>
          <p:cNvSpPr>
            <a:spLocks noGrp="1"/>
          </p:cNvSpPr>
          <p:nvPr>
            <p:ph type="body" sz="quarter" idx="19" hasCustomPrompt="1"/>
          </p:nvPr>
        </p:nvSpPr>
        <p:spPr>
          <a:xfrm>
            <a:off x="4380544" y="7362124"/>
            <a:ext cx="3718315" cy="1524701"/>
          </a:xfrm>
        </p:spPr>
        <p:txBody>
          <a:bodyPr anchor="t"/>
          <a:lstStyle>
            <a:lvl1pPr marL="0" indent="0" algn="l">
              <a:spcBef>
                <a:spcPts val="0"/>
              </a:spcBef>
              <a:buFontTx/>
              <a:buNone/>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Text goes here</a:t>
            </a:r>
            <a:endParaRPr kumimoji="1" lang="ja-JP" altLang="en-US" dirty="0"/>
          </a:p>
        </p:txBody>
      </p:sp>
      <p:sp>
        <p:nvSpPr>
          <p:cNvPr id="15" name="Diamond 14"/>
          <p:cNvSpPr/>
          <p:nvPr userDrawn="1"/>
        </p:nvSpPr>
        <p:spPr>
          <a:xfrm>
            <a:off x="7986568" y="4321320"/>
            <a:ext cx="2351315" cy="2351315"/>
          </a:xfrm>
          <a:prstGeom prst="diamond">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6" name="Diamond 15"/>
          <p:cNvSpPr/>
          <p:nvPr userDrawn="1"/>
        </p:nvSpPr>
        <p:spPr>
          <a:xfrm>
            <a:off x="7986568" y="4568062"/>
            <a:ext cx="2351315" cy="2351315"/>
          </a:xfrm>
          <a:prstGeom prst="diamond">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7" name="Text Placeholder 5"/>
          <p:cNvSpPr>
            <a:spLocks noGrp="1"/>
          </p:cNvSpPr>
          <p:nvPr>
            <p:ph type="body" sz="quarter" idx="20" hasCustomPrompt="1"/>
          </p:nvPr>
        </p:nvSpPr>
        <p:spPr>
          <a:xfrm>
            <a:off x="8164395" y="5437958"/>
            <a:ext cx="1995659" cy="611524"/>
          </a:xfrm>
        </p:spPr>
        <p:txBody>
          <a:bodyPr numCol="1" anchor="ctr">
            <a:normAutofit/>
          </a:bodyPr>
          <a:lstStyle>
            <a:lvl1pPr marL="0" indent="0" algn="ctr">
              <a:lnSpc>
                <a:spcPct val="100000"/>
              </a:lnSpc>
              <a:spcBef>
                <a:spcPts val="0"/>
              </a:spcBef>
              <a:buFontTx/>
              <a:buNone/>
              <a:defRPr sz="2800">
                <a:solidFill>
                  <a:schemeClr val="tx1"/>
                </a:solidFill>
                <a:latin typeface="+mj-lt"/>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Word</a:t>
            </a:r>
            <a:endParaRPr kumimoji="1" lang="ja-JP" altLang="en-US" dirty="0"/>
          </a:p>
        </p:txBody>
      </p:sp>
      <p:sp>
        <p:nvSpPr>
          <p:cNvPr id="18" name="Text Placeholder 5"/>
          <p:cNvSpPr>
            <a:spLocks noGrp="1"/>
          </p:cNvSpPr>
          <p:nvPr>
            <p:ph type="body" sz="quarter" idx="21" hasCustomPrompt="1"/>
          </p:nvPr>
        </p:nvSpPr>
        <p:spPr>
          <a:xfrm>
            <a:off x="7266617" y="2600613"/>
            <a:ext cx="3718315" cy="1524701"/>
          </a:xfrm>
        </p:spPr>
        <p:txBody>
          <a:bodyPr anchor="b"/>
          <a:lstStyle>
            <a:lvl1pPr marL="0" indent="0" algn="l">
              <a:spcBef>
                <a:spcPts val="0"/>
              </a:spcBef>
              <a:buFontTx/>
              <a:buNone/>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Text goes here</a:t>
            </a:r>
            <a:endParaRPr kumimoji="1" lang="ja-JP" altLang="en-US" dirty="0"/>
          </a:p>
        </p:txBody>
      </p:sp>
      <p:sp>
        <p:nvSpPr>
          <p:cNvPr id="19" name="Diamond 18"/>
          <p:cNvSpPr/>
          <p:nvPr userDrawn="1"/>
        </p:nvSpPr>
        <p:spPr>
          <a:xfrm rot="10800000">
            <a:off x="10927314" y="4814804"/>
            <a:ext cx="2351315" cy="2351315"/>
          </a:xfrm>
          <a:prstGeom prst="diamond">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0" name="Diamond 19"/>
          <p:cNvSpPr/>
          <p:nvPr userDrawn="1"/>
        </p:nvSpPr>
        <p:spPr>
          <a:xfrm rot="10800000">
            <a:off x="10927314" y="4568062"/>
            <a:ext cx="2351315" cy="2351315"/>
          </a:xfrm>
          <a:prstGeom prst="diamond">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1" name="Text Placeholder 5"/>
          <p:cNvSpPr>
            <a:spLocks noGrp="1"/>
          </p:cNvSpPr>
          <p:nvPr>
            <p:ph type="body" sz="quarter" idx="22" hasCustomPrompt="1"/>
          </p:nvPr>
        </p:nvSpPr>
        <p:spPr>
          <a:xfrm>
            <a:off x="11105141" y="5437958"/>
            <a:ext cx="1995659" cy="611524"/>
          </a:xfrm>
        </p:spPr>
        <p:txBody>
          <a:bodyPr numCol="1" anchor="ctr">
            <a:normAutofit/>
          </a:bodyPr>
          <a:lstStyle>
            <a:lvl1pPr marL="0" indent="0" algn="ctr">
              <a:lnSpc>
                <a:spcPct val="100000"/>
              </a:lnSpc>
              <a:spcBef>
                <a:spcPts val="0"/>
              </a:spcBef>
              <a:buFontTx/>
              <a:buNone/>
              <a:defRPr sz="2800">
                <a:solidFill>
                  <a:schemeClr val="tx1"/>
                </a:solidFill>
                <a:latin typeface="+mj-lt"/>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Word</a:t>
            </a:r>
            <a:endParaRPr kumimoji="1" lang="ja-JP" altLang="en-US" dirty="0"/>
          </a:p>
        </p:txBody>
      </p:sp>
      <p:sp>
        <p:nvSpPr>
          <p:cNvPr id="22" name="Text Placeholder 5"/>
          <p:cNvSpPr>
            <a:spLocks noGrp="1"/>
          </p:cNvSpPr>
          <p:nvPr>
            <p:ph type="body" sz="quarter" idx="23" hasCustomPrompt="1"/>
          </p:nvPr>
        </p:nvSpPr>
        <p:spPr>
          <a:xfrm>
            <a:off x="10243942" y="7362124"/>
            <a:ext cx="3718315" cy="1524701"/>
          </a:xfrm>
        </p:spPr>
        <p:txBody>
          <a:bodyPr anchor="t"/>
          <a:lstStyle>
            <a:lvl1pPr marL="0" indent="0" algn="l">
              <a:spcBef>
                <a:spcPts val="0"/>
              </a:spcBef>
              <a:buFontTx/>
              <a:buNone/>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Text goes here</a:t>
            </a:r>
            <a:endParaRPr kumimoji="1" lang="ja-JP" altLang="en-US" dirty="0"/>
          </a:p>
        </p:txBody>
      </p:sp>
      <p:sp>
        <p:nvSpPr>
          <p:cNvPr id="23" name="Diamond 22"/>
          <p:cNvSpPr/>
          <p:nvPr userDrawn="1"/>
        </p:nvSpPr>
        <p:spPr>
          <a:xfrm>
            <a:off x="13868060" y="4321320"/>
            <a:ext cx="2351315" cy="2351315"/>
          </a:xfrm>
          <a:prstGeom prst="diamond">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4" name="Diamond 23"/>
          <p:cNvSpPr/>
          <p:nvPr userDrawn="1"/>
        </p:nvSpPr>
        <p:spPr>
          <a:xfrm>
            <a:off x="13868060" y="4568062"/>
            <a:ext cx="2351315" cy="2351315"/>
          </a:xfrm>
          <a:prstGeom prst="diamond">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5" name="Text Placeholder 5"/>
          <p:cNvSpPr>
            <a:spLocks noGrp="1"/>
          </p:cNvSpPr>
          <p:nvPr>
            <p:ph type="body" sz="quarter" idx="24" hasCustomPrompt="1"/>
          </p:nvPr>
        </p:nvSpPr>
        <p:spPr>
          <a:xfrm>
            <a:off x="14045887" y="5437958"/>
            <a:ext cx="1995659" cy="611524"/>
          </a:xfrm>
        </p:spPr>
        <p:txBody>
          <a:bodyPr numCol="1" anchor="ctr">
            <a:normAutofit/>
          </a:bodyPr>
          <a:lstStyle>
            <a:lvl1pPr marL="0" indent="0" algn="ctr">
              <a:lnSpc>
                <a:spcPct val="100000"/>
              </a:lnSpc>
              <a:spcBef>
                <a:spcPts val="0"/>
              </a:spcBef>
              <a:buFontTx/>
              <a:buNone/>
              <a:defRPr sz="2800">
                <a:solidFill>
                  <a:schemeClr val="tx1"/>
                </a:solidFill>
                <a:latin typeface="+mj-lt"/>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Word</a:t>
            </a:r>
            <a:endParaRPr kumimoji="1" lang="ja-JP" altLang="en-US" dirty="0"/>
          </a:p>
        </p:txBody>
      </p:sp>
      <p:sp>
        <p:nvSpPr>
          <p:cNvPr id="26" name="Text Placeholder 5"/>
          <p:cNvSpPr>
            <a:spLocks noGrp="1"/>
          </p:cNvSpPr>
          <p:nvPr>
            <p:ph type="body" sz="quarter" idx="25" hasCustomPrompt="1"/>
          </p:nvPr>
        </p:nvSpPr>
        <p:spPr>
          <a:xfrm>
            <a:off x="13184558" y="2600613"/>
            <a:ext cx="3718315" cy="1524701"/>
          </a:xfrm>
        </p:spPr>
        <p:txBody>
          <a:bodyPr anchor="b"/>
          <a:lstStyle>
            <a:lvl1pPr marL="0" indent="0" algn="l">
              <a:spcBef>
                <a:spcPts val="0"/>
              </a:spcBef>
              <a:buFontTx/>
              <a:buNone/>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Text goes here</a:t>
            </a:r>
            <a:endParaRPr kumimoji="1" lang="ja-JP" altLang="en-US" dirty="0"/>
          </a:p>
        </p:txBody>
      </p:sp>
      <p:sp>
        <p:nvSpPr>
          <p:cNvPr id="27" name="Title 1"/>
          <p:cNvSpPr>
            <a:spLocks noGrp="1"/>
          </p:cNvSpPr>
          <p:nvPr>
            <p:ph type="title" hasCustomPrompt="1"/>
          </p:nvPr>
        </p:nvSpPr>
        <p:spPr>
          <a:xfrm>
            <a:off x="3022600" y="1250122"/>
            <a:ext cx="12242800" cy="1042908"/>
          </a:xfrm>
        </p:spPr>
        <p:txBody>
          <a:bodyPr anchor="b"/>
          <a:lstStyle>
            <a:lvl1pPr algn="ctr">
              <a:defRPr/>
            </a:lvl1pPr>
          </a:lstStyle>
          <a:p>
            <a:r>
              <a:rPr kumimoji="1" lang="en-US" altLang="ja-JP" dirty="0"/>
              <a:t>Slide title goes here</a:t>
            </a:r>
            <a:endParaRPr kumimoji="1" lang="ja-JP" altLang="en-US" dirty="0"/>
          </a:p>
        </p:txBody>
      </p:sp>
    </p:spTree>
    <p:extLst>
      <p:ext uri="{BB962C8B-B14F-4D97-AF65-F5344CB8AC3E}">
        <p14:creationId xmlns:p14="http://schemas.microsoft.com/office/powerpoint/2010/main" val="3939476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iterate type="wd">
                                    <p:tmPct val="10000"/>
                                  </p:iterate>
                                  <p:childTnLst>
                                    <p:set>
                                      <p:cBhvr>
                                        <p:cTn id="6" dur="1" fill="hold">
                                          <p:stCondLst>
                                            <p:cond delay="0"/>
                                          </p:stCondLst>
                                        </p:cTn>
                                        <p:tgtEl>
                                          <p:spTgt spid="27"/>
                                        </p:tgtEl>
                                        <p:attrNameLst>
                                          <p:attrName>style.visibility</p:attrName>
                                        </p:attrNameLst>
                                      </p:cBhvr>
                                      <p:to>
                                        <p:strVal val="visible"/>
                                      </p:to>
                                    </p:set>
                                    <p:anim calcmode="lin" valueType="num">
                                      <p:cBhvr additive="base">
                                        <p:cTn id="7" dur="1000" fill="hold"/>
                                        <p:tgtEl>
                                          <p:spTgt spid="27"/>
                                        </p:tgtEl>
                                        <p:attrNameLst>
                                          <p:attrName>ppt_x</p:attrName>
                                        </p:attrNameLst>
                                      </p:cBhvr>
                                      <p:tavLst>
                                        <p:tav tm="0">
                                          <p:val>
                                            <p:strVal val="#ppt_x"/>
                                          </p:val>
                                        </p:tav>
                                        <p:tav tm="100000">
                                          <p:val>
                                            <p:strVal val="#ppt_x"/>
                                          </p:val>
                                        </p:tav>
                                      </p:tavLst>
                                    </p:anim>
                                    <p:anim calcmode="lin" valueType="num">
                                      <p:cBhvr additive="base">
                                        <p:cTn id="8" dur="1000" fill="hold"/>
                                        <p:tgtEl>
                                          <p:spTgt spid="27"/>
                                        </p:tgtEl>
                                        <p:attrNameLst>
                                          <p:attrName>ppt_y</p:attrName>
                                        </p:attrNameLst>
                                      </p:cBhvr>
                                      <p:tavLst>
                                        <p:tav tm="0">
                                          <p:val>
                                            <p:strVal val="0-#ppt_h/2"/>
                                          </p:val>
                                        </p:tav>
                                        <p:tav tm="100000">
                                          <p:val>
                                            <p:strVal val="#ppt_y"/>
                                          </p:val>
                                        </p:tav>
                                      </p:tavLst>
                                    </p:anim>
                                  </p:childTnLst>
                                </p:cTn>
                              </p:par>
                            </p:childTnLst>
                          </p:cTn>
                        </p:par>
                        <p:par>
                          <p:cTn id="9" fill="hold">
                            <p:stCondLst>
                              <p:cond delay="1300"/>
                            </p:stCondLst>
                            <p:childTnLst>
                              <p:par>
                                <p:cTn id="10" presetID="10" presetClass="entr" presetSubtype="0" fill="hold" grpId="0" nodeType="afterEffect">
                                  <p:stCondLst>
                                    <p:cond delay="0"/>
                                  </p:stCondLst>
                                  <p:childTnLst>
                                    <p:set>
                                      <p:cBhvr>
                                        <p:cTn id="11" dur="1" fill="hold">
                                          <p:stCondLst>
                                            <p:cond delay="0"/>
                                          </p:stCondLst>
                                        </p:cTn>
                                        <p:tgtEl>
                                          <p:spTgt spid="7">
                                            <p:txEl>
                                              <p:pRg st="0" end="0"/>
                                            </p:txEl>
                                          </p:spTgt>
                                        </p:tgtEl>
                                        <p:attrNameLst>
                                          <p:attrName>style.visibility</p:attrName>
                                        </p:attrNameLst>
                                      </p:cBhvr>
                                      <p:to>
                                        <p:strVal val="visible"/>
                                      </p:to>
                                    </p:set>
                                    <p:animEffect transition="in" filter="fade">
                                      <p:cBhvr>
                                        <p:cTn id="12" dur="500"/>
                                        <p:tgtEl>
                                          <p:spTgt spid="7">
                                            <p:txEl>
                                              <p:pRg st="0" end="0"/>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2" presetClass="entr" presetSubtype="4" decel="100000"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 calcmode="lin" valueType="num">
                                      <p:cBhvr additive="base">
                                        <p:cTn id="18" dur="1000" fill="hold"/>
                                        <p:tgtEl>
                                          <p:spTgt spid="6"/>
                                        </p:tgtEl>
                                        <p:attrNameLst>
                                          <p:attrName>ppt_x</p:attrName>
                                        </p:attrNameLst>
                                      </p:cBhvr>
                                      <p:tavLst>
                                        <p:tav tm="0">
                                          <p:val>
                                            <p:strVal val="#ppt_x"/>
                                          </p:val>
                                        </p:tav>
                                        <p:tav tm="100000">
                                          <p:val>
                                            <p:strVal val="#ppt_x"/>
                                          </p:val>
                                        </p:tav>
                                      </p:tavLst>
                                    </p:anim>
                                    <p:anim calcmode="lin" valueType="num">
                                      <p:cBhvr additive="base">
                                        <p:cTn id="19" dur="1000" fill="hold"/>
                                        <p:tgtEl>
                                          <p:spTgt spid="6"/>
                                        </p:tgtEl>
                                        <p:attrNameLst>
                                          <p:attrName>ppt_y</p:attrName>
                                        </p:attrNameLst>
                                      </p:cBhvr>
                                      <p:tavLst>
                                        <p:tav tm="0">
                                          <p:val>
                                            <p:strVal val="1+#ppt_h/2"/>
                                          </p:val>
                                        </p:tav>
                                        <p:tav tm="100000">
                                          <p:val>
                                            <p:strVal val="#ppt_y"/>
                                          </p:val>
                                        </p:tav>
                                      </p:tavLst>
                                    </p:anim>
                                  </p:childTnLst>
                                </p:cTn>
                              </p:par>
                              <p:par>
                                <p:cTn id="20" presetID="53" presetClass="entr" presetSubtype="16" fill="hold" grpId="1" nodeType="withEffect">
                                  <p:stCondLst>
                                    <p:cond delay="0"/>
                                  </p:stCondLst>
                                  <p:childTnLst>
                                    <p:set>
                                      <p:cBhvr>
                                        <p:cTn id="21" dur="1" fill="hold">
                                          <p:stCondLst>
                                            <p:cond delay="0"/>
                                          </p:stCondLst>
                                        </p:cTn>
                                        <p:tgtEl>
                                          <p:spTgt spid="6"/>
                                        </p:tgtEl>
                                        <p:attrNameLst>
                                          <p:attrName>style.visibility</p:attrName>
                                        </p:attrNameLst>
                                      </p:cBhvr>
                                      <p:to>
                                        <p:strVal val="visible"/>
                                      </p:to>
                                    </p:set>
                                    <p:anim calcmode="lin" valueType="num">
                                      <p:cBhvr>
                                        <p:cTn id="22" dur="750" fill="hold"/>
                                        <p:tgtEl>
                                          <p:spTgt spid="6"/>
                                        </p:tgtEl>
                                        <p:attrNameLst>
                                          <p:attrName>ppt_w</p:attrName>
                                        </p:attrNameLst>
                                      </p:cBhvr>
                                      <p:tavLst>
                                        <p:tav tm="0">
                                          <p:val>
                                            <p:fltVal val="0"/>
                                          </p:val>
                                        </p:tav>
                                        <p:tav tm="100000">
                                          <p:val>
                                            <p:strVal val="#ppt_w"/>
                                          </p:val>
                                        </p:tav>
                                      </p:tavLst>
                                    </p:anim>
                                    <p:anim calcmode="lin" valueType="num">
                                      <p:cBhvr>
                                        <p:cTn id="23" dur="750" fill="hold"/>
                                        <p:tgtEl>
                                          <p:spTgt spid="6"/>
                                        </p:tgtEl>
                                        <p:attrNameLst>
                                          <p:attrName>ppt_h</p:attrName>
                                        </p:attrNameLst>
                                      </p:cBhvr>
                                      <p:tavLst>
                                        <p:tav tm="0">
                                          <p:val>
                                            <p:fltVal val="0"/>
                                          </p:val>
                                        </p:tav>
                                        <p:tav tm="100000">
                                          <p:val>
                                            <p:strVal val="#ppt_h"/>
                                          </p:val>
                                        </p:tav>
                                      </p:tavLst>
                                    </p:anim>
                                    <p:animEffect transition="in" filter="fade">
                                      <p:cBhvr>
                                        <p:cTn id="24" dur="750"/>
                                        <p:tgtEl>
                                          <p:spTgt spid="6"/>
                                        </p:tgtEl>
                                      </p:cBhvr>
                                    </p:animEffect>
                                  </p:childTnLst>
                                </p:cTn>
                              </p:par>
                            </p:childTnLst>
                          </p:cTn>
                        </p:par>
                        <p:par>
                          <p:cTn id="25" fill="hold">
                            <p:stCondLst>
                              <p:cond delay="2300"/>
                            </p:stCondLst>
                            <p:childTnLst>
                              <p:par>
                                <p:cTn id="26" presetID="10" presetClass="entr" presetSubtype="0" fill="hold" grpId="0" nodeType="afterEffect">
                                  <p:stCondLst>
                                    <p:cond delay="25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par>
                          <p:cTn id="29" fill="hold">
                            <p:stCondLst>
                              <p:cond delay="3050"/>
                            </p:stCondLst>
                            <p:childTnLst>
                              <p:par>
                                <p:cTn id="30" presetID="10" presetClass="entr" presetSubtype="0" fill="hold" grpId="0" nodeType="after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2">
                                            <p:txEl>
                                              <p:pRg st="0" end="0"/>
                                            </p:txEl>
                                          </p:spTgt>
                                        </p:tgtEl>
                                        <p:attrNameLst>
                                          <p:attrName>style.visibility</p:attrName>
                                        </p:attrNameLst>
                                      </p:cBhvr>
                                      <p:to>
                                        <p:strVal val="visible"/>
                                      </p:to>
                                    </p:set>
                                    <p:animEffect transition="in" filter="fade">
                                      <p:cBhvr>
                                        <p:cTn id="35" dur="500"/>
                                        <p:tgtEl>
                                          <p:spTgt spid="12">
                                            <p:txEl>
                                              <p:pRg st="0" end="0"/>
                                            </p:txEl>
                                          </p:spTgt>
                                        </p:tgtEl>
                                      </p:cBhvr>
                                    </p:animEffect>
                                  </p:childTnLst>
                                </p:cTn>
                              </p:par>
                              <p:par>
                                <p:cTn id="36" presetID="2" presetClass="entr" presetSubtype="1" decel="100000" fill="hold" grpId="0" nodeType="withEffect">
                                  <p:stCondLst>
                                    <p:cond delay="0"/>
                                  </p:stCondLst>
                                  <p:childTnLst>
                                    <p:set>
                                      <p:cBhvr>
                                        <p:cTn id="37" dur="1" fill="hold">
                                          <p:stCondLst>
                                            <p:cond delay="0"/>
                                          </p:stCondLst>
                                        </p:cTn>
                                        <p:tgtEl>
                                          <p:spTgt spid="10"/>
                                        </p:tgtEl>
                                        <p:attrNameLst>
                                          <p:attrName>style.visibility</p:attrName>
                                        </p:attrNameLst>
                                      </p:cBhvr>
                                      <p:to>
                                        <p:strVal val="visible"/>
                                      </p:to>
                                    </p:set>
                                    <p:anim calcmode="lin" valueType="num">
                                      <p:cBhvr additive="base">
                                        <p:cTn id="38" dur="1000" fill="hold"/>
                                        <p:tgtEl>
                                          <p:spTgt spid="10"/>
                                        </p:tgtEl>
                                        <p:attrNameLst>
                                          <p:attrName>ppt_x</p:attrName>
                                        </p:attrNameLst>
                                      </p:cBhvr>
                                      <p:tavLst>
                                        <p:tav tm="0">
                                          <p:val>
                                            <p:strVal val="#ppt_x"/>
                                          </p:val>
                                        </p:tav>
                                        <p:tav tm="100000">
                                          <p:val>
                                            <p:strVal val="#ppt_x"/>
                                          </p:val>
                                        </p:tav>
                                      </p:tavLst>
                                    </p:anim>
                                    <p:anim calcmode="lin" valueType="num">
                                      <p:cBhvr additive="base">
                                        <p:cTn id="39" dur="1000" fill="hold"/>
                                        <p:tgtEl>
                                          <p:spTgt spid="10"/>
                                        </p:tgtEl>
                                        <p:attrNameLst>
                                          <p:attrName>ppt_y</p:attrName>
                                        </p:attrNameLst>
                                      </p:cBhvr>
                                      <p:tavLst>
                                        <p:tav tm="0">
                                          <p:val>
                                            <p:strVal val="0-#ppt_h/2"/>
                                          </p:val>
                                        </p:tav>
                                        <p:tav tm="100000">
                                          <p:val>
                                            <p:strVal val="#ppt_y"/>
                                          </p:val>
                                        </p:tav>
                                      </p:tavLst>
                                    </p:anim>
                                  </p:childTnLst>
                                </p:cTn>
                              </p:par>
                              <p:par>
                                <p:cTn id="40" presetID="53" presetClass="entr" presetSubtype="16" fill="hold" grpId="1" nodeType="withEffect">
                                  <p:stCondLst>
                                    <p:cond delay="0"/>
                                  </p:stCondLst>
                                  <p:childTnLst>
                                    <p:set>
                                      <p:cBhvr>
                                        <p:cTn id="41" dur="1" fill="hold">
                                          <p:stCondLst>
                                            <p:cond delay="0"/>
                                          </p:stCondLst>
                                        </p:cTn>
                                        <p:tgtEl>
                                          <p:spTgt spid="10"/>
                                        </p:tgtEl>
                                        <p:attrNameLst>
                                          <p:attrName>style.visibility</p:attrName>
                                        </p:attrNameLst>
                                      </p:cBhvr>
                                      <p:to>
                                        <p:strVal val="visible"/>
                                      </p:to>
                                    </p:set>
                                    <p:anim calcmode="lin" valueType="num">
                                      <p:cBhvr>
                                        <p:cTn id="42" dur="750" fill="hold"/>
                                        <p:tgtEl>
                                          <p:spTgt spid="10"/>
                                        </p:tgtEl>
                                        <p:attrNameLst>
                                          <p:attrName>ppt_w</p:attrName>
                                        </p:attrNameLst>
                                      </p:cBhvr>
                                      <p:tavLst>
                                        <p:tav tm="0">
                                          <p:val>
                                            <p:fltVal val="0"/>
                                          </p:val>
                                        </p:tav>
                                        <p:tav tm="100000">
                                          <p:val>
                                            <p:strVal val="#ppt_w"/>
                                          </p:val>
                                        </p:tav>
                                      </p:tavLst>
                                    </p:anim>
                                    <p:anim calcmode="lin" valueType="num">
                                      <p:cBhvr>
                                        <p:cTn id="43" dur="750" fill="hold"/>
                                        <p:tgtEl>
                                          <p:spTgt spid="10"/>
                                        </p:tgtEl>
                                        <p:attrNameLst>
                                          <p:attrName>ppt_h</p:attrName>
                                        </p:attrNameLst>
                                      </p:cBhvr>
                                      <p:tavLst>
                                        <p:tav tm="0">
                                          <p:val>
                                            <p:fltVal val="0"/>
                                          </p:val>
                                        </p:tav>
                                        <p:tav tm="100000">
                                          <p:val>
                                            <p:strVal val="#ppt_h"/>
                                          </p:val>
                                        </p:tav>
                                      </p:tavLst>
                                    </p:anim>
                                    <p:animEffect transition="in" filter="fade">
                                      <p:cBhvr>
                                        <p:cTn id="44" dur="750"/>
                                        <p:tgtEl>
                                          <p:spTgt spid="10"/>
                                        </p:tgtEl>
                                      </p:cBhvr>
                                    </p:animEffect>
                                  </p:childTnLst>
                                </p:cTn>
                              </p:par>
                            </p:childTnLst>
                          </p:cTn>
                        </p:par>
                        <p:par>
                          <p:cTn id="45" fill="hold">
                            <p:stCondLst>
                              <p:cond delay="4050"/>
                            </p:stCondLst>
                            <p:childTnLst>
                              <p:par>
                                <p:cTn id="46" presetID="10" presetClass="entr" presetSubtype="0" fill="hold" grpId="0" nodeType="afterEffect">
                                  <p:stCondLst>
                                    <p:cond delay="250"/>
                                  </p:stCondLst>
                                  <p:childTnLst>
                                    <p:set>
                                      <p:cBhvr>
                                        <p:cTn id="47" dur="1" fill="hold">
                                          <p:stCondLst>
                                            <p:cond delay="0"/>
                                          </p:stCondLst>
                                        </p:cTn>
                                        <p:tgtEl>
                                          <p:spTgt spid="14"/>
                                        </p:tgtEl>
                                        <p:attrNameLst>
                                          <p:attrName>style.visibility</p:attrName>
                                        </p:attrNameLst>
                                      </p:cBhvr>
                                      <p:to>
                                        <p:strVal val="visible"/>
                                      </p:to>
                                    </p:set>
                                    <p:animEffect transition="in" filter="fade">
                                      <p:cBhvr>
                                        <p:cTn id="48" dur="500"/>
                                        <p:tgtEl>
                                          <p:spTgt spid="14"/>
                                        </p:tgtEl>
                                      </p:cBhvr>
                                    </p:animEffect>
                                  </p:childTnLst>
                                </p:cTn>
                              </p:par>
                            </p:childTnLst>
                          </p:cTn>
                        </p:par>
                        <p:par>
                          <p:cTn id="49" fill="hold">
                            <p:stCondLst>
                              <p:cond delay="4800"/>
                            </p:stCondLst>
                            <p:childTnLst>
                              <p:par>
                                <p:cTn id="50" presetID="10" presetClass="entr" presetSubtype="0" fill="hold" grpId="0" nodeType="afterEffect">
                                  <p:stCondLst>
                                    <p:cond delay="0"/>
                                  </p:stCondLst>
                                  <p:childTnLst>
                                    <p:set>
                                      <p:cBhvr>
                                        <p:cTn id="51" dur="1" fill="hold">
                                          <p:stCondLst>
                                            <p:cond delay="0"/>
                                          </p:stCondLst>
                                        </p:cTn>
                                        <p:tgtEl>
                                          <p:spTgt spid="17">
                                            <p:txEl>
                                              <p:pRg st="0" end="0"/>
                                            </p:txEl>
                                          </p:spTgt>
                                        </p:tgtEl>
                                        <p:attrNameLst>
                                          <p:attrName>style.visibility</p:attrName>
                                        </p:attrNameLst>
                                      </p:cBhvr>
                                      <p:to>
                                        <p:strVal val="visible"/>
                                      </p:to>
                                    </p:set>
                                    <p:animEffect transition="in" filter="fade">
                                      <p:cBhvr>
                                        <p:cTn id="52" dur="500"/>
                                        <p:tgtEl>
                                          <p:spTgt spid="17">
                                            <p:txEl>
                                              <p:pRg st="0" end="0"/>
                                            </p:txEl>
                                          </p:spTgt>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6"/>
                                        </p:tgtEl>
                                        <p:attrNameLst>
                                          <p:attrName>style.visibility</p:attrName>
                                        </p:attrNameLst>
                                      </p:cBhvr>
                                      <p:to>
                                        <p:strVal val="visible"/>
                                      </p:to>
                                    </p:set>
                                    <p:animEffect transition="in" filter="fade">
                                      <p:cBhvr>
                                        <p:cTn id="55" dur="500"/>
                                        <p:tgtEl>
                                          <p:spTgt spid="16"/>
                                        </p:tgtEl>
                                      </p:cBhvr>
                                    </p:animEffect>
                                  </p:childTnLst>
                                </p:cTn>
                              </p:par>
                              <p:par>
                                <p:cTn id="56" presetID="2" presetClass="entr" presetSubtype="4" decel="100000" fill="hold" grpId="0" nodeType="withEffect">
                                  <p:stCondLst>
                                    <p:cond delay="0"/>
                                  </p:stCondLst>
                                  <p:childTnLst>
                                    <p:set>
                                      <p:cBhvr>
                                        <p:cTn id="57" dur="1" fill="hold">
                                          <p:stCondLst>
                                            <p:cond delay="0"/>
                                          </p:stCondLst>
                                        </p:cTn>
                                        <p:tgtEl>
                                          <p:spTgt spid="15"/>
                                        </p:tgtEl>
                                        <p:attrNameLst>
                                          <p:attrName>style.visibility</p:attrName>
                                        </p:attrNameLst>
                                      </p:cBhvr>
                                      <p:to>
                                        <p:strVal val="visible"/>
                                      </p:to>
                                    </p:set>
                                    <p:anim calcmode="lin" valueType="num">
                                      <p:cBhvr additive="base">
                                        <p:cTn id="58" dur="1000" fill="hold"/>
                                        <p:tgtEl>
                                          <p:spTgt spid="15"/>
                                        </p:tgtEl>
                                        <p:attrNameLst>
                                          <p:attrName>ppt_x</p:attrName>
                                        </p:attrNameLst>
                                      </p:cBhvr>
                                      <p:tavLst>
                                        <p:tav tm="0">
                                          <p:val>
                                            <p:strVal val="#ppt_x"/>
                                          </p:val>
                                        </p:tav>
                                        <p:tav tm="100000">
                                          <p:val>
                                            <p:strVal val="#ppt_x"/>
                                          </p:val>
                                        </p:tav>
                                      </p:tavLst>
                                    </p:anim>
                                    <p:anim calcmode="lin" valueType="num">
                                      <p:cBhvr additive="base">
                                        <p:cTn id="59" dur="1000" fill="hold"/>
                                        <p:tgtEl>
                                          <p:spTgt spid="15"/>
                                        </p:tgtEl>
                                        <p:attrNameLst>
                                          <p:attrName>ppt_y</p:attrName>
                                        </p:attrNameLst>
                                      </p:cBhvr>
                                      <p:tavLst>
                                        <p:tav tm="0">
                                          <p:val>
                                            <p:strVal val="1+#ppt_h/2"/>
                                          </p:val>
                                        </p:tav>
                                        <p:tav tm="100000">
                                          <p:val>
                                            <p:strVal val="#ppt_y"/>
                                          </p:val>
                                        </p:tav>
                                      </p:tavLst>
                                    </p:anim>
                                  </p:childTnLst>
                                </p:cTn>
                              </p:par>
                              <p:par>
                                <p:cTn id="60" presetID="53" presetClass="entr" presetSubtype="16" fill="hold" grpId="1" nodeType="withEffect">
                                  <p:stCondLst>
                                    <p:cond delay="0"/>
                                  </p:stCondLst>
                                  <p:childTnLst>
                                    <p:set>
                                      <p:cBhvr>
                                        <p:cTn id="61" dur="1" fill="hold">
                                          <p:stCondLst>
                                            <p:cond delay="0"/>
                                          </p:stCondLst>
                                        </p:cTn>
                                        <p:tgtEl>
                                          <p:spTgt spid="15"/>
                                        </p:tgtEl>
                                        <p:attrNameLst>
                                          <p:attrName>style.visibility</p:attrName>
                                        </p:attrNameLst>
                                      </p:cBhvr>
                                      <p:to>
                                        <p:strVal val="visible"/>
                                      </p:to>
                                    </p:set>
                                    <p:anim calcmode="lin" valueType="num">
                                      <p:cBhvr>
                                        <p:cTn id="62" dur="750" fill="hold"/>
                                        <p:tgtEl>
                                          <p:spTgt spid="15"/>
                                        </p:tgtEl>
                                        <p:attrNameLst>
                                          <p:attrName>ppt_w</p:attrName>
                                        </p:attrNameLst>
                                      </p:cBhvr>
                                      <p:tavLst>
                                        <p:tav tm="0">
                                          <p:val>
                                            <p:fltVal val="0"/>
                                          </p:val>
                                        </p:tav>
                                        <p:tav tm="100000">
                                          <p:val>
                                            <p:strVal val="#ppt_w"/>
                                          </p:val>
                                        </p:tav>
                                      </p:tavLst>
                                    </p:anim>
                                    <p:anim calcmode="lin" valueType="num">
                                      <p:cBhvr>
                                        <p:cTn id="63" dur="750" fill="hold"/>
                                        <p:tgtEl>
                                          <p:spTgt spid="15"/>
                                        </p:tgtEl>
                                        <p:attrNameLst>
                                          <p:attrName>ppt_h</p:attrName>
                                        </p:attrNameLst>
                                      </p:cBhvr>
                                      <p:tavLst>
                                        <p:tav tm="0">
                                          <p:val>
                                            <p:fltVal val="0"/>
                                          </p:val>
                                        </p:tav>
                                        <p:tav tm="100000">
                                          <p:val>
                                            <p:strVal val="#ppt_h"/>
                                          </p:val>
                                        </p:tav>
                                      </p:tavLst>
                                    </p:anim>
                                    <p:animEffect transition="in" filter="fade">
                                      <p:cBhvr>
                                        <p:cTn id="64" dur="750"/>
                                        <p:tgtEl>
                                          <p:spTgt spid="15"/>
                                        </p:tgtEl>
                                      </p:cBhvr>
                                    </p:animEffect>
                                  </p:childTnLst>
                                </p:cTn>
                              </p:par>
                            </p:childTnLst>
                          </p:cTn>
                        </p:par>
                        <p:par>
                          <p:cTn id="65" fill="hold">
                            <p:stCondLst>
                              <p:cond delay="5800"/>
                            </p:stCondLst>
                            <p:childTnLst>
                              <p:par>
                                <p:cTn id="66" presetID="10" presetClass="entr" presetSubtype="0" fill="hold" grpId="0" nodeType="afterEffect">
                                  <p:stCondLst>
                                    <p:cond delay="250"/>
                                  </p:stCondLst>
                                  <p:childTnLst>
                                    <p:set>
                                      <p:cBhvr>
                                        <p:cTn id="67" dur="1" fill="hold">
                                          <p:stCondLst>
                                            <p:cond delay="0"/>
                                          </p:stCondLst>
                                        </p:cTn>
                                        <p:tgtEl>
                                          <p:spTgt spid="18"/>
                                        </p:tgtEl>
                                        <p:attrNameLst>
                                          <p:attrName>style.visibility</p:attrName>
                                        </p:attrNameLst>
                                      </p:cBhvr>
                                      <p:to>
                                        <p:strVal val="visible"/>
                                      </p:to>
                                    </p:set>
                                    <p:animEffect transition="in" filter="fade">
                                      <p:cBhvr>
                                        <p:cTn id="68" dur="500"/>
                                        <p:tgtEl>
                                          <p:spTgt spid="18"/>
                                        </p:tgtEl>
                                      </p:cBhvr>
                                    </p:animEffect>
                                  </p:childTnLst>
                                </p:cTn>
                              </p:par>
                            </p:childTnLst>
                          </p:cTn>
                        </p:par>
                        <p:par>
                          <p:cTn id="69" fill="hold">
                            <p:stCondLst>
                              <p:cond delay="6550"/>
                            </p:stCondLst>
                            <p:childTnLst>
                              <p:par>
                                <p:cTn id="70" presetID="10" presetClass="entr" presetSubtype="0" fill="hold" grpId="0" nodeType="afterEffect">
                                  <p:stCondLst>
                                    <p:cond delay="0"/>
                                  </p:stCondLst>
                                  <p:childTnLst>
                                    <p:set>
                                      <p:cBhvr>
                                        <p:cTn id="71" dur="1" fill="hold">
                                          <p:stCondLst>
                                            <p:cond delay="0"/>
                                          </p:stCondLst>
                                        </p:cTn>
                                        <p:tgtEl>
                                          <p:spTgt spid="20"/>
                                        </p:tgtEl>
                                        <p:attrNameLst>
                                          <p:attrName>style.visibility</p:attrName>
                                        </p:attrNameLst>
                                      </p:cBhvr>
                                      <p:to>
                                        <p:strVal val="visible"/>
                                      </p:to>
                                    </p:set>
                                    <p:animEffect transition="in" filter="fade">
                                      <p:cBhvr>
                                        <p:cTn id="72" dur="500"/>
                                        <p:tgtEl>
                                          <p:spTgt spid="20"/>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21">
                                            <p:txEl>
                                              <p:pRg st="0" end="0"/>
                                            </p:txEl>
                                          </p:spTgt>
                                        </p:tgtEl>
                                        <p:attrNameLst>
                                          <p:attrName>style.visibility</p:attrName>
                                        </p:attrNameLst>
                                      </p:cBhvr>
                                      <p:to>
                                        <p:strVal val="visible"/>
                                      </p:to>
                                    </p:set>
                                    <p:animEffect transition="in" filter="fade">
                                      <p:cBhvr>
                                        <p:cTn id="75" dur="500"/>
                                        <p:tgtEl>
                                          <p:spTgt spid="21">
                                            <p:txEl>
                                              <p:pRg st="0" end="0"/>
                                            </p:txEl>
                                          </p:spTgt>
                                        </p:tgtEl>
                                      </p:cBhvr>
                                    </p:animEffect>
                                  </p:childTnLst>
                                </p:cTn>
                              </p:par>
                              <p:par>
                                <p:cTn id="76" presetID="2" presetClass="entr" presetSubtype="1" decel="100000" fill="hold" grpId="0" nodeType="withEffect">
                                  <p:stCondLst>
                                    <p:cond delay="0"/>
                                  </p:stCondLst>
                                  <p:childTnLst>
                                    <p:set>
                                      <p:cBhvr>
                                        <p:cTn id="77" dur="1" fill="hold">
                                          <p:stCondLst>
                                            <p:cond delay="0"/>
                                          </p:stCondLst>
                                        </p:cTn>
                                        <p:tgtEl>
                                          <p:spTgt spid="19"/>
                                        </p:tgtEl>
                                        <p:attrNameLst>
                                          <p:attrName>style.visibility</p:attrName>
                                        </p:attrNameLst>
                                      </p:cBhvr>
                                      <p:to>
                                        <p:strVal val="visible"/>
                                      </p:to>
                                    </p:set>
                                    <p:anim calcmode="lin" valueType="num">
                                      <p:cBhvr additive="base">
                                        <p:cTn id="78" dur="1000" fill="hold"/>
                                        <p:tgtEl>
                                          <p:spTgt spid="19"/>
                                        </p:tgtEl>
                                        <p:attrNameLst>
                                          <p:attrName>ppt_x</p:attrName>
                                        </p:attrNameLst>
                                      </p:cBhvr>
                                      <p:tavLst>
                                        <p:tav tm="0">
                                          <p:val>
                                            <p:strVal val="#ppt_x"/>
                                          </p:val>
                                        </p:tav>
                                        <p:tav tm="100000">
                                          <p:val>
                                            <p:strVal val="#ppt_x"/>
                                          </p:val>
                                        </p:tav>
                                      </p:tavLst>
                                    </p:anim>
                                    <p:anim calcmode="lin" valueType="num">
                                      <p:cBhvr additive="base">
                                        <p:cTn id="79" dur="1000" fill="hold"/>
                                        <p:tgtEl>
                                          <p:spTgt spid="19"/>
                                        </p:tgtEl>
                                        <p:attrNameLst>
                                          <p:attrName>ppt_y</p:attrName>
                                        </p:attrNameLst>
                                      </p:cBhvr>
                                      <p:tavLst>
                                        <p:tav tm="0">
                                          <p:val>
                                            <p:strVal val="0-#ppt_h/2"/>
                                          </p:val>
                                        </p:tav>
                                        <p:tav tm="100000">
                                          <p:val>
                                            <p:strVal val="#ppt_y"/>
                                          </p:val>
                                        </p:tav>
                                      </p:tavLst>
                                    </p:anim>
                                  </p:childTnLst>
                                </p:cTn>
                              </p:par>
                              <p:par>
                                <p:cTn id="80" presetID="53" presetClass="entr" presetSubtype="16" fill="hold" grpId="1" nodeType="withEffect">
                                  <p:stCondLst>
                                    <p:cond delay="0"/>
                                  </p:stCondLst>
                                  <p:childTnLst>
                                    <p:set>
                                      <p:cBhvr>
                                        <p:cTn id="81" dur="1" fill="hold">
                                          <p:stCondLst>
                                            <p:cond delay="0"/>
                                          </p:stCondLst>
                                        </p:cTn>
                                        <p:tgtEl>
                                          <p:spTgt spid="19"/>
                                        </p:tgtEl>
                                        <p:attrNameLst>
                                          <p:attrName>style.visibility</p:attrName>
                                        </p:attrNameLst>
                                      </p:cBhvr>
                                      <p:to>
                                        <p:strVal val="visible"/>
                                      </p:to>
                                    </p:set>
                                    <p:anim calcmode="lin" valueType="num">
                                      <p:cBhvr>
                                        <p:cTn id="82" dur="750" fill="hold"/>
                                        <p:tgtEl>
                                          <p:spTgt spid="19"/>
                                        </p:tgtEl>
                                        <p:attrNameLst>
                                          <p:attrName>ppt_w</p:attrName>
                                        </p:attrNameLst>
                                      </p:cBhvr>
                                      <p:tavLst>
                                        <p:tav tm="0">
                                          <p:val>
                                            <p:fltVal val="0"/>
                                          </p:val>
                                        </p:tav>
                                        <p:tav tm="100000">
                                          <p:val>
                                            <p:strVal val="#ppt_w"/>
                                          </p:val>
                                        </p:tav>
                                      </p:tavLst>
                                    </p:anim>
                                    <p:anim calcmode="lin" valueType="num">
                                      <p:cBhvr>
                                        <p:cTn id="83" dur="750" fill="hold"/>
                                        <p:tgtEl>
                                          <p:spTgt spid="19"/>
                                        </p:tgtEl>
                                        <p:attrNameLst>
                                          <p:attrName>ppt_h</p:attrName>
                                        </p:attrNameLst>
                                      </p:cBhvr>
                                      <p:tavLst>
                                        <p:tav tm="0">
                                          <p:val>
                                            <p:fltVal val="0"/>
                                          </p:val>
                                        </p:tav>
                                        <p:tav tm="100000">
                                          <p:val>
                                            <p:strVal val="#ppt_h"/>
                                          </p:val>
                                        </p:tav>
                                      </p:tavLst>
                                    </p:anim>
                                    <p:animEffect transition="in" filter="fade">
                                      <p:cBhvr>
                                        <p:cTn id="84" dur="750"/>
                                        <p:tgtEl>
                                          <p:spTgt spid="19"/>
                                        </p:tgtEl>
                                      </p:cBhvr>
                                    </p:animEffect>
                                  </p:childTnLst>
                                </p:cTn>
                              </p:par>
                            </p:childTnLst>
                          </p:cTn>
                        </p:par>
                        <p:par>
                          <p:cTn id="85" fill="hold">
                            <p:stCondLst>
                              <p:cond delay="7550"/>
                            </p:stCondLst>
                            <p:childTnLst>
                              <p:par>
                                <p:cTn id="86" presetID="10" presetClass="entr" presetSubtype="0" fill="hold" grpId="0" nodeType="afterEffect">
                                  <p:stCondLst>
                                    <p:cond delay="250"/>
                                  </p:stCondLst>
                                  <p:childTnLst>
                                    <p:set>
                                      <p:cBhvr>
                                        <p:cTn id="87" dur="1" fill="hold">
                                          <p:stCondLst>
                                            <p:cond delay="0"/>
                                          </p:stCondLst>
                                        </p:cTn>
                                        <p:tgtEl>
                                          <p:spTgt spid="22"/>
                                        </p:tgtEl>
                                        <p:attrNameLst>
                                          <p:attrName>style.visibility</p:attrName>
                                        </p:attrNameLst>
                                      </p:cBhvr>
                                      <p:to>
                                        <p:strVal val="visible"/>
                                      </p:to>
                                    </p:set>
                                    <p:animEffect transition="in" filter="fade">
                                      <p:cBhvr>
                                        <p:cTn id="88" dur="500"/>
                                        <p:tgtEl>
                                          <p:spTgt spid="22"/>
                                        </p:tgtEl>
                                      </p:cBhvr>
                                    </p:animEffect>
                                  </p:childTnLst>
                                </p:cTn>
                              </p:par>
                            </p:childTnLst>
                          </p:cTn>
                        </p:par>
                        <p:par>
                          <p:cTn id="89" fill="hold">
                            <p:stCondLst>
                              <p:cond delay="8300"/>
                            </p:stCondLst>
                            <p:childTnLst>
                              <p:par>
                                <p:cTn id="90" presetID="10" presetClass="entr" presetSubtype="0" fill="hold" grpId="0" nodeType="afterEffect">
                                  <p:stCondLst>
                                    <p:cond delay="0"/>
                                  </p:stCondLst>
                                  <p:childTnLst>
                                    <p:set>
                                      <p:cBhvr>
                                        <p:cTn id="91" dur="1" fill="hold">
                                          <p:stCondLst>
                                            <p:cond delay="0"/>
                                          </p:stCondLst>
                                        </p:cTn>
                                        <p:tgtEl>
                                          <p:spTgt spid="25">
                                            <p:txEl>
                                              <p:pRg st="0" end="0"/>
                                            </p:txEl>
                                          </p:spTgt>
                                        </p:tgtEl>
                                        <p:attrNameLst>
                                          <p:attrName>style.visibility</p:attrName>
                                        </p:attrNameLst>
                                      </p:cBhvr>
                                      <p:to>
                                        <p:strVal val="visible"/>
                                      </p:to>
                                    </p:set>
                                    <p:animEffect transition="in" filter="fade">
                                      <p:cBhvr>
                                        <p:cTn id="92" dur="500"/>
                                        <p:tgtEl>
                                          <p:spTgt spid="25">
                                            <p:txEl>
                                              <p:pRg st="0" end="0"/>
                                            </p:txEl>
                                          </p:spTgt>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24"/>
                                        </p:tgtEl>
                                        <p:attrNameLst>
                                          <p:attrName>style.visibility</p:attrName>
                                        </p:attrNameLst>
                                      </p:cBhvr>
                                      <p:to>
                                        <p:strVal val="visible"/>
                                      </p:to>
                                    </p:set>
                                    <p:animEffect transition="in" filter="fade">
                                      <p:cBhvr>
                                        <p:cTn id="95" dur="500"/>
                                        <p:tgtEl>
                                          <p:spTgt spid="24"/>
                                        </p:tgtEl>
                                      </p:cBhvr>
                                    </p:animEffect>
                                  </p:childTnLst>
                                </p:cTn>
                              </p:par>
                              <p:par>
                                <p:cTn id="96" presetID="2" presetClass="entr" presetSubtype="4" decel="100000" fill="hold" grpId="0" nodeType="withEffect">
                                  <p:stCondLst>
                                    <p:cond delay="0"/>
                                  </p:stCondLst>
                                  <p:childTnLst>
                                    <p:set>
                                      <p:cBhvr>
                                        <p:cTn id="97" dur="1" fill="hold">
                                          <p:stCondLst>
                                            <p:cond delay="0"/>
                                          </p:stCondLst>
                                        </p:cTn>
                                        <p:tgtEl>
                                          <p:spTgt spid="23"/>
                                        </p:tgtEl>
                                        <p:attrNameLst>
                                          <p:attrName>style.visibility</p:attrName>
                                        </p:attrNameLst>
                                      </p:cBhvr>
                                      <p:to>
                                        <p:strVal val="visible"/>
                                      </p:to>
                                    </p:set>
                                    <p:anim calcmode="lin" valueType="num">
                                      <p:cBhvr additive="base">
                                        <p:cTn id="98" dur="1000" fill="hold"/>
                                        <p:tgtEl>
                                          <p:spTgt spid="23"/>
                                        </p:tgtEl>
                                        <p:attrNameLst>
                                          <p:attrName>ppt_x</p:attrName>
                                        </p:attrNameLst>
                                      </p:cBhvr>
                                      <p:tavLst>
                                        <p:tav tm="0">
                                          <p:val>
                                            <p:strVal val="#ppt_x"/>
                                          </p:val>
                                        </p:tav>
                                        <p:tav tm="100000">
                                          <p:val>
                                            <p:strVal val="#ppt_x"/>
                                          </p:val>
                                        </p:tav>
                                      </p:tavLst>
                                    </p:anim>
                                    <p:anim calcmode="lin" valueType="num">
                                      <p:cBhvr additive="base">
                                        <p:cTn id="99" dur="1000" fill="hold"/>
                                        <p:tgtEl>
                                          <p:spTgt spid="23"/>
                                        </p:tgtEl>
                                        <p:attrNameLst>
                                          <p:attrName>ppt_y</p:attrName>
                                        </p:attrNameLst>
                                      </p:cBhvr>
                                      <p:tavLst>
                                        <p:tav tm="0">
                                          <p:val>
                                            <p:strVal val="1+#ppt_h/2"/>
                                          </p:val>
                                        </p:tav>
                                        <p:tav tm="100000">
                                          <p:val>
                                            <p:strVal val="#ppt_y"/>
                                          </p:val>
                                        </p:tav>
                                      </p:tavLst>
                                    </p:anim>
                                  </p:childTnLst>
                                </p:cTn>
                              </p:par>
                              <p:par>
                                <p:cTn id="100" presetID="53" presetClass="entr" presetSubtype="16" fill="hold" grpId="1" nodeType="withEffect">
                                  <p:stCondLst>
                                    <p:cond delay="0"/>
                                  </p:stCondLst>
                                  <p:childTnLst>
                                    <p:set>
                                      <p:cBhvr>
                                        <p:cTn id="101" dur="1" fill="hold">
                                          <p:stCondLst>
                                            <p:cond delay="0"/>
                                          </p:stCondLst>
                                        </p:cTn>
                                        <p:tgtEl>
                                          <p:spTgt spid="23"/>
                                        </p:tgtEl>
                                        <p:attrNameLst>
                                          <p:attrName>style.visibility</p:attrName>
                                        </p:attrNameLst>
                                      </p:cBhvr>
                                      <p:to>
                                        <p:strVal val="visible"/>
                                      </p:to>
                                    </p:set>
                                    <p:anim calcmode="lin" valueType="num">
                                      <p:cBhvr>
                                        <p:cTn id="102" dur="750" fill="hold"/>
                                        <p:tgtEl>
                                          <p:spTgt spid="23"/>
                                        </p:tgtEl>
                                        <p:attrNameLst>
                                          <p:attrName>ppt_w</p:attrName>
                                        </p:attrNameLst>
                                      </p:cBhvr>
                                      <p:tavLst>
                                        <p:tav tm="0">
                                          <p:val>
                                            <p:fltVal val="0"/>
                                          </p:val>
                                        </p:tav>
                                        <p:tav tm="100000">
                                          <p:val>
                                            <p:strVal val="#ppt_w"/>
                                          </p:val>
                                        </p:tav>
                                      </p:tavLst>
                                    </p:anim>
                                    <p:anim calcmode="lin" valueType="num">
                                      <p:cBhvr>
                                        <p:cTn id="103" dur="750" fill="hold"/>
                                        <p:tgtEl>
                                          <p:spTgt spid="23"/>
                                        </p:tgtEl>
                                        <p:attrNameLst>
                                          <p:attrName>ppt_h</p:attrName>
                                        </p:attrNameLst>
                                      </p:cBhvr>
                                      <p:tavLst>
                                        <p:tav tm="0">
                                          <p:val>
                                            <p:fltVal val="0"/>
                                          </p:val>
                                        </p:tav>
                                        <p:tav tm="100000">
                                          <p:val>
                                            <p:strVal val="#ppt_h"/>
                                          </p:val>
                                        </p:tav>
                                      </p:tavLst>
                                    </p:anim>
                                    <p:animEffect transition="in" filter="fade">
                                      <p:cBhvr>
                                        <p:cTn id="104" dur="750"/>
                                        <p:tgtEl>
                                          <p:spTgt spid="23"/>
                                        </p:tgtEl>
                                      </p:cBhvr>
                                    </p:animEffect>
                                  </p:childTnLst>
                                </p:cTn>
                              </p:par>
                            </p:childTnLst>
                          </p:cTn>
                        </p:par>
                        <p:par>
                          <p:cTn id="105" fill="hold">
                            <p:stCondLst>
                              <p:cond delay="9300"/>
                            </p:stCondLst>
                            <p:childTnLst>
                              <p:par>
                                <p:cTn id="106" presetID="10" presetClass="entr" presetSubtype="0" fill="hold" grpId="0" nodeType="afterEffect">
                                  <p:stCondLst>
                                    <p:cond delay="250"/>
                                  </p:stCondLst>
                                  <p:childTnLst>
                                    <p:set>
                                      <p:cBhvr>
                                        <p:cTn id="107" dur="1" fill="hold">
                                          <p:stCondLst>
                                            <p:cond delay="0"/>
                                          </p:stCondLst>
                                        </p:cTn>
                                        <p:tgtEl>
                                          <p:spTgt spid="26"/>
                                        </p:tgtEl>
                                        <p:attrNameLst>
                                          <p:attrName>style.visibility</p:attrName>
                                        </p:attrNameLst>
                                      </p:cBhvr>
                                      <p:to>
                                        <p:strVal val="visible"/>
                                      </p:to>
                                    </p:set>
                                    <p:animEffect transition="in" filter="fade">
                                      <p:cBhvr>
                                        <p:cTn id="108"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5" grpId="0" animBg="1"/>
      <p:bldP spid="7" grpId="0" build="p">
        <p:tmplLst>
          <p:tmpl lvl="1">
            <p:tnLst>
              <p:par>
                <p:cTn presetID="10" presetClass="entr" presetSubtype="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10" grpId="0" animBg="1"/>
      <p:bldP spid="10" grpId="1" animBg="1"/>
      <p:bldP spid="11" grpId="0" animBg="1"/>
      <p:bldP spid="12" grpId="0" build="p">
        <p:tmplLst>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3" grpId="0">
        <p:tmplLst>
          <p:tmpl>
            <p:tnLst>
              <p:par>
                <p:cTn presetID="10" presetClass="entr" presetSubtype="0" fill="hold" nodeType="afterEffect">
                  <p:stCondLst>
                    <p:cond delay="25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4" grpId="0">
        <p:tmplLst>
          <p:tmpl>
            <p:tnLst>
              <p:par>
                <p:cTn presetID="10" presetClass="entr" presetSubtype="0" fill="hold" nodeType="afterEffect">
                  <p:stCondLst>
                    <p:cond delay="25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5" grpId="0" animBg="1"/>
      <p:bldP spid="15" grpId="1"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8" grpId="0">
        <p:tmplLst>
          <p:tmpl>
            <p:tnLst>
              <p:par>
                <p:cTn presetID="10" presetClass="entr" presetSubtype="0" fill="hold" nodeType="afterEffect">
                  <p:stCondLst>
                    <p:cond delay="25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animBg="1"/>
      <p:bldP spid="19" grpId="1" animBg="1"/>
      <p:bldP spid="20" grpId="0" animBg="1"/>
      <p:bldP spid="21" grpId="0" build="p">
        <p:tmplLst>
          <p:tmpl lvl="1">
            <p:tnLst>
              <p:par>
                <p:cTn presetID="10" presetClass="entr" presetSubtype="0" fill="hold" nodeType="with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fade">
                      <p:cBhvr>
                        <p:cTn dur="500"/>
                        <p:tgtEl>
                          <p:spTgt spid="21"/>
                        </p:tgtEl>
                      </p:cBhvr>
                    </p:animEffect>
                  </p:childTnLst>
                </p:cTn>
              </p:par>
            </p:tnLst>
          </p:tmpl>
        </p:tmplLst>
      </p:bldP>
      <p:bldP spid="22" grpId="0">
        <p:tmplLst>
          <p:tmpl>
            <p:tnLst>
              <p:par>
                <p:cTn presetID="10" presetClass="entr" presetSubtype="0" fill="hold" nodeType="afterEffect">
                  <p:stCondLst>
                    <p:cond delay="25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3" grpId="0" animBg="1"/>
      <p:bldP spid="23" grpId="1" animBg="1"/>
      <p:bldP spid="24" grpId="0" animBg="1"/>
      <p:bldP spid="25" grpId="0" build="p">
        <p:tmplLst>
          <p:tmpl lvl="1">
            <p:tnLst>
              <p:par>
                <p:cTn presetID="10" presetClass="entr" presetSubtype="0"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P spid="26" grpId="0">
        <p:tmplLst>
          <p:tmpl>
            <p:tnLst>
              <p:par>
                <p:cTn presetID="10" presetClass="entr" presetSubtype="0" fill="hold" nodeType="afterEffect">
                  <p:stCondLst>
                    <p:cond delay="25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27" grpId="0"/>
    </p:bld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imple process 3">
    <p:bg>
      <p:bgPr>
        <a:solidFill>
          <a:schemeClr val="tx1"/>
        </a:solidFill>
        <a:effectLst/>
      </p:bgPr>
    </p:bg>
    <p:spTree>
      <p:nvGrpSpPr>
        <p:cNvPr id="1" name=""/>
        <p:cNvGrpSpPr/>
        <p:nvPr/>
      </p:nvGrpSpPr>
      <p:grpSpPr>
        <a:xfrm>
          <a:off x="0" y="0"/>
          <a:ext cx="0" cy="0"/>
          <a:chOff x="0" y="0"/>
          <a:chExt cx="0" cy="0"/>
        </a:xfrm>
      </p:grpSpPr>
      <p:cxnSp>
        <p:nvCxnSpPr>
          <p:cNvPr id="24" name="Straight Connector 23"/>
          <p:cNvCxnSpPr/>
          <p:nvPr userDrawn="1"/>
        </p:nvCxnSpPr>
        <p:spPr>
          <a:xfrm>
            <a:off x="0" y="4227512"/>
            <a:ext cx="18288000" cy="0"/>
          </a:xfrm>
          <a:prstGeom prst="line">
            <a:avLst/>
          </a:prstGeom>
          <a:ln w="1270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5" name="Diamond 4"/>
          <p:cNvSpPr/>
          <p:nvPr userDrawn="1"/>
        </p:nvSpPr>
        <p:spPr>
          <a:xfrm>
            <a:off x="3937000" y="3588883"/>
            <a:ext cx="1277258" cy="1277258"/>
          </a:xfrm>
          <a:prstGeom prst="diamond">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2" name="Text Placeholder 5"/>
          <p:cNvSpPr>
            <a:spLocks noGrp="1"/>
          </p:cNvSpPr>
          <p:nvPr>
            <p:ph type="body" sz="quarter" idx="14" hasCustomPrompt="1"/>
          </p:nvPr>
        </p:nvSpPr>
        <p:spPr>
          <a:xfrm rot="18900000">
            <a:off x="4642653" y="2656178"/>
            <a:ext cx="2465051" cy="569418"/>
          </a:xfrm>
        </p:spPr>
        <p:txBody>
          <a:bodyPr anchor="ctr">
            <a:normAutofit/>
          </a:bodyPr>
          <a:lstStyle>
            <a:lvl1pPr marL="0" indent="0" algn="l">
              <a:lnSpc>
                <a:spcPct val="100000"/>
              </a:lnSpc>
              <a:spcBef>
                <a:spcPts val="0"/>
              </a:spcBef>
              <a:buFontTx/>
              <a:buNone/>
              <a:defRPr sz="2800">
                <a:solidFill>
                  <a:schemeClr val="bg1"/>
                </a:solidFill>
                <a:latin typeface="+mj-lt"/>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Word</a:t>
            </a:r>
            <a:endParaRPr kumimoji="1" lang="ja-JP" altLang="en-US" dirty="0"/>
          </a:p>
        </p:txBody>
      </p:sp>
      <p:sp>
        <p:nvSpPr>
          <p:cNvPr id="14" name="Text Placeholder 5"/>
          <p:cNvSpPr>
            <a:spLocks noGrp="1"/>
          </p:cNvSpPr>
          <p:nvPr>
            <p:ph type="body" sz="quarter" idx="16" hasCustomPrompt="1"/>
          </p:nvPr>
        </p:nvSpPr>
        <p:spPr>
          <a:xfrm rot="18900000">
            <a:off x="13782910" y="2656179"/>
            <a:ext cx="2465051" cy="569418"/>
          </a:xfrm>
        </p:spPr>
        <p:txBody>
          <a:bodyPr anchor="ctr">
            <a:normAutofit/>
          </a:bodyPr>
          <a:lstStyle>
            <a:lvl1pPr marL="0" indent="0" algn="l">
              <a:lnSpc>
                <a:spcPct val="100000"/>
              </a:lnSpc>
              <a:spcBef>
                <a:spcPts val="0"/>
              </a:spcBef>
              <a:buFontTx/>
              <a:buNone/>
              <a:defRPr sz="2800">
                <a:solidFill>
                  <a:schemeClr val="bg1"/>
                </a:solidFill>
                <a:latin typeface="+mj-lt"/>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Word</a:t>
            </a:r>
            <a:endParaRPr kumimoji="1" lang="ja-JP" altLang="en-US" dirty="0"/>
          </a:p>
        </p:txBody>
      </p:sp>
      <p:sp>
        <p:nvSpPr>
          <p:cNvPr id="15" name="Text Placeholder 5"/>
          <p:cNvSpPr>
            <a:spLocks noGrp="1"/>
          </p:cNvSpPr>
          <p:nvPr>
            <p:ph type="body" sz="quarter" idx="17" hasCustomPrompt="1"/>
          </p:nvPr>
        </p:nvSpPr>
        <p:spPr>
          <a:xfrm rot="18900000">
            <a:off x="3990571" y="5012235"/>
            <a:ext cx="2311707" cy="569418"/>
          </a:xfrm>
        </p:spPr>
        <p:txBody>
          <a:bodyPr anchor="ctr">
            <a:normAutofit/>
          </a:bodyPr>
          <a:lstStyle>
            <a:lvl1pPr marL="0" indent="0" algn="r">
              <a:lnSpc>
                <a:spcPct val="100000"/>
              </a:lnSpc>
              <a:spcBef>
                <a:spcPts val="0"/>
              </a:spcBef>
              <a:buFontTx/>
              <a:buNone/>
              <a:defRPr sz="2800">
                <a:solidFill>
                  <a:schemeClr val="bg1"/>
                </a:solidFill>
                <a:latin typeface="+mj-lt"/>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Word</a:t>
            </a:r>
            <a:endParaRPr kumimoji="1" lang="ja-JP" altLang="en-US" dirty="0"/>
          </a:p>
        </p:txBody>
      </p:sp>
      <p:sp>
        <p:nvSpPr>
          <p:cNvPr id="16" name="Text Placeholder 5"/>
          <p:cNvSpPr>
            <a:spLocks noGrp="1"/>
          </p:cNvSpPr>
          <p:nvPr>
            <p:ph type="body" sz="quarter" idx="18" hasCustomPrompt="1"/>
          </p:nvPr>
        </p:nvSpPr>
        <p:spPr>
          <a:xfrm rot="18900000">
            <a:off x="6732863" y="5175213"/>
            <a:ext cx="2311707" cy="569418"/>
          </a:xfrm>
        </p:spPr>
        <p:txBody>
          <a:bodyPr anchor="ctr">
            <a:normAutofit/>
          </a:bodyPr>
          <a:lstStyle>
            <a:lvl1pPr marL="0" indent="0" algn="r">
              <a:lnSpc>
                <a:spcPct val="100000"/>
              </a:lnSpc>
              <a:spcBef>
                <a:spcPts val="0"/>
              </a:spcBef>
              <a:buFontTx/>
              <a:buNone/>
              <a:defRPr sz="2800">
                <a:solidFill>
                  <a:schemeClr val="bg1"/>
                </a:solidFill>
                <a:latin typeface="+mj-lt"/>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Word</a:t>
            </a:r>
            <a:endParaRPr kumimoji="1" lang="ja-JP" altLang="en-US" dirty="0"/>
          </a:p>
        </p:txBody>
      </p:sp>
      <p:sp>
        <p:nvSpPr>
          <p:cNvPr id="19" name="Text Placeholder 5"/>
          <p:cNvSpPr>
            <a:spLocks noGrp="1"/>
          </p:cNvSpPr>
          <p:nvPr>
            <p:ph type="body" sz="quarter" idx="20" hasCustomPrompt="1"/>
          </p:nvPr>
        </p:nvSpPr>
        <p:spPr>
          <a:xfrm rot="18900000">
            <a:off x="9827014" y="5012235"/>
            <a:ext cx="2311707" cy="569418"/>
          </a:xfrm>
        </p:spPr>
        <p:txBody>
          <a:bodyPr anchor="ctr">
            <a:normAutofit/>
          </a:bodyPr>
          <a:lstStyle>
            <a:lvl1pPr marL="0" indent="0" algn="r">
              <a:lnSpc>
                <a:spcPct val="100000"/>
              </a:lnSpc>
              <a:spcBef>
                <a:spcPts val="0"/>
              </a:spcBef>
              <a:buFontTx/>
              <a:buNone/>
              <a:defRPr sz="2800">
                <a:solidFill>
                  <a:schemeClr val="bg1"/>
                </a:solidFill>
                <a:latin typeface="+mj-lt"/>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Word</a:t>
            </a:r>
            <a:endParaRPr kumimoji="1" lang="ja-JP" altLang="en-US" dirty="0"/>
          </a:p>
        </p:txBody>
      </p:sp>
      <p:sp>
        <p:nvSpPr>
          <p:cNvPr id="20" name="Text Placeholder 5"/>
          <p:cNvSpPr>
            <a:spLocks noGrp="1"/>
          </p:cNvSpPr>
          <p:nvPr>
            <p:ph type="body" sz="quarter" idx="21" hasCustomPrompt="1"/>
          </p:nvPr>
        </p:nvSpPr>
        <p:spPr>
          <a:xfrm rot="18900000">
            <a:off x="7396867" y="2816416"/>
            <a:ext cx="2465051" cy="569418"/>
          </a:xfrm>
        </p:spPr>
        <p:txBody>
          <a:bodyPr anchor="ctr">
            <a:normAutofit/>
          </a:bodyPr>
          <a:lstStyle>
            <a:lvl1pPr marL="0" indent="0" algn="l">
              <a:lnSpc>
                <a:spcPct val="100000"/>
              </a:lnSpc>
              <a:spcBef>
                <a:spcPts val="0"/>
              </a:spcBef>
              <a:buFontTx/>
              <a:buNone/>
              <a:defRPr sz="2800">
                <a:solidFill>
                  <a:schemeClr val="bg1"/>
                </a:solidFill>
                <a:latin typeface="+mj-lt"/>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Word</a:t>
            </a:r>
            <a:endParaRPr kumimoji="1" lang="ja-JP" altLang="en-US" dirty="0"/>
          </a:p>
        </p:txBody>
      </p:sp>
      <p:sp>
        <p:nvSpPr>
          <p:cNvPr id="23" name="Text Placeholder 5"/>
          <p:cNvSpPr>
            <a:spLocks noGrp="1"/>
          </p:cNvSpPr>
          <p:nvPr>
            <p:ph type="body" sz="quarter" idx="22" hasCustomPrompt="1"/>
          </p:nvPr>
        </p:nvSpPr>
        <p:spPr>
          <a:xfrm rot="18900000">
            <a:off x="10651818" y="2816417"/>
            <a:ext cx="2465051" cy="569418"/>
          </a:xfrm>
        </p:spPr>
        <p:txBody>
          <a:bodyPr anchor="ctr">
            <a:normAutofit/>
          </a:bodyPr>
          <a:lstStyle>
            <a:lvl1pPr marL="0" indent="0" algn="l">
              <a:lnSpc>
                <a:spcPct val="100000"/>
              </a:lnSpc>
              <a:spcBef>
                <a:spcPts val="0"/>
              </a:spcBef>
              <a:buFontTx/>
              <a:buNone/>
              <a:defRPr sz="2800">
                <a:solidFill>
                  <a:schemeClr val="bg1"/>
                </a:solidFill>
                <a:latin typeface="+mj-lt"/>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Word</a:t>
            </a:r>
            <a:endParaRPr kumimoji="1" lang="ja-JP" altLang="en-US" dirty="0"/>
          </a:p>
        </p:txBody>
      </p:sp>
      <p:sp>
        <p:nvSpPr>
          <p:cNvPr id="27" name="Title 1"/>
          <p:cNvSpPr>
            <a:spLocks noGrp="1"/>
          </p:cNvSpPr>
          <p:nvPr>
            <p:ph type="title" hasCustomPrompt="1"/>
          </p:nvPr>
        </p:nvSpPr>
        <p:spPr>
          <a:xfrm>
            <a:off x="1403350" y="7000825"/>
            <a:ext cx="5724525" cy="2048004"/>
          </a:xfrm>
        </p:spPr>
        <p:txBody>
          <a:bodyPr anchor="ctr"/>
          <a:lstStyle>
            <a:lvl1pPr algn="r">
              <a:defRPr>
                <a:solidFill>
                  <a:schemeClr val="bg1"/>
                </a:solidFill>
              </a:defRPr>
            </a:lvl1pPr>
          </a:lstStyle>
          <a:p>
            <a:r>
              <a:rPr kumimoji="1" lang="en-US" altLang="ja-JP" dirty="0"/>
              <a:t>Slide title</a:t>
            </a:r>
            <a:endParaRPr kumimoji="1" lang="ja-JP" altLang="en-US" dirty="0"/>
          </a:p>
        </p:txBody>
      </p:sp>
      <p:sp>
        <p:nvSpPr>
          <p:cNvPr id="28" name="Text Placeholder 5"/>
          <p:cNvSpPr>
            <a:spLocks noGrp="1"/>
          </p:cNvSpPr>
          <p:nvPr>
            <p:ph type="body" sz="quarter" idx="12" hasCustomPrompt="1"/>
          </p:nvPr>
        </p:nvSpPr>
        <p:spPr>
          <a:xfrm>
            <a:off x="7578969" y="7188201"/>
            <a:ext cx="7686431" cy="1663700"/>
          </a:xfrm>
        </p:spPr>
        <p:txBody>
          <a:bodyPr anchor="ctr"/>
          <a:lstStyle>
            <a:lvl1pPr marL="0" indent="0" algn="just">
              <a:spcBef>
                <a:spcPts val="0"/>
              </a:spcBef>
              <a:buFontTx/>
              <a:buNone/>
              <a:defRPr>
                <a:solidFill>
                  <a:schemeClr val="bg1"/>
                </a:solidFill>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Text goes here</a:t>
            </a:r>
            <a:endParaRPr kumimoji="1" lang="ja-JP" altLang="en-US" dirty="0"/>
          </a:p>
        </p:txBody>
      </p:sp>
      <p:sp>
        <p:nvSpPr>
          <p:cNvPr id="8" name="Diamond 7"/>
          <p:cNvSpPr/>
          <p:nvPr userDrawn="1"/>
        </p:nvSpPr>
        <p:spPr>
          <a:xfrm>
            <a:off x="5885543" y="3908197"/>
            <a:ext cx="638629" cy="638629"/>
          </a:xfrm>
          <a:prstGeom prst="diamond">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9" name="Diamond 8"/>
          <p:cNvSpPr/>
          <p:nvPr userDrawn="1"/>
        </p:nvSpPr>
        <p:spPr>
          <a:xfrm>
            <a:off x="7195457" y="3908197"/>
            <a:ext cx="638629" cy="638629"/>
          </a:xfrm>
          <a:prstGeom prst="diamond">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6" name="Diamond 5"/>
          <p:cNvSpPr/>
          <p:nvPr userDrawn="1"/>
        </p:nvSpPr>
        <p:spPr>
          <a:xfrm>
            <a:off x="8505371" y="3588883"/>
            <a:ext cx="1277258" cy="1277258"/>
          </a:xfrm>
          <a:prstGeom prst="diamond">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0" name="Diamond 9"/>
          <p:cNvSpPr/>
          <p:nvPr userDrawn="1"/>
        </p:nvSpPr>
        <p:spPr>
          <a:xfrm>
            <a:off x="10453914" y="3908197"/>
            <a:ext cx="638629" cy="638629"/>
          </a:xfrm>
          <a:prstGeom prst="diamond">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1" name="Diamond 10"/>
          <p:cNvSpPr/>
          <p:nvPr userDrawn="1"/>
        </p:nvSpPr>
        <p:spPr>
          <a:xfrm>
            <a:off x="11763828" y="3908197"/>
            <a:ext cx="638629" cy="638629"/>
          </a:xfrm>
          <a:prstGeom prst="diamond">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7" name="Diamond 6"/>
          <p:cNvSpPr/>
          <p:nvPr userDrawn="1"/>
        </p:nvSpPr>
        <p:spPr>
          <a:xfrm>
            <a:off x="13073743" y="3588883"/>
            <a:ext cx="1277258" cy="1277258"/>
          </a:xfrm>
          <a:prstGeom prst="diamond">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1" name="Footer Placeholder 2"/>
          <p:cNvSpPr>
            <a:spLocks noGrp="1"/>
          </p:cNvSpPr>
          <p:nvPr>
            <p:ph type="ftr" sz="quarter" idx="10"/>
          </p:nvPr>
        </p:nvSpPr>
        <p:spPr>
          <a:xfrm>
            <a:off x="11169650" y="9616425"/>
            <a:ext cx="6781800" cy="547603"/>
          </a:xfrm>
        </p:spPr>
        <p:txBody>
          <a:bodyPr/>
          <a:lstStyle/>
          <a:p>
            <a:r>
              <a:rPr kumimoji="1" lang="en-US" altLang="ja-JP"/>
              <a:t>The Power of PowerPoint - thepopp.com</a:t>
            </a:r>
            <a:endParaRPr kumimoji="1" lang="ja-JP" altLang="en-US" dirty="0"/>
          </a:p>
        </p:txBody>
      </p:sp>
      <p:sp>
        <p:nvSpPr>
          <p:cNvPr id="22" name="Slide Number Placeholder 3"/>
          <p:cNvSpPr>
            <a:spLocks noGrp="1"/>
          </p:cNvSpPr>
          <p:nvPr>
            <p:ph type="sldNum" sz="quarter" idx="11"/>
          </p:nvPr>
        </p:nvSpPr>
        <p:spPr>
          <a:xfrm>
            <a:off x="16757650" y="8877368"/>
            <a:ext cx="1219200" cy="1012858"/>
          </a:xfrm>
        </p:spPr>
        <p:txBody>
          <a:bodyPr/>
          <a:lstStyle>
            <a:lvl1pPr>
              <a:defRPr>
                <a:solidFill>
                  <a:schemeClr val="tx2"/>
                </a:solidFill>
              </a:defRPr>
            </a:lvl1pPr>
          </a:lstStyle>
          <a:p>
            <a:fld id="{B54AD89C-DF1E-4948-B597-5DD47B34A9CA}" type="slidenum">
              <a:rPr kumimoji="1" lang="ja-JP" altLang="en-US" smtClean="0"/>
              <a:pPr/>
              <a:t>‹#›</a:t>
            </a:fld>
            <a:endParaRPr kumimoji="1" lang="ja-JP" altLang="en-US" dirty="0"/>
          </a:p>
        </p:txBody>
      </p:sp>
    </p:spTree>
    <p:extLst>
      <p:ext uri="{BB962C8B-B14F-4D97-AF65-F5344CB8AC3E}">
        <p14:creationId xmlns:p14="http://schemas.microsoft.com/office/powerpoint/2010/main" val="2564101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750"/>
                                        <p:tgtEl>
                                          <p:spTgt spid="24"/>
                                        </p:tgtEl>
                                      </p:cBhvr>
                                    </p:animEffect>
                                  </p:childTnLst>
                                </p:cTn>
                              </p:par>
                            </p:childTnLst>
                          </p:cTn>
                        </p:par>
                        <p:par>
                          <p:cTn id="8" fill="hold">
                            <p:stCondLst>
                              <p:cond delay="750"/>
                            </p:stCondLst>
                            <p:childTnLst>
                              <p:par>
                                <p:cTn id="9" presetID="2" presetClass="entr" presetSubtype="8" decel="10000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1000" fill="hold"/>
                                        <p:tgtEl>
                                          <p:spTgt spid="5"/>
                                        </p:tgtEl>
                                        <p:attrNameLst>
                                          <p:attrName>ppt_x</p:attrName>
                                        </p:attrNameLst>
                                      </p:cBhvr>
                                      <p:tavLst>
                                        <p:tav tm="0">
                                          <p:val>
                                            <p:strVal val="0-#ppt_w/2"/>
                                          </p:val>
                                        </p:tav>
                                        <p:tav tm="100000">
                                          <p:val>
                                            <p:strVal val="#ppt_x"/>
                                          </p:val>
                                        </p:tav>
                                      </p:tavLst>
                                    </p:anim>
                                    <p:anim calcmode="lin" valueType="num">
                                      <p:cBhvr additive="base">
                                        <p:cTn id="12" dur="1000" fill="hold"/>
                                        <p:tgtEl>
                                          <p:spTgt spid="5"/>
                                        </p:tgtEl>
                                        <p:attrNameLst>
                                          <p:attrName>ppt_y</p:attrName>
                                        </p:attrNameLst>
                                      </p:cBhvr>
                                      <p:tavLst>
                                        <p:tav tm="0">
                                          <p:val>
                                            <p:strVal val="#ppt_y"/>
                                          </p:val>
                                        </p:tav>
                                        <p:tav tm="100000">
                                          <p:val>
                                            <p:strVal val="#ppt_y"/>
                                          </p:val>
                                        </p:tav>
                                      </p:tavLst>
                                    </p:anim>
                                  </p:childTnLst>
                                </p:cTn>
                              </p:par>
                              <p:par>
                                <p:cTn id="13" presetID="49" presetClass="entr" presetSubtype="0" decel="100000" fill="hold" grpId="1" nodeType="with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p:cTn id="15" dur="1000" fill="hold"/>
                                        <p:tgtEl>
                                          <p:spTgt spid="5"/>
                                        </p:tgtEl>
                                        <p:attrNameLst>
                                          <p:attrName>ppt_w</p:attrName>
                                        </p:attrNameLst>
                                      </p:cBhvr>
                                      <p:tavLst>
                                        <p:tav tm="0">
                                          <p:val>
                                            <p:fltVal val="0"/>
                                          </p:val>
                                        </p:tav>
                                        <p:tav tm="100000">
                                          <p:val>
                                            <p:strVal val="#ppt_w"/>
                                          </p:val>
                                        </p:tav>
                                      </p:tavLst>
                                    </p:anim>
                                    <p:anim calcmode="lin" valueType="num">
                                      <p:cBhvr>
                                        <p:cTn id="16" dur="1000" fill="hold"/>
                                        <p:tgtEl>
                                          <p:spTgt spid="5"/>
                                        </p:tgtEl>
                                        <p:attrNameLst>
                                          <p:attrName>ppt_h</p:attrName>
                                        </p:attrNameLst>
                                      </p:cBhvr>
                                      <p:tavLst>
                                        <p:tav tm="0">
                                          <p:val>
                                            <p:fltVal val="0"/>
                                          </p:val>
                                        </p:tav>
                                        <p:tav tm="100000">
                                          <p:val>
                                            <p:strVal val="#ppt_h"/>
                                          </p:val>
                                        </p:tav>
                                      </p:tavLst>
                                    </p:anim>
                                    <p:anim calcmode="lin" valueType="num">
                                      <p:cBhvr>
                                        <p:cTn id="17" dur="1000" fill="hold"/>
                                        <p:tgtEl>
                                          <p:spTgt spid="5"/>
                                        </p:tgtEl>
                                        <p:attrNameLst>
                                          <p:attrName>style.rotation</p:attrName>
                                        </p:attrNameLst>
                                      </p:cBhvr>
                                      <p:tavLst>
                                        <p:tav tm="0">
                                          <p:val>
                                            <p:fltVal val="360"/>
                                          </p:val>
                                        </p:tav>
                                        <p:tav tm="100000">
                                          <p:val>
                                            <p:fltVal val="0"/>
                                          </p:val>
                                        </p:tav>
                                      </p:tavLst>
                                    </p:anim>
                                    <p:animEffect transition="in" filter="fade">
                                      <p:cBhvr>
                                        <p:cTn id="18" dur="1000"/>
                                        <p:tgtEl>
                                          <p:spTgt spid="5"/>
                                        </p:tgtEl>
                                      </p:cBhvr>
                                    </p:animEffect>
                                  </p:childTnLst>
                                </p:cTn>
                              </p:par>
                            </p:childTnLst>
                          </p:cTn>
                        </p:par>
                        <p:par>
                          <p:cTn id="19" fill="hold">
                            <p:stCondLst>
                              <p:cond delay="1750"/>
                            </p:stCondLst>
                            <p:childTnLst>
                              <p:par>
                                <p:cTn id="20" presetID="10" presetClass="entr" presetSubtype="0" fill="hold" grpId="0" nodeType="afterEffect">
                                  <p:stCondLst>
                                    <p:cond delay="0"/>
                                  </p:stCondLst>
                                  <p:childTnLst>
                                    <p:set>
                                      <p:cBhvr>
                                        <p:cTn id="21" dur="1" fill="hold">
                                          <p:stCondLst>
                                            <p:cond delay="0"/>
                                          </p:stCondLst>
                                        </p:cTn>
                                        <p:tgtEl>
                                          <p:spTgt spid="12">
                                            <p:txEl>
                                              <p:pRg st="0" end="0"/>
                                            </p:txEl>
                                          </p:spTgt>
                                        </p:tgtEl>
                                        <p:attrNameLst>
                                          <p:attrName>style.visibility</p:attrName>
                                        </p:attrNameLst>
                                      </p:cBhvr>
                                      <p:to>
                                        <p:strVal val="visible"/>
                                      </p:to>
                                    </p:set>
                                    <p:animEffect transition="in" filter="fade">
                                      <p:cBhvr>
                                        <p:cTn id="22" dur="500"/>
                                        <p:tgtEl>
                                          <p:spTgt spid="12">
                                            <p:txEl>
                                              <p:pRg st="0" end="0"/>
                                            </p:txEl>
                                          </p:spTgt>
                                        </p:tgtEl>
                                      </p:cBhvr>
                                    </p:animEffect>
                                  </p:childTnLst>
                                </p:cTn>
                              </p:par>
                            </p:childTnLst>
                          </p:cTn>
                        </p:par>
                        <p:par>
                          <p:cTn id="23" fill="hold">
                            <p:stCondLst>
                              <p:cond delay="2250"/>
                            </p:stCondLst>
                            <p:childTnLst>
                              <p:par>
                                <p:cTn id="24" presetID="2" presetClass="entr" presetSubtype="8" decel="100000" fill="hold" grpId="0" nodeType="afterEffect">
                                  <p:stCondLst>
                                    <p:cond delay="0"/>
                                  </p:stCondLst>
                                  <p:childTnLst>
                                    <p:set>
                                      <p:cBhvr>
                                        <p:cTn id="25" dur="1" fill="hold">
                                          <p:stCondLst>
                                            <p:cond delay="0"/>
                                          </p:stCondLst>
                                        </p:cTn>
                                        <p:tgtEl>
                                          <p:spTgt spid="8"/>
                                        </p:tgtEl>
                                        <p:attrNameLst>
                                          <p:attrName>style.visibility</p:attrName>
                                        </p:attrNameLst>
                                      </p:cBhvr>
                                      <p:to>
                                        <p:strVal val="visible"/>
                                      </p:to>
                                    </p:set>
                                    <p:anim calcmode="lin" valueType="num">
                                      <p:cBhvr additive="base">
                                        <p:cTn id="26" dur="1000" fill="hold"/>
                                        <p:tgtEl>
                                          <p:spTgt spid="8"/>
                                        </p:tgtEl>
                                        <p:attrNameLst>
                                          <p:attrName>ppt_x</p:attrName>
                                        </p:attrNameLst>
                                      </p:cBhvr>
                                      <p:tavLst>
                                        <p:tav tm="0">
                                          <p:val>
                                            <p:strVal val="0-#ppt_w/2"/>
                                          </p:val>
                                        </p:tav>
                                        <p:tav tm="100000">
                                          <p:val>
                                            <p:strVal val="#ppt_x"/>
                                          </p:val>
                                        </p:tav>
                                      </p:tavLst>
                                    </p:anim>
                                    <p:anim calcmode="lin" valueType="num">
                                      <p:cBhvr additive="base">
                                        <p:cTn id="27" dur="1000" fill="hold"/>
                                        <p:tgtEl>
                                          <p:spTgt spid="8"/>
                                        </p:tgtEl>
                                        <p:attrNameLst>
                                          <p:attrName>ppt_y</p:attrName>
                                        </p:attrNameLst>
                                      </p:cBhvr>
                                      <p:tavLst>
                                        <p:tav tm="0">
                                          <p:val>
                                            <p:strVal val="#ppt_y"/>
                                          </p:val>
                                        </p:tav>
                                        <p:tav tm="100000">
                                          <p:val>
                                            <p:strVal val="#ppt_y"/>
                                          </p:val>
                                        </p:tav>
                                      </p:tavLst>
                                    </p:anim>
                                  </p:childTnLst>
                                </p:cTn>
                              </p:par>
                              <p:par>
                                <p:cTn id="28" presetID="49" presetClass="entr" presetSubtype="0" decel="100000" fill="hold" grpId="1" nodeType="withEffect">
                                  <p:stCondLst>
                                    <p:cond delay="0"/>
                                  </p:stCondLst>
                                  <p:childTnLst>
                                    <p:set>
                                      <p:cBhvr>
                                        <p:cTn id="29" dur="1" fill="hold">
                                          <p:stCondLst>
                                            <p:cond delay="0"/>
                                          </p:stCondLst>
                                        </p:cTn>
                                        <p:tgtEl>
                                          <p:spTgt spid="8"/>
                                        </p:tgtEl>
                                        <p:attrNameLst>
                                          <p:attrName>style.visibility</p:attrName>
                                        </p:attrNameLst>
                                      </p:cBhvr>
                                      <p:to>
                                        <p:strVal val="visible"/>
                                      </p:to>
                                    </p:set>
                                    <p:anim calcmode="lin" valueType="num">
                                      <p:cBhvr>
                                        <p:cTn id="30" dur="1000" fill="hold"/>
                                        <p:tgtEl>
                                          <p:spTgt spid="8"/>
                                        </p:tgtEl>
                                        <p:attrNameLst>
                                          <p:attrName>ppt_w</p:attrName>
                                        </p:attrNameLst>
                                      </p:cBhvr>
                                      <p:tavLst>
                                        <p:tav tm="0">
                                          <p:val>
                                            <p:fltVal val="0"/>
                                          </p:val>
                                        </p:tav>
                                        <p:tav tm="100000">
                                          <p:val>
                                            <p:strVal val="#ppt_w"/>
                                          </p:val>
                                        </p:tav>
                                      </p:tavLst>
                                    </p:anim>
                                    <p:anim calcmode="lin" valueType="num">
                                      <p:cBhvr>
                                        <p:cTn id="31" dur="1000" fill="hold"/>
                                        <p:tgtEl>
                                          <p:spTgt spid="8"/>
                                        </p:tgtEl>
                                        <p:attrNameLst>
                                          <p:attrName>ppt_h</p:attrName>
                                        </p:attrNameLst>
                                      </p:cBhvr>
                                      <p:tavLst>
                                        <p:tav tm="0">
                                          <p:val>
                                            <p:fltVal val="0"/>
                                          </p:val>
                                        </p:tav>
                                        <p:tav tm="100000">
                                          <p:val>
                                            <p:strVal val="#ppt_h"/>
                                          </p:val>
                                        </p:tav>
                                      </p:tavLst>
                                    </p:anim>
                                    <p:anim calcmode="lin" valueType="num">
                                      <p:cBhvr>
                                        <p:cTn id="32" dur="1000" fill="hold"/>
                                        <p:tgtEl>
                                          <p:spTgt spid="8"/>
                                        </p:tgtEl>
                                        <p:attrNameLst>
                                          <p:attrName>style.rotation</p:attrName>
                                        </p:attrNameLst>
                                      </p:cBhvr>
                                      <p:tavLst>
                                        <p:tav tm="0">
                                          <p:val>
                                            <p:fltVal val="360"/>
                                          </p:val>
                                        </p:tav>
                                        <p:tav tm="100000">
                                          <p:val>
                                            <p:fltVal val="0"/>
                                          </p:val>
                                        </p:tav>
                                      </p:tavLst>
                                    </p:anim>
                                    <p:animEffect transition="in" filter="fade">
                                      <p:cBhvr>
                                        <p:cTn id="33" dur="1000"/>
                                        <p:tgtEl>
                                          <p:spTgt spid="8"/>
                                        </p:tgtEl>
                                      </p:cBhvr>
                                    </p:animEffect>
                                  </p:childTnLst>
                                </p:cTn>
                              </p:par>
                            </p:childTnLst>
                          </p:cTn>
                        </p:par>
                        <p:par>
                          <p:cTn id="34" fill="hold">
                            <p:stCondLst>
                              <p:cond delay="3250"/>
                            </p:stCondLst>
                            <p:childTnLst>
                              <p:par>
                                <p:cTn id="35" presetID="10" presetClass="entr" presetSubtype="0" fill="hold" grpId="0" nodeType="afterEffect">
                                  <p:stCondLst>
                                    <p:cond delay="0"/>
                                  </p:stCondLst>
                                  <p:childTnLst>
                                    <p:set>
                                      <p:cBhvr>
                                        <p:cTn id="36" dur="1" fill="hold">
                                          <p:stCondLst>
                                            <p:cond delay="0"/>
                                          </p:stCondLst>
                                        </p:cTn>
                                        <p:tgtEl>
                                          <p:spTgt spid="15">
                                            <p:txEl>
                                              <p:pRg st="0" end="0"/>
                                            </p:txEl>
                                          </p:spTgt>
                                        </p:tgtEl>
                                        <p:attrNameLst>
                                          <p:attrName>style.visibility</p:attrName>
                                        </p:attrNameLst>
                                      </p:cBhvr>
                                      <p:to>
                                        <p:strVal val="visible"/>
                                      </p:to>
                                    </p:set>
                                    <p:animEffect transition="in" filter="fade">
                                      <p:cBhvr>
                                        <p:cTn id="37" dur="500"/>
                                        <p:tgtEl>
                                          <p:spTgt spid="15">
                                            <p:txEl>
                                              <p:pRg st="0" end="0"/>
                                            </p:txEl>
                                          </p:spTgt>
                                        </p:tgtEl>
                                      </p:cBhvr>
                                    </p:animEffect>
                                  </p:childTnLst>
                                </p:cTn>
                              </p:par>
                            </p:childTnLst>
                          </p:cTn>
                        </p:par>
                        <p:par>
                          <p:cTn id="38" fill="hold">
                            <p:stCondLst>
                              <p:cond delay="3750"/>
                            </p:stCondLst>
                            <p:childTnLst>
                              <p:par>
                                <p:cTn id="39" presetID="2" presetClass="entr" presetSubtype="8" decel="100000" fill="hold" grpId="0" nodeType="afterEffect">
                                  <p:stCondLst>
                                    <p:cond delay="0"/>
                                  </p:stCondLst>
                                  <p:childTnLst>
                                    <p:set>
                                      <p:cBhvr>
                                        <p:cTn id="40" dur="1" fill="hold">
                                          <p:stCondLst>
                                            <p:cond delay="0"/>
                                          </p:stCondLst>
                                        </p:cTn>
                                        <p:tgtEl>
                                          <p:spTgt spid="9"/>
                                        </p:tgtEl>
                                        <p:attrNameLst>
                                          <p:attrName>style.visibility</p:attrName>
                                        </p:attrNameLst>
                                      </p:cBhvr>
                                      <p:to>
                                        <p:strVal val="visible"/>
                                      </p:to>
                                    </p:set>
                                    <p:anim calcmode="lin" valueType="num">
                                      <p:cBhvr additive="base">
                                        <p:cTn id="41" dur="1000" fill="hold"/>
                                        <p:tgtEl>
                                          <p:spTgt spid="9"/>
                                        </p:tgtEl>
                                        <p:attrNameLst>
                                          <p:attrName>ppt_x</p:attrName>
                                        </p:attrNameLst>
                                      </p:cBhvr>
                                      <p:tavLst>
                                        <p:tav tm="0">
                                          <p:val>
                                            <p:strVal val="0-#ppt_w/2"/>
                                          </p:val>
                                        </p:tav>
                                        <p:tav tm="100000">
                                          <p:val>
                                            <p:strVal val="#ppt_x"/>
                                          </p:val>
                                        </p:tav>
                                      </p:tavLst>
                                    </p:anim>
                                    <p:anim calcmode="lin" valueType="num">
                                      <p:cBhvr additive="base">
                                        <p:cTn id="42" dur="1000" fill="hold"/>
                                        <p:tgtEl>
                                          <p:spTgt spid="9"/>
                                        </p:tgtEl>
                                        <p:attrNameLst>
                                          <p:attrName>ppt_y</p:attrName>
                                        </p:attrNameLst>
                                      </p:cBhvr>
                                      <p:tavLst>
                                        <p:tav tm="0">
                                          <p:val>
                                            <p:strVal val="#ppt_y"/>
                                          </p:val>
                                        </p:tav>
                                        <p:tav tm="100000">
                                          <p:val>
                                            <p:strVal val="#ppt_y"/>
                                          </p:val>
                                        </p:tav>
                                      </p:tavLst>
                                    </p:anim>
                                  </p:childTnLst>
                                </p:cTn>
                              </p:par>
                              <p:par>
                                <p:cTn id="43" presetID="49" presetClass="entr" presetSubtype="0" decel="100000" fill="hold" grpId="1" nodeType="withEffect">
                                  <p:stCondLst>
                                    <p:cond delay="0"/>
                                  </p:stCondLst>
                                  <p:childTnLst>
                                    <p:set>
                                      <p:cBhvr>
                                        <p:cTn id="44" dur="1" fill="hold">
                                          <p:stCondLst>
                                            <p:cond delay="0"/>
                                          </p:stCondLst>
                                        </p:cTn>
                                        <p:tgtEl>
                                          <p:spTgt spid="9"/>
                                        </p:tgtEl>
                                        <p:attrNameLst>
                                          <p:attrName>style.visibility</p:attrName>
                                        </p:attrNameLst>
                                      </p:cBhvr>
                                      <p:to>
                                        <p:strVal val="visible"/>
                                      </p:to>
                                    </p:set>
                                    <p:anim calcmode="lin" valueType="num">
                                      <p:cBhvr>
                                        <p:cTn id="45" dur="1000" fill="hold"/>
                                        <p:tgtEl>
                                          <p:spTgt spid="9"/>
                                        </p:tgtEl>
                                        <p:attrNameLst>
                                          <p:attrName>ppt_w</p:attrName>
                                        </p:attrNameLst>
                                      </p:cBhvr>
                                      <p:tavLst>
                                        <p:tav tm="0">
                                          <p:val>
                                            <p:fltVal val="0"/>
                                          </p:val>
                                        </p:tav>
                                        <p:tav tm="100000">
                                          <p:val>
                                            <p:strVal val="#ppt_w"/>
                                          </p:val>
                                        </p:tav>
                                      </p:tavLst>
                                    </p:anim>
                                    <p:anim calcmode="lin" valueType="num">
                                      <p:cBhvr>
                                        <p:cTn id="46" dur="1000" fill="hold"/>
                                        <p:tgtEl>
                                          <p:spTgt spid="9"/>
                                        </p:tgtEl>
                                        <p:attrNameLst>
                                          <p:attrName>ppt_h</p:attrName>
                                        </p:attrNameLst>
                                      </p:cBhvr>
                                      <p:tavLst>
                                        <p:tav tm="0">
                                          <p:val>
                                            <p:fltVal val="0"/>
                                          </p:val>
                                        </p:tav>
                                        <p:tav tm="100000">
                                          <p:val>
                                            <p:strVal val="#ppt_h"/>
                                          </p:val>
                                        </p:tav>
                                      </p:tavLst>
                                    </p:anim>
                                    <p:anim calcmode="lin" valueType="num">
                                      <p:cBhvr>
                                        <p:cTn id="47" dur="1000" fill="hold"/>
                                        <p:tgtEl>
                                          <p:spTgt spid="9"/>
                                        </p:tgtEl>
                                        <p:attrNameLst>
                                          <p:attrName>style.rotation</p:attrName>
                                        </p:attrNameLst>
                                      </p:cBhvr>
                                      <p:tavLst>
                                        <p:tav tm="0">
                                          <p:val>
                                            <p:fltVal val="360"/>
                                          </p:val>
                                        </p:tav>
                                        <p:tav tm="100000">
                                          <p:val>
                                            <p:fltVal val="0"/>
                                          </p:val>
                                        </p:tav>
                                      </p:tavLst>
                                    </p:anim>
                                    <p:animEffect transition="in" filter="fade">
                                      <p:cBhvr>
                                        <p:cTn id="48" dur="1000"/>
                                        <p:tgtEl>
                                          <p:spTgt spid="9"/>
                                        </p:tgtEl>
                                      </p:cBhvr>
                                    </p:animEffect>
                                  </p:childTnLst>
                                </p:cTn>
                              </p:par>
                            </p:childTnLst>
                          </p:cTn>
                        </p:par>
                        <p:par>
                          <p:cTn id="49" fill="hold">
                            <p:stCondLst>
                              <p:cond delay="4750"/>
                            </p:stCondLst>
                            <p:childTnLst>
                              <p:par>
                                <p:cTn id="50" presetID="10" presetClass="entr" presetSubtype="0" fill="hold" grpId="0" nodeType="afterEffect">
                                  <p:stCondLst>
                                    <p:cond delay="0"/>
                                  </p:stCondLst>
                                  <p:childTnLst>
                                    <p:set>
                                      <p:cBhvr>
                                        <p:cTn id="51" dur="1" fill="hold">
                                          <p:stCondLst>
                                            <p:cond delay="0"/>
                                          </p:stCondLst>
                                        </p:cTn>
                                        <p:tgtEl>
                                          <p:spTgt spid="20">
                                            <p:txEl>
                                              <p:pRg st="0" end="0"/>
                                            </p:txEl>
                                          </p:spTgt>
                                        </p:tgtEl>
                                        <p:attrNameLst>
                                          <p:attrName>style.visibility</p:attrName>
                                        </p:attrNameLst>
                                      </p:cBhvr>
                                      <p:to>
                                        <p:strVal val="visible"/>
                                      </p:to>
                                    </p:set>
                                    <p:animEffect transition="in" filter="fade">
                                      <p:cBhvr>
                                        <p:cTn id="52" dur="500"/>
                                        <p:tgtEl>
                                          <p:spTgt spid="20">
                                            <p:txEl>
                                              <p:pRg st="0" end="0"/>
                                            </p:txEl>
                                          </p:spTgt>
                                        </p:tgtEl>
                                      </p:cBhvr>
                                    </p:animEffect>
                                  </p:childTnLst>
                                </p:cTn>
                              </p:par>
                            </p:childTnLst>
                          </p:cTn>
                        </p:par>
                        <p:par>
                          <p:cTn id="53" fill="hold">
                            <p:stCondLst>
                              <p:cond delay="5250"/>
                            </p:stCondLst>
                            <p:childTnLst>
                              <p:par>
                                <p:cTn id="54" presetID="2" presetClass="entr" presetSubtype="8" decel="100000" fill="hold" grpId="0" nodeType="afterEffect">
                                  <p:stCondLst>
                                    <p:cond delay="0"/>
                                  </p:stCondLst>
                                  <p:childTnLst>
                                    <p:set>
                                      <p:cBhvr>
                                        <p:cTn id="55" dur="1" fill="hold">
                                          <p:stCondLst>
                                            <p:cond delay="0"/>
                                          </p:stCondLst>
                                        </p:cTn>
                                        <p:tgtEl>
                                          <p:spTgt spid="6"/>
                                        </p:tgtEl>
                                        <p:attrNameLst>
                                          <p:attrName>style.visibility</p:attrName>
                                        </p:attrNameLst>
                                      </p:cBhvr>
                                      <p:to>
                                        <p:strVal val="visible"/>
                                      </p:to>
                                    </p:set>
                                    <p:anim calcmode="lin" valueType="num">
                                      <p:cBhvr additive="base">
                                        <p:cTn id="56" dur="1000" fill="hold"/>
                                        <p:tgtEl>
                                          <p:spTgt spid="6"/>
                                        </p:tgtEl>
                                        <p:attrNameLst>
                                          <p:attrName>ppt_x</p:attrName>
                                        </p:attrNameLst>
                                      </p:cBhvr>
                                      <p:tavLst>
                                        <p:tav tm="0">
                                          <p:val>
                                            <p:strVal val="0-#ppt_w/2"/>
                                          </p:val>
                                        </p:tav>
                                        <p:tav tm="100000">
                                          <p:val>
                                            <p:strVal val="#ppt_x"/>
                                          </p:val>
                                        </p:tav>
                                      </p:tavLst>
                                    </p:anim>
                                    <p:anim calcmode="lin" valueType="num">
                                      <p:cBhvr additive="base">
                                        <p:cTn id="57" dur="1000" fill="hold"/>
                                        <p:tgtEl>
                                          <p:spTgt spid="6"/>
                                        </p:tgtEl>
                                        <p:attrNameLst>
                                          <p:attrName>ppt_y</p:attrName>
                                        </p:attrNameLst>
                                      </p:cBhvr>
                                      <p:tavLst>
                                        <p:tav tm="0">
                                          <p:val>
                                            <p:strVal val="#ppt_y"/>
                                          </p:val>
                                        </p:tav>
                                        <p:tav tm="100000">
                                          <p:val>
                                            <p:strVal val="#ppt_y"/>
                                          </p:val>
                                        </p:tav>
                                      </p:tavLst>
                                    </p:anim>
                                  </p:childTnLst>
                                </p:cTn>
                              </p:par>
                              <p:par>
                                <p:cTn id="58" presetID="49" presetClass="entr" presetSubtype="0" decel="100000" fill="hold" grpId="1" nodeType="withEffect">
                                  <p:stCondLst>
                                    <p:cond delay="0"/>
                                  </p:stCondLst>
                                  <p:childTnLst>
                                    <p:set>
                                      <p:cBhvr>
                                        <p:cTn id="59" dur="1" fill="hold">
                                          <p:stCondLst>
                                            <p:cond delay="0"/>
                                          </p:stCondLst>
                                        </p:cTn>
                                        <p:tgtEl>
                                          <p:spTgt spid="6"/>
                                        </p:tgtEl>
                                        <p:attrNameLst>
                                          <p:attrName>style.visibility</p:attrName>
                                        </p:attrNameLst>
                                      </p:cBhvr>
                                      <p:to>
                                        <p:strVal val="visible"/>
                                      </p:to>
                                    </p:set>
                                    <p:anim calcmode="lin" valueType="num">
                                      <p:cBhvr>
                                        <p:cTn id="60" dur="1000" fill="hold"/>
                                        <p:tgtEl>
                                          <p:spTgt spid="6"/>
                                        </p:tgtEl>
                                        <p:attrNameLst>
                                          <p:attrName>ppt_w</p:attrName>
                                        </p:attrNameLst>
                                      </p:cBhvr>
                                      <p:tavLst>
                                        <p:tav tm="0">
                                          <p:val>
                                            <p:fltVal val="0"/>
                                          </p:val>
                                        </p:tav>
                                        <p:tav tm="100000">
                                          <p:val>
                                            <p:strVal val="#ppt_w"/>
                                          </p:val>
                                        </p:tav>
                                      </p:tavLst>
                                    </p:anim>
                                    <p:anim calcmode="lin" valueType="num">
                                      <p:cBhvr>
                                        <p:cTn id="61" dur="1000" fill="hold"/>
                                        <p:tgtEl>
                                          <p:spTgt spid="6"/>
                                        </p:tgtEl>
                                        <p:attrNameLst>
                                          <p:attrName>ppt_h</p:attrName>
                                        </p:attrNameLst>
                                      </p:cBhvr>
                                      <p:tavLst>
                                        <p:tav tm="0">
                                          <p:val>
                                            <p:fltVal val="0"/>
                                          </p:val>
                                        </p:tav>
                                        <p:tav tm="100000">
                                          <p:val>
                                            <p:strVal val="#ppt_h"/>
                                          </p:val>
                                        </p:tav>
                                      </p:tavLst>
                                    </p:anim>
                                    <p:anim calcmode="lin" valueType="num">
                                      <p:cBhvr>
                                        <p:cTn id="62" dur="1000" fill="hold"/>
                                        <p:tgtEl>
                                          <p:spTgt spid="6"/>
                                        </p:tgtEl>
                                        <p:attrNameLst>
                                          <p:attrName>style.rotation</p:attrName>
                                        </p:attrNameLst>
                                      </p:cBhvr>
                                      <p:tavLst>
                                        <p:tav tm="0">
                                          <p:val>
                                            <p:fltVal val="360"/>
                                          </p:val>
                                        </p:tav>
                                        <p:tav tm="100000">
                                          <p:val>
                                            <p:fltVal val="0"/>
                                          </p:val>
                                        </p:tav>
                                      </p:tavLst>
                                    </p:anim>
                                    <p:animEffect transition="in" filter="fade">
                                      <p:cBhvr>
                                        <p:cTn id="63" dur="1000"/>
                                        <p:tgtEl>
                                          <p:spTgt spid="6"/>
                                        </p:tgtEl>
                                      </p:cBhvr>
                                    </p:animEffect>
                                  </p:childTnLst>
                                </p:cTn>
                              </p:par>
                            </p:childTnLst>
                          </p:cTn>
                        </p:par>
                        <p:par>
                          <p:cTn id="64" fill="hold">
                            <p:stCondLst>
                              <p:cond delay="6250"/>
                            </p:stCondLst>
                            <p:childTnLst>
                              <p:par>
                                <p:cTn id="65" presetID="10" presetClass="entr" presetSubtype="0" fill="hold" grpId="0" nodeType="afterEffect">
                                  <p:stCondLst>
                                    <p:cond delay="0"/>
                                  </p:stCondLst>
                                  <p:childTnLst>
                                    <p:set>
                                      <p:cBhvr>
                                        <p:cTn id="66" dur="1" fill="hold">
                                          <p:stCondLst>
                                            <p:cond delay="0"/>
                                          </p:stCondLst>
                                        </p:cTn>
                                        <p:tgtEl>
                                          <p:spTgt spid="16">
                                            <p:txEl>
                                              <p:pRg st="0" end="0"/>
                                            </p:txEl>
                                          </p:spTgt>
                                        </p:tgtEl>
                                        <p:attrNameLst>
                                          <p:attrName>style.visibility</p:attrName>
                                        </p:attrNameLst>
                                      </p:cBhvr>
                                      <p:to>
                                        <p:strVal val="visible"/>
                                      </p:to>
                                    </p:set>
                                    <p:animEffect transition="in" filter="fade">
                                      <p:cBhvr>
                                        <p:cTn id="67" dur="500"/>
                                        <p:tgtEl>
                                          <p:spTgt spid="16">
                                            <p:txEl>
                                              <p:pRg st="0" end="0"/>
                                            </p:txEl>
                                          </p:spTgt>
                                        </p:tgtEl>
                                      </p:cBhvr>
                                    </p:animEffect>
                                  </p:childTnLst>
                                </p:cTn>
                              </p:par>
                            </p:childTnLst>
                          </p:cTn>
                        </p:par>
                        <p:par>
                          <p:cTn id="68" fill="hold">
                            <p:stCondLst>
                              <p:cond delay="6750"/>
                            </p:stCondLst>
                            <p:childTnLst>
                              <p:par>
                                <p:cTn id="69" presetID="2" presetClass="entr" presetSubtype="8" decel="100000" fill="hold" grpId="0" nodeType="afterEffect">
                                  <p:stCondLst>
                                    <p:cond delay="0"/>
                                  </p:stCondLst>
                                  <p:childTnLst>
                                    <p:set>
                                      <p:cBhvr>
                                        <p:cTn id="70" dur="1" fill="hold">
                                          <p:stCondLst>
                                            <p:cond delay="0"/>
                                          </p:stCondLst>
                                        </p:cTn>
                                        <p:tgtEl>
                                          <p:spTgt spid="10"/>
                                        </p:tgtEl>
                                        <p:attrNameLst>
                                          <p:attrName>style.visibility</p:attrName>
                                        </p:attrNameLst>
                                      </p:cBhvr>
                                      <p:to>
                                        <p:strVal val="visible"/>
                                      </p:to>
                                    </p:set>
                                    <p:anim calcmode="lin" valueType="num">
                                      <p:cBhvr additive="base">
                                        <p:cTn id="71" dur="1000" fill="hold"/>
                                        <p:tgtEl>
                                          <p:spTgt spid="10"/>
                                        </p:tgtEl>
                                        <p:attrNameLst>
                                          <p:attrName>ppt_x</p:attrName>
                                        </p:attrNameLst>
                                      </p:cBhvr>
                                      <p:tavLst>
                                        <p:tav tm="0">
                                          <p:val>
                                            <p:strVal val="0-#ppt_w/2"/>
                                          </p:val>
                                        </p:tav>
                                        <p:tav tm="100000">
                                          <p:val>
                                            <p:strVal val="#ppt_x"/>
                                          </p:val>
                                        </p:tav>
                                      </p:tavLst>
                                    </p:anim>
                                    <p:anim calcmode="lin" valueType="num">
                                      <p:cBhvr additive="base">
                                        <p:cTn id="72" dur="1000" fill="hold"/>
                                        <p:tgtEl>
                                          <p:spTgt spid="10"/>
                                        </p:tgtEl>
                                        <p:attrNameLst>
                                          <p:attrName>ppt_y</p:attrName>
                                        </p:attrNameLst>
                                      </p:cBhvr>
                                      <p:tavLst>
                                        <p:tav tm="0">
                                          <p:val>
                                            <p:strVal val="#ppt_y"/>
                                          </p:val>
                                        </p:tav>
                                        <p:tav tm="100000">
                                          <p:val>
                                            <p:strVal val="#ppt_y"/>
                                          </p:val>
                                        </p:tav>
                                      </p:tavLst>
                                    </p:anim>
                                  </p:childTnLst>
                                </p:cTn>
                              </p:par>
                              <p:par>
                                <p:cTn id="73" presetID="49" presetClass="entr" presetSubtype="0" decel="100000" fill="hold" grpId="1" nodeType="withEffect">
                                  <p:stCondLst>
                                    <p:cond delay="0"/>
                                  </p:stCondLst>
                                  <p:childTnLst>
                                    <p:set>
                                      <p:cBhvr>
                                        <p:cTn id="74" dur="1" fill="hold">
                                          <p:stCondLst>
                                            <p:cond delay="0"/>
                                          </p:stCondLst>
                                        </p:cTn>
                                        <p:tgtEl>
                                          <p:spTgt spid="10"/>
                                        </p:tgtEl>
                                        <p:attrNameLst>
                                          <p:attrName>style.visibility</p:attrName>
                                        </p:attrNameLst>
                                      </p:cBhvr>
                                      <p:to>
                                        <p:strVal val="visible"/>
                                      </p:to>
                                    </p:set>
                                    <p:anim calcmode="lin" valueType="num">
                                      <p:cBhvr>
                                        <p:cTn id="75" dur="1000" fill="hold"/>
                                        <p:tgtEl>
                                          <p:spTgt spid="10"/>
                                        </p:tgtEl>
                                        <p:attrNameLst>
                                          <p:attrName>ppt_w</p:attrName>
                                        </p:attrNameLst>
                                      </p:cBhvr>
                                      <p:tavLst>
                                        <p:tav tm="0">
                                          <p:val>
                                            <p:fltVal val="0"/>
                                          </p:val>
                                        </p:tav>
                                        <p:tav tm="100000">
                                          <p:val>
                                            <p:strVal val="#ppt_w"/>
                                          </p:val>
                                        </p:tav>
                                      </p:tavLst>
                                    </p:anim>
                                    <p:anim calcmode="lin" valueType="num">
                                      <p:cBhvr>
                                        <p:cTn id="76" dur="1000" fill="hold"/>
                                        <p:tgtEl>
                                          <p:spTgt spid="10"/>
                                        </p:tgtEl>
                                        <p:attrNameLst>
                                          <p:attrName>ppt_h</p:attrName>
                                        </p:attrNameLst>
                                      </p:cBhvr>
                                      <p:tavLst>
                                        <p:tav tm="0">
                                          <p:val>
                                            <p:fltVal val="0"/>
                                          </p:val>
                                        </p:tav>
                                        <p:tav tm="100000">
                                          <p:val>
                                            <p:strVal val="#ppt_h"/>
                                          </p:val>
                                        </p:tav>
                                      </p:tavLst>
                                    </p:anim>
                                    <p:anim calcmode="lin" valueType="num">
                                      <p:cBhvr>
                                        <p:cTn id="77" dur="1000" fill="hold"/>
                                        <p:tgtEl>
                                          <p:spTgt spid="10"/>
                                        </p:tgtEl>
                                        <p:attrNameLst>
                                          <p:attrName>style.rotation</p:attrName>
                                        </p:attrNameLst>
                                      </p:cBhvr>
                                      <p:tavLst>
                                        <p:tav tm="0">
                                          <p:val>
                                            <p:fltVal val="360"/>
                                          </p:val>
                                        </p:tav>
                                        <p:tav tm="100000">
                                          <p:val>
                                            <p:fltVal val="0"/>
                                          </p:val>
                                        </p:tav>
                                      </p:tavLst>
                                    </p:anim>
                                    <p:animEffect transition="in" filter="fade">
                                      <p:cBhvr>
                                        <p:cTn id="78" dur="1000"/>
                                        <p:tgtEl>
                                          <p:spTgt spid="10"/>
                                        </p:tgtEl>
                                      </p:cBhvr>
                                    </p:animEffect>
                                  </p:childTnLst>
                                </p:cTn>
                              </p:par>
                            </p:childTnLst>
                          </p:cTn>
                        </p:par>
                        <p:par>
                          <p:cTn id="79" fill="hold">
                            <p:stCondLst>
                              <p:cond delay="7750"/>
                            </p:stCondLst>
                            <p:childTnLst>
                              <p:par>
                                <p:cTn id="80" presetID="10" presetClass="entr" presetSubtype="0" fill="hold" grpId="0" nodeType="afterEffect">
                                  <p:stCondLst>
                                    <p:cond delay="0"/>
                                  </p:stCondLst>
                                  <p:childTnLst>
                                    <p:set>
                                      <p:cBhvr>
                                        <p:cTn id="81" dur="1" fill="hold">
                                          <p:stCondLst>
                                            <p:cond delay="0"/>
                                          </p:stCondLst>
                                        </p:cTn>
                                        <p:tgtEl>
                                          <p:spTgt spid="23">
                                            <p:txEl>
                                              <p:pRg st="0" end="0"/>
                                            </p:txEl>
                                          </p:spTgt>
                                        </p:tgtEl>
                                        <p:attrNameLst>
                                          <p:attrName>style.visibility</p:attrName>
                                        </p:attrNameLst>
                                      </p:cBhvr>
                                      <p:to>
                                        <p:strVal val="visible"/>
                                      </p:to>
                                    </p:set>
                                    <p:animEffect transition="in" filter="fade">
                                      <p:cBhvr>
                                        <p:cTn id="82" dur="500"/>
                                        <p:tgtEl>
                                          <p:spTgt spid="23">
                                            <p:txEl>
                                              <p:pRg st="0" end="0"/>
                                            </p:txEl>
                                          </p:spTgt>
                                        </p:tgtEl>
                                      </p:cBhvr>
                                    </p:animEffect>
                                  </p:childTnLst>
                                </p:cTn>
                              </p:par>
                            </p:childTnLst>
                          </p:cTn>
                        </p:par>
                        <p:par>
                          <p:cTn id="83" fill="hold">
                            <p:stCondLst>
                              <p:cond delay="8250"/>
                            </p:stCondLst>
                            <p:childTnLst>
                              <p:par>
                                <p:cTn id="84" presetID="2" presetClass="entr" presetSubtype="8" decel="100000" fill="hold" grpId="0" nodeType="afterEffect">
                                  <p:stCondLst>
                                    <p:cond delay="0"/>
                                  </p:stCondLst>
                                  <p:childTnLst>
                                    <p:set>
                                      <p:cBhvr>
                                        <p:cTn id="85" dur="1" fill="hold">
                                          <p:stCondLst>
                                            <p:cond delay="0"/>
                                          </p:stCondLst>
                                        </p:cTn>
                                        <p:tgtEl>
                                          <p:spTgt spid="11"/>
                                        </p:tgtEl>
                                        <p:attrNameLst>
                                          <p:attrName>style.visibility</p:attrName>
                                        </p:attrNameLst>
                                      </p:cBhvr>
                                      <p:to>
                                        <p:strVal val="visible"/>
                                      </p:to>
                                    </p:set>
                                    <p:anim calcmode="lin" valueType="num">
                                      <p:cBhvr additive="base">
                                        <p:cTn id="86" dur="1000" fill="hold"/>
                                        <p:tgtEl>
                                          <p:spTgt spid="11"/>
                                        </p:tgtEl>
                                        <p:attrNameLst>
                                          <p:attrName>ppt_x</p:attrName>
                                        </p:attrNameLst>
                                      </p:cBhvr>
                                      <p:tavLst>
                                        <p:tav tm="0">
                                          <p:val>
                                            <p:strVal val="0-#ppt_w/2"/>
                                          </p:val>
                                        </p:tav>
                                        <p:tav tm="100000">
                                          <p:val>
                                            <p:strVal val="#ppt_x"/>
                                          </p:val>
                                        </p:tav>
                                      </p:tavLst>
                                    </p:anim>
                                    <p:anim calcmode="lin" valueType="num">
                                      <p:cBhvr additive="base">
                                        <p:cTn id="87" dur="1000" fill="hold"/>
                                        <p:tgtEl>
                                          <p:spTgt spid="11"/>
                                        </p:tgtEl>
                                        <p:attrNameLst>
                                          <p:attrName>ppt_y</p:attrName>
                                        </p:attrNameLst>
                                      </p:cBhvr>
                                      <p:tavLst>
                                        <p:tav tm="0">
                                          <p:val>
                                            <p:strVal val="#ppt_y"/>
                                          </p:val>
                                        </p:tav>
                                        <p:tav tm="100000">
                                          <p:val>
                                            <p:strVal val="#ppt_y"/>
                                          </p:val>
                                        </p:tav>
                                      </p:tavLst>
                                    </p:anim>
                                  </p:childTnLst>
                                </p:cTn>
                              </p:par>
                              <p:par>
                                <p:cTn id="88" presetID="49" presetClass="entr" presetSubtype="0" decel="100000" fill="hold" grpId="1" nodeType="withEffect">
                                  <p:stCondLst>
                                    <p:cond delay="0"/>
                                  </p:stCondLst>
                                  <p:childTnLst>
                                    <p:set>
                                      <p:cBhvr>
                                        <p:cTn id="89" dur="1" fill="hold">
                                          <p:stCondLst>
                                            <p:cond delay="0"/>
                                          </p:stCondLst>
                                        </p:cTn>
                                        <p:tgtEl>
                                          <p:spTgt spid="11"/>
                                        </p:tgtEl>
                                        <p:attrNameLst>
                                          <p:attrName>style.visibility</p:attrName>
                                        </p:attrNameLst>
                                      </p:cBhvr>
                                      <p:to>
                                        <p:strVal val="visible"/>
                                      </p:to>
                                    </p:set>
                                    <p:anim calcmode="lin" valueType="num">
                                      <p:cBhvr>
                                        <p:cTn id="90" dur="1000" fill="hold"/>
                                        <p:tgtEl>
                                          <p:spTgt spid="11"/>
                                        </p:tgtEl>
                                        <p:attrNameLst>
                                          <p:attrName>ppt_w</p:attrName>
                                        </p:attrNameLst>
                                      </p:cBhvr>
                                      <p:tavLst>
                                        <p:tav tm="0">
                                          <p:val>
                                            <p:fltVal val="0"/>
                                          </p:val>
                                        </p:tav>
                                        <p:tav tm="100000">
                                          <p:val>
                                            <p:strVal val="#ppt_w"/>
                                          </p:val>
                                        </p:tav>
                                      </p:tavLst>
                                    </p:anim>
                                    <p:anim calcmode="lin" valueType="num">
                                      <p:cBhvr>
                                        <p:cTn id="91" dur="1000" fill="hold"/>
                                        <p:tgtEl>
                                          <p:spTgt spid="11"/>
                                        </p:tgtEl>
                                        <p:attrNameLst>
                                          <p:attrName>ppt_h</p:attrName>
                                        </p:attrNameLst>
                                      </p:cBhvr>
                                      <p:tavLst>
                                        <p:tav tm="0">
                                          <p:val>
                                            <p:fltVal val="0"/>
                                          </p:val>
                                        </p:tav>
                                        <p:tav tm="100000">
                                          <p:val>
                                            <p:strVal val="#ppt_h"/>
                                          </p:val>
                                        </p:tav>
                                      </p:tavLst>
                                    </p:anim>
                                    <p:anim calcmode="lin" valueType="num">
                                      <p:cBhvr>
                                        <p:cTn id="92" dur="1000" fill="hold"/>
                                        <p:tgtEl>
                                          <p:spTgt spid="11"/>
                                        </p:tgtEl>
                                        <p:attrNameLst>
                                          <p:attrName>style.rotation</p:attrName>
                                        </p:attrNameLst>
                                      </p:cBhvr>
                                      <p:tavLst>
                                        <p:tav tm="0">
                                          <p:val>
                                            <p:fltVal val="360"/>
                                          </p:val>
                                        </p:tav>
                                        <p:tav tm="100000">
                                          <p:val>
                                            <p:fltVal val="0"/>
                                          </p:val>
                                        </p:tav>
                                      </p:tavLst>
                                    </p:anim>
                                    <p:animEffect transition="in" filter="fade">
                                      <p:cBhvr>
                                        <p:cTn id="93" dur="1000"/>
                                        <p:tgtEl>
                                          <p:spTgt spid="11"/>
                                        </p:tgtEl>
                                      </p:cBhvr>
                                    </p:animEffect>
                                  </p:childTnLst>
                                </p:cTn>
                              </p:par>
                            </p:childTnLst>
                          </p:cTn>
                        </p:par>
                        <p:par>
                          <p:cTn id="94" fill="hold">
                            <p:stCondLst>
                              <p:cond delay="9250"/>
                            </p:stCondLst>
                            <p:childTnLst>
                              <p:par>
                                <p:cTn id="95" presetID="10" presetClass="entr" presetSubtype="0" fill="hold" grpId="0" nodeType="afterEffect">
                                  <p:stCondLst>
                                    <p:cond delay="0"/>
                                  </p:stCondLst>
                                  <p:childTnLst>
                                    <p:set>
                                      <p:cBhvr>
                                        <p:cTn id="96" dur="1" fill="hold">
                                          <p:stCondLst>
                                            <p:cond delay="0"/>
                                          </p:stCondLst>
                                        </p:cTn>
                                        <p:tgtEl>
                                          <p:spTgt spid="19">
                                            <p:txEl>
                                              <p:pRg st="0" end="0"/>
                                            </p:txEl>
                                          </p:spTgt>
                                        </p:tgtEl>
                                        <p:attrNameLst>
                                          <p:attrName>style.visibility</p:attrName>
                                        </p:attrNameLst>
                                      </p:cBhvr>
                                      <p:to>
                                        <p:strVal val="visible"/>
                                      </p:to>
                                    </p:set>
                                    <p:animEffect transition="in" filter="fade">
                                      <p:cBhvr>
                                        <p:cTn id="97" dur="500"/>
                                        <p:tgtEl>
                                          <p:spTgt spid="19">
                                            <p:txEl>
                                              <p:pRg st="0" end="0"/>
                                            </p:txEl>
                                          </p:spTgt>
                                        </p:tgtEl>
                                      </p:cBhvr>
                                    </p:animEffect>
                                  </p:childTnLst>
                                </p:cTn>
                              </p:par>
                            </p:childTnLst>
                          </p:cTn>
                        </p:par>
                        <p:par>
                          <p:cTn id="98" fill="hold">
                            <p:stCondLst>
                              <p:cond delay="9750"/>
                            </p:stCondLst>
                            <p:childTnLst>
                              <p:par>
                                <p:cTn id="99" presetID="2" presetClass="entr" presetSubtype="8" decel="100000" fill="hold" grpId="0" nodeType="afterEffect">
                                  <p:stCondLst>
                                    <p:cond delay="0"/>
                                  </p:stCondLst>
                                  <p:childTnLst>
                                    <p:set>
                                      <p:cBhvr>
                                        <p:cTn id="100" dur="1" fill="hold">
                                          <p:stCondLst>
                                            <p:cond delay="0"/>
                                          </p:stCondLst>
                                        </p:cTn>
                                        <p:tgtEl>
                                          <p:spTgt spid="7"/>
                                        </p:tgtEl>
                                        <p:attrNameLst>
                                          <p:attrName>style.visibility</p:attrName>
                                        </p:attrNameLst>
                                      </p:cBhvr>
                                      <p:to>
                                        <p:strVal val="visible"/>
                                      </p:to>
                                    </p:set>
                                    <p:anim calcmode="lin" valueType="num">
                                      <p:cBhvr additive="base">
                                        <p:cTn id="101" dur="1000" fill="hold"/>
                                        <p:tgtEl>
                                          <p:spTgt spid="7"/>
                                        </p:tgtEl>
                                        <p:attrNameLst>
                                          <p:attrName>ppt_x</p:attrName>
                                        </p:attrNameLst>
                                      </p:cBhvr>
                                      <p:tavLst>
                                        <p:tav tm="0">
                                          <p:val>
                                            <p:strVal val="0-#ppt_w/2"/>
                                          </p:val>
                                        </p:tav>
                                        <p:tav tm="100000">
                                          <p:val>
                                            <p:strVal val="#ppt_x"/>
                                          </p:val>
                                        </p:tav>
                                      </p:tavLst>
                                    </p:anim>
                                    <p:anim calcmode="lin" valueType="num">
                                      <p:cBhvr additive="base">
                                        <p:cTn id="102" dur="1000" fill="hold"/>
                                        <p:tgtEl>
                                          <p:spTgt spid="7"/>
                                        </p:tgtEl>
                                        <p:attrNameLst>
                                          <p:attrName>ppt_y</p:attrName>
                                        </p:attrNameLst>
                                      </p:cBhvr>
                                      <p:tavLst>
                                        <p:tav tm="0">
                                          <p:val>
                                            <p:strVal val="#ppt_y"/>
                                          </p:val>
                                        </p:tav>
                                        <p:tav tm="100000">
                                          <p:val>
                                            <p:strVal val="#ppt_y"/>
                                          </p:val>
                                        </p:tav>
                                      </p:tavLst>
                                    </p:anim>
                                  </p:childTnLst>
                                </p:cTn>
                              </p:par>
                              <p:par>
                                <p:cTn id="103" presetID="49" presetClass="entr" presetSubtype="0" decel="100000" fill="hold" grpId="1" nodeType="withEffect">
                                  <p:stCondLst>
                                    <p:cond delay="0"/>
                                  </p:stCondLst>
                                  <p:childTnLst>
                                    <p:set>
                                      <p:cBhvr>
                                        <p:cTn id="104" dur="1" fill="hold">
                                          <p:stCondLst>
                                            <p:cond delay="0"/>
                                          </p:stCondLst>
                                        </p:cTn>
                                        <p:tgtEl>
                                          <p:spTgt spid="7"/>
                                        </p:tgtEl>
                                        <p:attrNameLst>
                                          <p:attrName>style.visibility</p:attrName>
                                        </p:attrNameLst>
                                      </p:cBhvr>
                                      <p:to>
                                        <p:strVal val="visible"/>
                                      </p:to>
                                    </p:set>
                                    <p:anim calcmode="lin" valueType="num">
                                      <p:cBhvr>
                                        <p:cTn id="105" dur="1000" fill="hold"/>
                                        <p:tgtEl>
                                          <p:spTgt spid="7"/>
                                        </p:tgtEl>
                                        <p:attrNameLst>
                                          <p:attrName>ppt_w</p:attrName>
                                        </p:attrNameLst>
                                      </p:cBhvr>
                                      <p:tavLst>
                                        <p:tav tm="0">
                                          <p:val>
                                            <p:fltVal val="0"/>
                                          </p:val>
                                        </p:tav>
                                        <p:tav tm="100000">
                                          <p:val>
                                            <p:strVal val="#ppt_w"/>
                                          </p:val>
                                        </p:tav>
                                      </p:tavLst>
                                    </p:anim>
                                    <p:anim calcmode="lin" valueType="num">
                                      <p:cBhvr>
                                        <p:cTn id="106" dur="1000" fill="hold"/>
                                        <p:tgtEl>
                                          <p:spTgt spid="7"/>
                                        </p:tgtEl>
                                        <p:attrNameLst>
                                          <p:attrName>ppt_h</p:attrName>
                                        </p:attrNameLst>
                                      </p:cBhvr>
                                      <p:tavLst>
                                        <p:tav tm="0">
                                          <p:val>
                                            <p:fltVal val="0"/>
                                          </p:val>
                                        </p:tav>
                                        <p:tav tm="100000">
                                          <p:val>
                                            <p:strVal val="#ppt_h"/>
                                          </p:val>
                                        </p:tav>
                                      </p:tavLst>
                                    </p:anim>
                                    <p:anim calcmode="lin" valueType="num">
                                      <p:cBhvr>
                                        <p:cTn id="107" dur="1000" fill="hold"/>
                                        <p:tgtEl>
                                          <p:spTgt spid="7"/>
                                        </p:tgtEl>
                                        <p:attrNameLst>
                                          <p:attrName>style.rotation</p:attrName>
                                        </p:attrNameLst>
                                      </p:cBhvr>
                                      <p:tavLst>
                                        <p:tav tm="0">
                                          <p:val>
                                            <p:fltVal val="360"/>
                                          </p:val>
                                        </p:tav>
                                        <p:tav tm="100000">
                                          <p:val>
                                            <p:fltVal val="0"/>
                                          </p:val>
                                        </p:tav>
                                      </p:tavLst>
                                    </p:anim>
                                    <p:animEffect transition="in" filter="fade">
                                      <p:cBhvr>
                                        <p:cTn id="108" dur="1000"/>
                                        <p:tgtEl>
                                          <p:spTgt spid="7"/>
                                        </p:tgtEl>
                                      </p:cBhvr>
                                    </p:animEffect>
                                  </p:childTnLst>
                                </p:cTn>
                              </p:par>
                            </p:childTnLst>
                          </p:cTn>
                        </p:par>
                        <p:par>
                          <p:cTn id="109" fill="hold">
                            <p:stCondLst>
                              <p:cond delay="10750"/>
                            </p:stCondLst>
                            <p:childTnLst>
                              <p:par>
                                <p:cTn id="110" presetID="10" presetClass="entr" presetSubtype="0" fill="hold" grpId="0" nodeType="afterEffect">
                                  <p:stCondLst>
                                    <p:cond delay="0"/>
                                  </p:stCondLst>
                                  <p:childTnLst>
                                    <p:set>
                                      <p:cBhvr>
                                        <p:cTn id="111" dur="1" fill="hold">
                                          <p:stCondLst>
                                            <p:cond delay="0"/>
                                          </p:stCondLst>
                                        </p:cTn>
                                        <p:tgtEl>
                                          <p:spTgt spid="14">
                                            <p:txEl>
                                              <p:pRg st="0" end="0"/>
                                            </p:txEl>
                                          </p:spTgt>
                                        </p:tgtEl>
                                        <p:attrNameLst>
                                          <p:attrName>style.visibility</p:attrName>
                                        </p:attrNameLst>
                                      </p:cBhvr>
                                      <p:to>
                                        <p:strVal val="visible"/>
                                      </p:to>
                                    </p:set>
                                    <p:animEffect transition="in" filter="fade">
                                      <p:cBhvr>
                                        <p:cTn id="112" dur="500"/>
                                        <p:tgtEl>
                                          <p:spTgt spid="14">
                                            <p:txEl>
                                              <p:pRg st="0" end="0"/>
                                            </p:txEl>
                                          </p:spTgt>
                                        </p:tgtEl>
                                      </p:cBhvr>
                                    </p:animEffect>
                                  </p:childTnLst>
                                </p:cTn>
                              </p:par>
                            </p:childTnLst>
                          </p:cTn>
                        </p:par>
                        <p:par>
                          <p:cTn id="113" fill="hold">
                            <p:stCondLst>
                              <p:cond delay="11250"/>
                            </p:stCondLst>
                            <p:childTnLst>
                              <p:par>
                                <p:cTn id="114" presetID="2" presetClass="entr" presetSubtype="4" decel="100000" fill="hold" grpId="0" nodeType="afterEffect">
                                  <p:stCondLst>
                                    <p:cond delay="0"/>
                                  </p:stCondLst>
                                  <p:iterate type="wd">
                                    <p:tmPct val="10000"/>
                                  </p:iterate>
                                  <p:childTnLst>
                                    <p:set>
                                      <p:cBhvr>
                                        <p:cTn id="115" dur="1" fill="hold">
                                          <p:stCondLst>
                                            <p:cond delay="0"/>
                                          </p:stCondLst>
                                        </p:cTn>
                                        <p:tgtEl>
                                          <p:spTgt spid="27"/>
                                        </p:tgtEl>
                                        <p:attrNameLst>
                                          <p:attrName>style.visibility</p:attrName>
                                        </p:attrNameLst>
                                      </p:cBhvr>
                                      <p:to>
                                        <p:strVal val="visible"/>
                                      </p:to>
                                    </p:set>
                                    <p:anim calcmode="lin" valueType="num">
                                      <p:cBhvr additive="base">
                                        <p:cTn id="116" dur="1000" fill="hold"/>
                                        <p:tgtEl>
                                          <p:spTgt spid="27"/>
                                        </p:tgtEl>
                                        <p:attrNameLst>
                                          <p:attrName>ppt_x</p:attrName>
                                        </p:attrNameLst>
                                      </p:cBhvr>
                                      <p:tavLst>
                                        <p:tav tm="0">
                                          <p:val>
                                            <p:strVal val="#ppt_x"/>
                                          </p:val>
                                        </p:tav>
                                        <p:tav tm="100000">
                                          <p:val>
                                            <p:strVal val="#ppt_x"/>
                                          </p:val>
                                        </p:tav>
                                      </p:tavLst>
                                    </p:anim>
                                    <p:anim calcmode="lin" valueType="num">
                                      <p:cBhvr additive="base">
                                        <p:cTn id="117" dur="1000" fill="hold"/>
                                        <p:tgtEl>
                                          <p:spTgt spid="27"/>
                                        </p:tgtEl>
                                        <p:attrNameLst>
                                          <p:attrName>ppt_y</p:attrName>
                                        </p:attrNameLst>
                                      </p:cBhvr>
                                      <p:tavLst>
                                        <p:tav tm="0">
                                          <p:val>
                                            <p:strVal val="1+#ppt_h/2"/>
                                          </p:val>
                                        </p:tav>
                                        <p:tav tm="100000">
                                          <p:val>
                                            <p:strVal val="#ppt_y"/>
                                          </p:val>
                                        </p:tav>
                                      </p:tavLst>
                                    </p:anim>
                                  </p:childTnLst>
                                </p:cTn>
                              </p:par>
                            </p:childTnLst>
                          </p:cTn>
                        </p:par>
                        <p:par>
                          <p:cTn id="118" fill="hold">
                            <p:stCondLst>
                              <p:cond delay="12350"/>
                            </p:stCondLst>
                            <p:childTnLst>
                              <p:par>
                                <p:cTn id="119" presetID="10" presetClass="entr" presetSubtype="0" fill="hold" grpId="0" nodeType="afterEffect">
                                  <p:stCondLst>
                                    <p:cond delay="0"/>
                                  </p:stCondLst>
                                  <p:childTnLst>
                                    <p:set>
                                      <p:cBhvr>
                                        <p:cTn id="120" dur="1" fill="hold">
                                          <p:stCondLst>
                                            <p:cond delay="0"/>
                                          </p:stCondLst>
                                        </p:cTn>
                                        <p:tgtEl>
                                          <p:spTgt spid="28"/>
                                        </p:tgtEl>
                                        <p:attrNameLst>
                                          <p:attrName>style.visibility</p:attrName>
                                        </p:attrNameLst>
                                      </p:cBhvr>
                                      <p:to>
                                        <p:strVal val="visible"/>
                                      </p:to>
                                    </p:set>
                                    <p:animEffect transition="in" filter="fade">
                                      <p:cBhvr>
                                        <p:cTn id="121"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12" grpId="0" build="p">
        <p:tmplLst>
          <p:tmpl lvl="1">
            <p:tnLst>
              <p:par>
                <p:cTn presetID="10" presetClass="entr" presetSubtype="0"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4" grpId="0" build="p">
        <p:tmplLst>
          <p:tmpl lvl="1">
            <p:tnLst>
              <p:par>
                <p:cTn presetID="10" presetClass="entr" presetSubtype="0"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5" grpId="0" build="p">
        <p:tmplLst>
          <p:tmpl lvl="1">
            <p:tnLst>
              <p:par>
                <p:cTn presetID="10" presetClass="entr" presetSubtype="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P spid="16" grpId="0" build="p">
        <p:tmplLst>
          <p:tmpl lvl="1">
            <p:tnLst>
              <p:par>
                <p:cTn presetID="10" presetClass="entr" presetSubtype="0"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P spid="19" grpId="0" build="p">
        <p:tmplLst>
          <p:tmpl lvl="1">
            <p:tnLst>
              <p:par>
                <p:cTn presetID="10" presetClass="entr" presetSubtype="0"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0" grpId="0" build="p">
        <p:tmplLst>
          <p:tmpl lvl="1">
            <p:tnLst>
              <p:par>
                <p:cTn presetID="10" presetClass="entr" presetSubtype="0" fill="hold" nodeType="after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3" grpId="0" build="p">
        <p:tmplLst>
          <p:tmpl lvl="1">
            <p:tnLst>
              <p:par>
                <p:cTn presetID="10" presetClass="entr" presetSubtype="0" fill="hold" nodeType="after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P spid="27" grpId="0"/>
      <p:bldP spid="28" grpId="0">
        <p:tmplLst>
          <p:tmpl>
            <p:tnLst>
              <p:par>
                <p:cTn presetID="10" presetClass="entr" presetSubtype="0"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P spid="8" grpId="0" animBg="1"/>
      <p:bldP spid="8" grpId="1" animBg="1"/>
      <p:bldP spid="9" grpId="0" animBg="1"/>
      <p:bldP spid="9" grpId="1" animBg="1"/>
      <p:bldP spid="6" grpId="0" animBg="1"/>
      <p:bldP spid="6" grpId="1" animBg="1"/>
      <p:bldP spid="10" grpId="0" animBg="1"/>
      <p:bldP spid="10" grpId="1" animBg="1"/>
      <p:bldP spid="11" grpId="0" animBg="1"/>
      <p:bldP spid="11" grpId="1" animBg="1"/>
      <p:bldP spid="7" grpId="0" animBg="1"/>
      <p:bldP spid="7" grpId="1" animBg="1"/>
    </p:bld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Flow start">
    <p:spTree>
      <p:nvGrpSpPr>
        <p:cNvPr id="1" name=""/>
        <p:cNvGrpSpPr/>
        <p:nvPr/>
      </p:nvGrpSpPr>
      <p:grpSpPr>
        <a:xfrm>
          <a:off x="0" y="0"/>
          <a:ext cx="0" cy="0"/>
          <a:chOff x="0" y="0"/>
          <a:chExt cx="0" cy="0"/>
        </a:xfrm>
      </p:grpSpPr>
      <p:sp>
        <p:nvSpPr>
          <p:cNvPr id="12" name="Freeform: Shape 11"/>
          <p:cNvSpPr/>
          <p:nvPr userDrawn="1"/>
        </p:nvSpPr>
        <p:spPr>
          <a:xfrm rot="10800000">
            <a:off x="11160125" y="3756201"/>
            <a:ext cx="3718316" cy="1108444"/>
          </a:xfrm>
          <a:custGeom>
            <a:avLst/>
            <a:gdLst>
              <a:gd name="connsiteX0" fmla="*/ 3718316 w 3718316"/>
              <a:gd name="connsiteY0" fmla="*/ 1108444 h 1108444"/>
              <a:gd name="connsiteX1" fmla="*/ 0 w 3718316"/>
              <a:gd name="connsiteY1" fmla="*/ 1108444 h 1108444"/>
              <a:gd name="connsiteX2" fmla="*/ 0 w 3718316"/>
              <a:gd name="connsiteY2" fmla="*/ 202304 h 1108444"/>
              <a:gd name="connsiteX3" fmla="*/ 1751347 w 3718316"/>
              <a:gd name="connsiteY3" fmla="*/ 202304 h 1108444"/>
              <a:gd name="connsiteX4" fmla="*/ 1868683 w 3718316"/>
              <a:gd name="connsiteY4" fmla="*/ 0 h 1108444"/>
              <a:gd name="connsiteX5" fmla="*/ 1986019 w 3718316"/>
              <a:gd name="connsiteY5" fmla="*/ 202304 h 1108444"/>
              <a:gd name="connsiteX6" fmla="*/ 3718316 w 3718316"/>
              <a:gd name="connsiteY6" fmla="*/ 202304 h 1108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18316" h="1108444">
                <a:moveTo>
                  <a:pt x="3718316" y="1108444"/>
                </a:moveTo>
                <a:lnTo>
                  <a:pt x="0" y="1108444"/>
                </a:lnTo>
                <a:lnTo>
                  <a:pt x="0" y="202304"/>
                </a:lnTo>
                <a:lnTo>
                  <a:pt x="1751347" y="202304"/>
                </a:lnTo>
                <a:lnTo>
                  <a:pt x="1868683" y="0"/>
                </a:lnTo>
                <a:lnTo>
                  <a:pt x="1986019" y="202304"/>
                </a:lnTo>
                <a:lnTo>
                  <a:pt x="3718316" y="202304"/>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3" name="Footer Placeholder 2"/>
          <p:cNvSpPr>
            <a:spLocks noGrp="1"/>
          </p:cNvSpPr>
          <p:nvPr>
            <p:ph type="ftr" sz="quarter" idx="10"/>
          </p:nvPr>
        </p:nvSpPr>
        <p:spPr/>
        <p:txBody>
          <a:bodyPr/>
          <a:lstStyle/>
          <a:p>
            <a:r>
              <a:rPr kumimoji="1" lang="en-US" altLang="ja-JP"/>
              <a:t>The Power of PowerPoint - thepopp.com</a:t>
            </a:r>
            <a:endParaRPr kumimoji="1" lang="ja-JP" altLang="en-US" dirty="0"/>
          </a:p>
        </p:txBody>
      </p:sp>
      <p:sp>
        <p:nvSpPr>
          <p:cNvPr id="4" name="Slide Number Placeholder 3"/>
          <p:cNvSpPr>
            <a:spLocks noGrp="1"/>
          </p:cNvSpPr>
          <p:nvPr>
            <p:ph type="sldNum" sz="quarter" idx="11"/>
          </p:nvPr>
        </p:nvSpPr>
        <p:spPr/>
        <p:txBody>
          <a:bodyPr/>
          <a:lstStyle/>
          <a:p>
            <a:fld id="{B54AD89C-DF1E-4948-B597-5DD47B34A9CA}" type="slidenum">
              <a:rPr kumimoji="1" lang="ja-JP" altLang="en-US" smtClean="0"/>
              <a:pPr/>
              <a:t>‹#›</a:t>
            </a:fld>
            <a:endParaRPr kumimoji="1" lang="ja-JP" altLang="en-US" dirty="0"/>
          </a:p>
        </p:txBody>
      </p:sp>
      <p:sp>
        <p:nvSpPr>
          <p:cNvPr id="5" name="Picture Placeholder 6"/>
          <p:cNvSpPr>
            <a:spLocks noGrp="1"/>
          </p:cNvSpPr>
          <p:nvPr>
            <p:ph type="pic" sz="quarter" idx="15"/>
          </p:nvPr>
        </p:nvSpPr>
        <p:spPr>
          <a:xfrm>
            <a:off x="1403351" y="1398588"/>
            <a:ext cx="5111750" cy="7488237"/>
          </a:xfrm>
          <a:solidFill>
            <a:schemeClr val="accent5">
              <a:lumMod val="40000"/>
              <a:lumOff val="60000"/>
            </a:schemeClr>
          </a:solidFill>
        </p:spPr>
        <p:txBody>
          <a:bodyPr/>
          <a:lstStyle>
            <a:lvl1pPr marL="0" marR="0" indent="0" algn="l" defTabSz="1371417" rtl="0" eaLnBrk="1" fontAlgn="auto" latinLnBrk="0" hangingPunct="1">
              <a:lnSpc>
                <a:spcPct val="160000"/>
              </a:lnSpc>
              <a:spcBef>
                <a:spcPts val="0"/>
              </a:spcBef>
              <a:spcAft>
                <a:spcPts val="0"/>
              </a:spcAft>
              <a:buClrTx/>
              <a:buSzTx/>
              <a:buFont typeface="Arial" panose="020B0604020202020204" pitchFamily="34" charset="0"/>
              <a:buNone/>
              <a:tabLst/>
              <a:defRPr/>
            </a:lvl1pPr>
          </a:lstStyle>
          <a:p>
            <a:pPr marL="0" marR="0" lvl="0" indent="0" algn="l" defTabSz="1371417" rtl="0" eaLnBrk="1" fontAlgn="auto" latinLnBrk="0" hangingPunct="1">
              <a:lnSpc>
                <a:spcPct val="160000"/>
              </a:lnSpc>
              <a:spcBef>
                <a:spcPts val="0"/>
              </a:spcBef>
              <a:spcAft>
                <a:spcPts val="0"/>
              </a:spcAft>
              <a:buClrTx/>
              <a:buSzTx/>
              <a:buFont typeface="Arial" panose="020B0604020202020204" pitchFamily="34" charset="0"/>
              <a:buNone/>
              <a:tabLst/>
              <a:defRPr/>
            </a:pPr>
            <a:r>
              <a:rPr kumimoji="1" lang="en-US" altLang="ja-JP" dirty="0"/>
              <a:t>Click icon to add picture</a:t>
            </a:r>
            <a:endParaRPr kumimoji="1" lang="ja-JP" altLang="en-US" dirty="0"/>
          </a:p>
        </p:txBody>
      </p:sp>
      <p:sp>
        <p:nvSpPr>
          <p:cNvPr id="6" name="Oval 5"/>
          <p:cNvSpPr/>
          <p:nvPr userDrawn="1"/>
        </p:nvSpPr>
        <p:spPr>
          <a:xfrm>
            <a:off x="7017038" y="5031869"/>
            <a:ext cx="221673" cy="221673"/>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cxnSp>
        <p:nvCxnSpPr>
          <p:cNvPr id="7" name="Straight Connector 6"/>
          <p:cNvCxnSpPr>
            <a:stCxn id="6" idx="6"/>
            <a:endCxn id="8" idx="2"/>
          </p:cNvCxnSpPr>
          <p:nvPr userDrawn="1"/>
        </p:nvCxnSpPr>
        <p:spPr>
          <a:xfrm>
            <a:off x="7238711" y="5142706"/>
            <a:ext cx="5669735"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sp>
        <p:nvSpPr>
          <p:cNvPr id="8" name="Oval 7"/>
          <p:cNvSpPr/>
          <p:nvPr userDrawn="1"/>
        </p:nvSpPr>
        <p:spPr>
          <a:xfrm>
            <a:off x="12908446" y="5031869"/>
            <a:ext cx="221673" cy="221673"/>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0" name="Text Placeholder 5"/>
          <p:cNvSpPr>
            <a:spLocks noGrp="1"/>
          </p:cNvSpPr>
          <p:nvPr>
            <p:ph type="body" sz="quarter" idx="16" hasCustomPrompt="1"/>
          </p:nvPr>
        </p:nvSpPr>
        <p:spPr>
          <a:xfrm>
            <a:off x="11298262" y="3883593"/>
            <a:ext cx="3432517" cy="611524"/>
          </a:xfrm>
        </p:spPr>
        <p:txBody>
          <a:bodyPr numCol="1" anchor="ctr">
            <a:normAutofit/>
          </a:bodyPr>
          <a:lstStyle>
            <a:lvl1pPr marL="0" indent="0" algn="ctr">
              <a:lnSpc>
                <a:spcPct val="100000"/>
              </a:lnSpc>
              <a:spcBef>
                <a:spcPts val="0"/>
              </a:spcBef>
              <a:buFontTx/>
              <a:buNone/>
              <a:defRPr sz="2800">
                <a:solidFill>
                  <a:schemeClr val="bg1"/>
                </a:solidFill>
                <a:latin typeface="+mj-lt"/>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Word</a:t>
            </a:r>
            <a:endParaRPr kumimoji="1" lang="ja-JP" altLang="en-US" dirty="0"/>
          </a:p>
        </p:txBody>
      </p:sp>
      <p:sp>
        <p:nvSpPr>
          <p:cNvPr id="15" name="Text Placeholder 5"/>
          <p:cNvSpPr>
            <a:spLocks noGrp="1"/>
          </p:cNvSpPr>
          <p:nvPr>
            <p:ph type="body" sz="quarter" idx="12" hasCustomPrompt="1"/>
          </p:nvPr>
        </p:nvSpPr>
        <p:spPr>
          <a:xfrm>
            <a:off x="11160126" y="5361730"/>
            <a:ext cx="3718316" cy="3525096"/>
          </a:xfrm>
        </p:spPr>
        <p:txBody>
          <a:bodyPr anchor="t"/>
          <a:lstStyle>
            <a:lvl1pPr marL="0" indent="0" algn="just">
              <a:spcBef>
                <a:spcPts val="0"/>
              </a:spcBef>
              <a:buFontTx/>
              <a:buNone/>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Text goes here</a:t>
            </a:r>
            <a:endParaRPr kumimoji="1" lang="ja-JP" altLang="en-US" dirty="0"/>
          </a:p>
        </p:txBody>
      </p:sp>
      <p:cxnSp>
        <p:nvCxnSpPr>
          <p:cNvPr id="16" name="Straight Connector 15"/>
          <p:cNvCxnSpPr>
            <a:stCxn id="8" idx="6"/>
          </p:cNvCxnSpPr>
          <p:nvPr userDrawn="1"/>
        </p:nvCxnSpPr>
        <p:spPr>
          <a:xfrm>
            <a:off x="13130119" y="5142706"/>
            <a:ext cx="5157881"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sp>
        <p:nvSpPr>
          <p:cNvPr id="19" name="Title 1"/>
          <p:cNvSpPr>
            <a:spLocks noGrp="1"/>
          </p:cNvSpPr>
          <p:nvPr>
            <p:ph type="title" hasCustomPrompt="1"/>
          </p:nvPr>
        </p:nvSpPr>
        <p:spPr>
          <a:xfrm>
            <a:off x="7127875" y="1398587"/>
            <a:ext cx="7740650" cy="2079553"/>
          </a:xfrm>
        </p:spPr>
        <p:txBody>
          <a:bodyPr anchor="t"/>
          <a:lstStyle>
            <a:lvl1pPr algn="l">
              <a:defRPr>
                <a:solidFill>
                  <a:schemeClr val="tx1"/>
                </a:solidFill>
              </a:defRPr>
            </a:lvl1pPr>
          </a:lstStyle>
          <a:p>
            <a:r>
              <a:rPr kumimoji="1" lang="en-US" altLang="ja-JP" dirty="0"/>
              <a:t>Slide title goes here</a:t>
            </a:r>
            <a:endParaRPr kumimoji="1" lang="ja-JP" altLang="en-US" dirty="0"/>
          </a:p>
        </p:txBody>
      </p:sp>
    </p:spTree>
    <p:extLst>
      <p:ext uri="{BB962C8B-B14F-4D97-AF65-F5344CB8AC3E}">
        <p14:creationId xmlns:p14="http://schemas.microsoft.com/office/powerpoint/2010/main" val="4161420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childTnLst>
                                </p:cTn>
                              </p:par>
                            </p:childTnLst>
                          </p:cTn>
                        </p:par>
                        <p:par>
                          <p:cTn id="8" fill="hold">
                            <p:stCondLst>
                              <p:cond delay="750"/>
                            </p:stCondLst>
                            <p:childTnLst>
                              <p:par>
                                <p:cTn id="9" presetID="2" presetClass="entr" presetSubtype="1" decel="100000" fill="hold" grpId="0" nodeType="afterEffect">
                                  <p:stCondLst>
                                    <p:cond delay="0"/>
                                  </p:stCondLst>
                                  <p:iterate type="wd">
                                    <p:tmPct val="10000"/>
                                  </p:iterate>
                                  <p:childTnLst>
                                    <p:set>
                                      <p:cBhvr>
                                        <p:cTn id="10" dur="1" fill="hold">
                                          <p:stCondLst>
                                            <p:cond delay="0"/>
                                          </p:stCondLst>
                                        </p:cTn>
                                        <p:tgtEl>
                                          <p:spTgt spid="19"/>
                                        </p:tgtEl>
                                        <p:attrNameLst>
                                          <p:attrName>style.visibility</p:attrName>
                                        </p:attrNameLst>
                                      </p:cBhvr>
                                      <p:to>
                                        <p:strVal val="visible"/>
                                      </p:to>
                                    </p:set>
                                    <p:anim calcmode="lin" valueType="num">
                                      <p:cBhvr additive="base">
                                        <p:cTn id="11" dur="1000" fill="hold"/>
                                        <p:tgtEl>
                                          <p:spTgt spid="19"/>
                                        </p:tgtEl>
                                        <p:attrNameLst>
                                          <p:attrName>ppt_x</p:attrName>
                                        </p:attrNameLst>
                                      </p:cBhvr>
                                      <p:tavLst>
                                        <p:tav tm="0">
                                          <p:val>
                                            <p:strVal val="#ppt_x"/>
                                          </p:val>
                                        </p:tav>
                                        <p:tav tm="100000">
                                          <p:val>
                                            <p:strVal val="#ppt_x"/>
                                          </p:val>
                                        </p:tav>
                                      </p:tavLst>
                                    </p:anim>
                                    <p:anim calcmode="lin" valueType="num">
                                      <p:cBhvr additive="base">
                                        <p:cTn id="12" dur="1000" fill="hold"/>
                                        <p:tgtEl>
                                          <p:spTgt spid="19"/>
                                        </p:tgtEl>
                                        <p:attrNameLst>
                                          <p:attrName>ppt_y</p:attrName>
                                        </p:attrNameLst>
                                      </p:cBhvr>
                                      <p:tavLst>
                                        <p:tav tm="0">
                                          <p:val>
                                            <p:strVal val="0-#ppt_h/2"/>
                                          </p:val>
                                        </p:tav>
                                        <p:tav tm="100000">
                                          <p:val>
                                            <p:strVal val="#ppt_y"/>
                                          </p:val>
                                        </p:tav>
                                      </p:tavLst>
                                    </p:anim>
                                  </p:childTnLst>
                                </p:cTn>
                              </p:par>
                            </p:childTnLst>
                          </p:cTn>
                        </p:par>
                        <p:par>
                          <p:cTn id="13" fill="hold">
                            <p:stCondLst>
                              <p:cond delay="2050"/>
                            </p:stCondLst>
                            <p:childTnLst>
                              <p:par>
                                <p:cTn id="14" presetID="10" presetClass="entr" presetSubtype="0" fill="hold" grpId="0" nodeType="after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par>
                          <p:cTn id="17" fill="hold">
                            <p:stCondLst>
                              <p:cond delay="2550"/>
                            </p:stCondLst>
                            <p:childTnLst>
                              <p:par>
                                <p:cTn id="18" presetID="22" presetClass="entr" presetSubtype="8" fill="hold" nodeType="after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wipe(left)">
                                      <p:cBhvr>
                                        <p:cTn id="20" dur="750"/>
                                        <p:tgtEl>
                                          <p:spTgt spid="7"/>
                                        </p:tgtEl>
                                      </p:cBhvr>
                                    </p:animEffect>
                                  </p:childTnLst>
                                </p:cTn>
                              </p:par>
                            </p:childTnLst>
                          </p:cTn>
                        </p:par>
                        <p:par>
                          <p:cTn id="21" fill="hold">
                            <p:stCondLst>
                              <p:cond delay="3300"/>
                            </p:stCondLst>
                            <p:childTnLst>
                              <p:par>
                                <p:cTn id="22" presetID="10" presetClass="entr" presetSubtype="0" fill="hold" grpId="0" nodeType="after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par>
                                <p:cTn id="25" presetID="2" presetClass="entr" presetSubtype="1" decel="100000" fill="hold" grpId="0" nodeType="withEffect">
                                  <p:stCondLst>
                                    <p:cond delay="0"/>
                                  </p:stCondLst>
                                  <p:childTnLst>
                                    <p:set>
                                      <p:cBhvr>
                                        <p:cTn id="26" dur="1" fill="hold">
                                          <p:stCondLst>
                                            <p:cond delay="0"/>
                                          </p:stCondLst>
                                        </p:cTn>
                                        <p:tgtEl>
                                          <p:spTgt spid="10">
                                            <p:txEl>
                                              <p:pRg st="0" end="0"/>
                                            </p:txEl>
                                          </p:spTgt>
                                        </p:tgtEl>
                                        <p:attrNameLst>
                                          <p:attrName>style.visibility</p:attrName>
                                        </p:attrNameLst>
                                      </p:cBhvr>
                                      <p:to>
                                        <p:strVal val="visible"/>
                                      </p:to>
                                    </p:set>
                                    <p:anim calcmode="lin" valueType="num">
                                      <p:cBhvr additive="base">
                                        <p:cTn id="27" dur="100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28" dur="1000" fill="hold"/>
                                        <p:tgtEl>
                                          <p:spTgt spid="10">
                                            <p:txEl>
                                              <p:pRg st="0" end="0"/>
                                            </p:txEl>
                                          </p:spTgt>
                                        </p:tgtEl>
                                        <p:attrNameLst>
                                          <p:attrName>ppt_y</p:attrName>
                                        </p:attrNameLst>
                                      </p:cBhvr>
                                      <p:tavLst>
                                        <p:tav tm="0">
                                          <p:val>
                                            <p:strVal val="0-#ppt_h/2"/>
                                          </p:val>
                                        </p:tav>
                                        <p:tav tm="100000">
                                          <p:val>
                                            <p:strVal val="#ppt_y"/>
                                          </p:val>
                                        </p:tav>
                                      </p:tavLst>
                                    </p:anim>
                                  </p:childTnLst>
                                </p:cTn>
                              </p:par>
                              <p:par>
                                <p:cTn id="29" presetID="2" presetClass="entr" presetSubtype="1" decel="10000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additive="base">
                                        <p:cTn id="31" dur="1000" fill="hold"/>
                                        <p:tgtEl>
                                          <p:spTgt spid="12"/>
                                        </p:tgtEl>
                                        <p:attrNameLst>
                                          <p:attrName>ppt_x</p:attrName>
                                        </p:attrNameLst>
                                      </p:cBhvr>
                                      <p:tavLst>
                                        <p:tav tm="0">
                                          <p:val>
                                            <p:strVal val="#ppt_x"/>
                                          </p:val>
                                        </p:tav>
                                        <p:tav tm="100000">
                                          <p:val>
                                            <p:strVal val="#ppt_x"/>
                                          </p:val>
                                        </p:tav>
                                      </p:tavLst>
                                    </p:anim>
                                    <p:anim calcmode="lin" valueType="num">
                                      <p:cBhvr additive="base">
                                        <p:cTn id="32" dur="1000" fill="hold"/>
                                        <p:tgtEl>
                                          <p:spTgt spid="12"/>
                                        </p:tgtEl>
                                        <p:attrNameLst>
                                          <p:attrName>ppt_y</p:attrName>
                                        </p:attrNameLst>
                                      </p:cBhvr>
                                      <p:tavLst>
                                        <p:tav tm="0">
                                          <p:val>
                                            <p:strVal val="0-#ppt_h/2"/>
                                          </p:val>
                                        </p:tav>
                                        <p:tav tm="100000">
                                          <p:val>
                                            <p:strVal val="#ppt_y"/>
                                          </p:val>
                                        </p:tav>
                                      </p:tavLst>
                                    </p:anim>
                                  </p:childTnLst>
                                </p:cTn>
                              </p:par>
                              <p:par>
                                <p:cTn id="33" presetID="10" presetClass="entr" presetSubtype="0" fill="hold" grpId="1" nodeType="withEffect">
                                  <p:stCondLst>
                                    <p:cond delay="0"/>
                                  </p:stCondLst>
                                  <p:childTnLst>
                                    <p:set>
                                      <p:cBhvr>
                                        <p:cTn id="34" dur="1" fill="hold">
                                          <p:stCondLst>
                                            <p:cond delay="0"/>
                                          </p:stCondLst>
                                        </p:cTn>
                                        <p:tgtEl>
                                          <p:spTgt spid="10">
                                            <p:txEl>
                                              <p:pRg st="0" end="0"/>
                                            </p:txEl>
                                          </p:spTgt>
                                        </p:tgtEl>
                                        <p:attrNameLst>
                                          <p:attrName>style.visibility</p:attrName>
                                        </p:attrNameLst>
                                      </p:cBhvr>
                                      <p:to>
                                        <p:strVal val="visible"/>
                                      </p:to>
                                    </p:set>
                                    <p:animEffect transition="in" filter="fade">
                                      <p:cBhvr>
                                        <p:cTn id="35" dur="1000"/>
                                        <p:tgtEl>
                                          <p:spTgt spid="10">
                                            <p:txEl>
                                              <p:pRg st="0" end="0"/>
                                            </p:txEl>
                                          </p:spTgt>
                                        </p:tgtEl>
                                      </p:cBhvr>
                                    </p:animEffect>
                                  </p:childTnLst>
                                </p:cTn>
                              </p:par>
                              <p:par>
                                <p:cTn id="36" presetID="10" presetClass="entr" presetSubtype="0" fill="hold" grpId="1" nodeType="with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fade">
                                      <p:cBhvr>
                                        <p:cTn id="38" dur="1000"/>
                                        <p:tgtEl>
                                          <p:spTgt spid="12"/>
                                        </p:tgtEl>
                                      </p:cBhvr>
                                    </p:animEffect>
                                  </p:childTnLst>
                                </p:cTn>
                              </p:par>
                            </p:childTnLst>
                          </p:cTn>
                        </p:par>
                        <p:par>
                          <p:cTn id="39" fill="hold">
                            <p:stCondLst>
                              <p:cond delay="4300"/>
                            </p:stCondLst>
                            <p:childTnLst>
                              <p:par>
                                <p:cTn id="40" presetID="10" presetClass="entr" presetSubtype="0" fill="hold" grpId="0" nodeType="afterEffect">
                                  <p:stCondLst>
                                    <p:cond delay="250"/>
                                  </p:stCondLst>
                                  <p:childTnLst>
                                    <p:set>
                                      <p:cBhvr>
                                        <p:cTn id="41" dur="1" fill="hold">
                                          <p:stCondLst>
                                            <p:cond delay="0"/>
                                          </p:stCondLst>
                                        </p:cTn>
                                        <p:tgtEl>
                                          <p:spTgt spid="15"/>
                                        </p:tgtEl>
                                        <p:attrNameLst>
                                          <p:attrName>style.visibility</p:attrName>
                                        </p:attrNameLst>
                                      </p:cBhvr>
                                      <p:to>
                                        <p:strVal val="visible"/>
                                      </p:to>
                                    </p:set>
                                    <p:animEffect transition="in" filter="fade">
                                      <p:cBhvr>
                                        <p:cTn id="42" dur="500"/>
                                        <p:tgtEl>
                                          <p:spTgt spid="15"/>
                                        </p:tgtEl>
                                      </p:cBhvr>
                                    </p:animEffect>
                                  </p:childTnLst>
                                </p:cTn>
                              </p:par>
                            </p:childTnLst>
                          </p:cTn>
                        </p:par>
                        <p:par>
                          <p:cTn id="43" fill="hold">
                            <p:stCondLst>
                              <p:cond delay="5050"/>
                            </p:stCondLst>
                            <p:childTnLst>
                              <p:par>
                                <p:cTn id="44" presetID="22" presetClass="entr" presetSubtype="8" fill="hold" nodeType="afterEffect">
                                  <p:stCondLst>
                                    <p:cond delay="250"/>
                                  </p:stCondLst>
                                  <p:childTnLst>
                                    <p:set>
                                      <p:cBhvr>
                                        <p:cTn id="45" dur="1" fill="hold">
                                          <p:stCondLst>
                                            <p:cond delay="0"/>
                                          </p:stCondLst>
                                        </p:cTn>
                                        <p:tgtEl>
                                          <p:spTgt spid="16"/>
                                        </p:tgtEl>
                                        <p:attrNameLst>
                                          <p:attrName>style.visibility</p:attrName>
                                        </p:attrNameLst>
                                      </p:cBhvr>
                                      <p:to>
                                        <p:strVal val="visible"/>
                                      </p:to>
                                    </p:set>
                                    <p:animEffect transition="in" filter="wipe(left)">
                                      <p:cBhvr>
                                        <p:cTn id="46" dur="75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P spid="5" grpId="0" animBg="1"/>
      <p:bldP spid="6" grpId="0" animBg="1"/>
      <p:bldP spid="8" grpId="0" animBg="1"/>
      <p:bldP spid="10" grpId="0" build="p">
        <p:tmplLst>
          <p:tmpl lvl="1">
            <p:tnLst>
              <p:par>
                <p:cTn presetID="2" presetClass="entr" presetSubtype="1" decel="10000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 calcmode="lin" valueType="num">
                      <p:cBhvr additive="base">
                        <p:cTn dur="1000" fill="hold"/>
                        <p:tgtEl>
                          <p:spTgt spid="10"/>
                        </p:tgtEl>
                        <p:attrNameLst>
                          <p:attrName>ppt_x</p:attrName>
                        </p:attrNameLst>
                      </p:cBhvr>
                      <p:tavLst>
                        <p:tav tm="0">
                          <p:val>
                            <p:strVal val="#ppt_x"/>
                          </p:val>
                        </p:tav>
                        <p:tav tm="100000">
                          <p:val>
                            <p:strVal val="#ppt_x"/>
                          </p:val>
                        </p:tav>
                      </p:tavLst>
                    </p:anim>
                    <p:anim calcmode="lin" valueType="num">
                      <p:cBhvr additive="base">
                        <p:cTn dur="1000" fill="hold"/>
                        <p:tgtEl>
                          <p:spTgt spid="10"/>
                        </p:tgtEl>
                        <p:attrNameLst>
                          <p:attrName>ppt_y</p:attrName>
                        </p:attrNameLst>
                      </p:cBhvr>
                      <p:tavLst>
                        <p:tav tm="0">
                          <p:val>
                            <p:strVal val="0-#ppt_h/2"/>
                          </p:val>
                        </p:tav>
                        <p:tav tm="100000">
                          <p:val>
                            <p:strVal val="#ppt_y"/>
                          </p:val>
                        </p:tav>
                      </p:tavLst>
                    </p:anim>
                  </p:childTnLst>
                </p:cTn>
              </p:par>
            </p:tnLst>
          </p:tmpl>
        </p:tmplLst>
      </p:bldP>
      <p:bldP spid="10" grpId="1"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1000"/>
                        <p:tgtEl>
                          <p:spTgt spid="10"/>
                        </p:tgtEl>
                      </p:cBhvr>
                    </p:animEffect>
                  </p:childTnLst>
                </p:cTn>
              </p:par>
            </p:tnLst>
          </p:tmpl>
        </p:tmplLst>
      </p:bldP>
      <p:bldP spid="15" grpId="0">
        <p:tmplLst>
          <p:tmpl>
            <p:tnLst>
              <p:par>
                <p:cTn presetID="10" presetClass="entr" presetSubtype="0" fill="hold" nodeType="afterEffect">
                  <p:stCondLst>
                    <p:cond delay="25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P spid="19" grpId="0"/>
    </p:bld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Flow 1">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kumimoji="1" lang="en-US" altLang="ja-JP"/>
              <a:t>The Power of PowerPoint - thepopp.com</a:t>
            </a:r>
            <a:endParaRPr kumimoji="1" lang="ja-JP" altLang="en-US" dirty="0"/>
          </a:p>
        </p:txBody>
      </p:sp>
      <p:sp>
        <p:nvSpPr>
          <p:cNvPr id="4" name="Slide Number Placeholder 3"/>
          <p:cNvSpPr>
            <a:spLocks noGrp="1"/>
          </p:cNvSpPr>
          <p:nvPr>
            <p:ph type="sldNum" sz="quarter" idx="11"/>
          </p:nvPr>
        </p:nvSpPr>
        <p:spPr/>
        <p:txBody>
          <a:bodyPr/>
          <a:lstStyle/>
          <a:p>
            <a:fld id="{B54AD89C-DF1E-4948-B597-5DD47B34A9CA}" type="slidenum">
              <a:rPr kumimoji="1" lang="ja-JP" altLang="en-US" smtClean="0"/>
              <a:pPr/>
              <a:t>‹#›</a:t>
            </a:fld>
            <a:endParaRPr kumimoji="1" lang="ja-JP" altLang="en-US" dirty="0"/>
          </a:p>
        </p:txBody>
      </p:sp>
      <p:cxnSp>
        <p:nvCxnSpPr>
          <p:cNvPr id="5" name="Straight Connector 4"/>
          <p:cNvCxnSpPr>
            <a:endCxn id="8" idx="2"/>
          </p:cNvCxnSpPr>
          <p:nvPr userDrawn="1"/>
        </p:nvCxnSpPr>
        <p:spPr>
          <a:xfrm>
            <a:off x="-6350" y="5141913"/>
            <a:ext cx="3146909"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sp>
        <p:nvSpPr>
          <p:cNvPr id="8" name="Oval 7"/>
          <p:cNvSpPr/>
          <p:nvPr userDrawn="1"/>
        </p:nvSpPr>
        <p:spPr>
          <a:xfrm>
            <a:off x="3140559" y="5031076"/>
            <a:ext cx="221673" cy="221673"/>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1" name="Freeform: Shape 10"/>
          <p:cNvSpPr/>
          <p:nvPr userDrawn="1"/>
        </p:nvSpPr>
        <p:spPr>
          <a:xfrm rot="10800000">
            <a:off x="1403350" y="3756201"/>
            <a:ext cx="3718316" cy="1108444"/>
          </a:xfrm>
          <a:custGeom>
            <a:avLst/>
            <a:gdLst>
              <a:gd name="connsiteX0" fmla="*/ 3718316 w 3718316"/>
              <a:gd name="connsiteY0" fmla="*/ 1108444 h 1108444"/>
              <a:gd name="connsiteX1" fmla="*/ 0 w 3718316"/>
              <a:gd name="connsiteY1" fmla="*/ 1108444 h 1108444"/>
              <a:gd name="connsiteX2" fmla="*/ 0 w 3718316"/>
              <a:gd name="connsiteY2" fmla="*/ 202304 h 1108444"/>
              <a:gd name="connsiteX3" fmla="*/ 1751347 w 3718316"/>
              <a:gd name="connsiteY3" fmla="*/ 202304 h 1108444"/>
              <a:gd name="connsiteX4" fmla="*/ 1868683 w 3718316"/>
              <a:gd name="connsiteY4" fmla="*/ 0 h 1108444"/>
              <a:gd name="connsiteX5" fmla="*/ 1986019 w 3718316"/>
              <a:gd name="connsiteY5" fmla="*/ 202304 h 1108444"/>
              <a:gd name="connsiteX6" fmla="*/ 3718316 w 3718316"/>
              <a:gd name="connsiteY6" fmla="*/ 202304 h 1108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18316" h="1108444">
                <a:moveTo>
                  <a:pt x="3718316" y="1108444"/>
                </a:moveTo>
                <a:lnTo>
                  <a:pt x="0" y="1108444"/>
                </a:lnTo>
                <a:lnTo>
                  <a:pt x="0" y="202304"/>
                </a:lnTo>
                <a:lnTo>
                  <a:pt x="1751347" y="202304"/>
                </a:lnTo>
                <a:lnTo>
                  <a:pt x="1868683" y="0"/>
                </a:lnTo>
                <a:lnTo>
                  <a:pt x="1986019" y="202304"/>
                </a:lnTo>
                <a:lnTo>
                  <a:pt x="3718316" y="202304"/>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2" name="Text Placeholder 5"/>
          <p:cNvSpPr>
            <a:spLocks noGrp="1"/>
          </p:cNvSpPr>
          <p:nvPr>
            <p:ph type="body" sz="quarter" idx="16" hasCustomPrompt="1"/>
          </p:nvPr>
        </p:nvSpPr>
        <p:spPr>
          <a:xfrm>
            <a:off x="1541487" y="3883593"/>
            <a:ext cx="3432517" cy="611524"/>
          </a:xfrm>
        </p:spPr>
        <p:txBody>
          <a:bodyPr numCol="1" anchor="ctr">
            <a:normAutofit/>
          </a:bodyPr>
          <a:lstStyle>
            <a:lvl1pPr marL="0" indent="0" algn="ctr">
              <a:lnSpc>
                <a:spcPct val="100000"/>
              </a:lnSpc>
              <a:spcBef>
                <a:spcPts val="0"/>
              </a:spcBef>
              <a:buFontTx/>
              <a:buNone/>
              <a:defRPr sz="2800">
                <a:solidFill>
                  <a:schemeClr val="bg1"/>
                </a:solidFill>
                <a:latin typeface="+mj-lt"/>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Word</a:t>
            </a:r>
            <a:endParaRPr kumimoji="1" lang="ja-JP" altLang="en-US" dirty="0"/>
          </a:p>
        </p:txBody>
      </p:sp>
      <p:sp>
        <p:nvSpPr>
          <p:cNvPr id="14" name="Text Placeholder 5"/>
          <p:cNvSpPr>
            <a:spLocks noGrp="1"/>
          </p:cNvSpPr>
          <p:nvPr>
            <p:ph type="body" sz="quarter" idx="12" hasCustomPrompt="1"/>
          </p:nvPr>
        </p:nvSpPr>
        <p:spPr>
          <a:xfrm>
            <a:off x="1403351" y="5361730"/>
            <a:ext cx="3718315" cy="3525096"/>
          </a:xfrm>
        </p:spPr>
        <p:txBody>
          <a:bodyPr anchor="t"/>
          <a:lstStyle>
            <a:lvl1pPr marL="0" indent="0" algn="just">
              <a:spcBef>
                <a:spcPts val="0"/>
              </a:spcBef>
              <a:buFontTx/>
              <a:buNone/>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Text goes here</a:t>
            </a:r>
            <a:endParaRPr kumimoji="1" lang="ja-JP" altLang="en-US" dirty="0"/>
          </a:p>
        </p:txBody>
      </p:sp>
      <p:cxnSp>
        <p:nvCxnSpPr>
          <p:cNvPr id="15" name="Straight Connector 14"/>
          <p:cNvCxnSpPr>
            <a:stCxn id="8" idx="6"/>
            <a:endCxn id="23" idx="2"/>
          </p:cNvCxnSpPr>
          <p:nvPr userDrawn="1"/>
        </p:nvCxnSpPr>
        <p:spPr>
          <a:xfrm>
            <a:off x="3362232" y="5141913"/>
            <a:ext cx="5670931"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sp>
        <p:nvSpPr>
          <p:cNvPr id="23" name="Oval 22"/>
          <p:cNvSpPr/>
          <p:nvPr userDrawn="1"/>
        </p:nvSpPr>
        <p:spPr>
          <a:xfrm>
            <a:off x="9033163" y="5031076"/>
            <a:ext cx="221673" cy="221673"/>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5" name="Freeform: Shape 24"/>
          <p:cNvSpPr/>
          <p:nvPr userDrawn="1"/>
        </p:nvSpPr>
        <p:spPr>
          <a:xfrm>
            <a:off x="7284842" y="5431541"/>
            <a:ext cx="3718316" cy="1108444"/>
          </a:xfrm>
          <a:custGeom>
            <a:avLst/>
            <a:gdLst>
              <a:gd name="connsiteX0" fmla="*/ 3718316 w 3718316"/>
              <a:gd name="connsiteY0" fmla="*/ 1108444 h 1108444"/>
              <a:gd name="connsiteX1" fmla="*/ 0 w 3718316"/>
              <a:gd name="connsiteY1" fmla="*/ 1108444 h 1108444"/>
              <a:gd name="connsiteX2" fmla="*/ 0 w 3718316"/>
              <a:gd name="connsiteY2" fmla="*/ 202304 h 1108444"/>
              <a:gd name="connsiteX3" fmla="*/ 1751347 w 3718316"/>
              <a:gd name="connsiteY3" fmla="*/ 202304 h 1108444"/>
              <a:gd name="connsiteX4" fmla="*/ 1868683 w 3718316"/>
              <a:gd name="connsiteY4" fmla="*/ 0 h 1108444"/>
              <a:gd name="connsiteX5" fmla="*/ 1986019 w 3718316"/>
              <a:gd name="connsiteY5" fmla="*/ 202304 h 1108444"/>
              <a:gd name="connsiteX6" fmla="*/ 3718316 w 3718316"/>
              <a:gd name="connsiteY6" fmla="*/ 202304 h 1108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18316" h="1108444">
                <a:moveTo>
                  <a:pt x="3718316" y="1108444"/>
                </a:moveTo>
                <a:lnTo>
                  <a:pt x="0" y="1108444"/>
                </a:lnTo>
                <a:lnTo>
                  <a:pt x="0" y="202304"/>
                </a:lnTo>
                <a:lnTo>
                  <a:pt x="1751347" y="202304"/>
                </a:lnTo>
                <a:lnTo>
                  <a:pt x="1868683" y="0"/>
                </a:lnTo>
                <a:lnTo>
                  <a:pt x="1986019" y="202304"/>
                </a:lnTo>
                <a:lnTo>
                  <a:pt x="3718316" y="202304"/>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6" name="Text Placeholder 5"/>
          <p:cNvSpPr>
            <a:spLocks noGrp="1"/>
          </p:cNvSpPr>
          <p:nvPr>
            <p:ph type="body" sz="quarter" idx="17" hasCustomPrompt="1"/>
          </p:nvPr>
        </p:nvSpPr>
        <p:spPr>
          <a:xfrm>
            <a:off x="7422979" y="5784016"/>
            <a:ext cx="3432517" cy="611524"/>
          </a:xfrm>
        </p:spPr>
        <p:txBody>
          <a:bodyPr numCol="1" anchor="ctr">
            <a:normAutofit/>
          </a:bodyPr>
          <a:lstStyle>
            <a:lvl1pPr marL="0" indent="0" algn="ctr">
              <a:lnSpc>
                <a:spcPct val="100000"/>
              </a:lnSpc>
              <a:spcBef>
                <a:spcPts val="0"/>
              </a:spcBef>
              <a:buFontTx/>
              <a:buNone/>
              <a:defRPr sz="2800">
                <a:solidFill>
                  <a:schemeClr val="bg1"/>
                </a:solidFill>
                <a:latin typeface="+mj-lt"/>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Word</a:t>
            </a:r>
            <a:endParaRPr kumimoji="1" lang="ja-JP" altLang="en-US" dirty="0"/>
          </a:p>
        </p:txBody>
      </p:sp>
      <p:sp>
        <p:nvSpPr>
          <p:cNvPr id="27" name="Text Placeholder 5"/>
          <p:cNvSpPr>
            <a:spLocks noGrp="1"/>
          </p:cNvSpPr>
          <p:nvPr>
            <p:ph type="body" sz="quarter" idx="18" hasCustomPrompt="1"/>
          </p:nvPr>
        </p:nvSpPr>
        <p:spPr>
          <a:xfrm>
            <a:off x="7280079" y="1416584"/>
            <a:ext cx="3718315" cy="3525096"/>
          </a:xfrm>
        </p:spPr>
        <p:txBody>
          <a:bodyPr anchor="b"/>
          <a:lstStyle>
            <a:lvl1pPr marL="0" indent="0" algn="just">
              <a:spcBef>
                <a:spcPts val="0"/>
              </a:spcBef>
              <a:buFontTx/>
              <a:buNone/>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Text goes here</a:t>
            </a:r>
            <a:endParaRPr kumimoji="1" lang="ja-JP" altLang="en-US" dirty="0"/>
          </a:p>
        </p:txBody>
      </p:sp>
      <p:cxnSp>
        <p:nvCxnSpPr>
          <p:cNvPr id="30" name="Straight Connector 29"/>
          <p:cNvCxnSpPr>
            <a:stCxn id="23" idx="6"/>
            <a:endCxn id="38" idx="2"/>
          </p:cNvCxnSpPr>
          <p:nvPr userDrawn="1"/>
        </p:nvCxnSpPr>
        <p:spPr>
          <a:xfrm>
            <a:off x="9254836" y="5141913"/>
            <a:ext cx="5664581"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sp>
        <p:nvSpPr>
          <p:cNvPr id="38" name="Oval 37"/>
          <p:cNvSpPr/>
          <p:nvPr userDrawn="1"/>
        </p:nvSpPr>
        <p:spPr>
          <a:xfrm>
            <a:off x="14919417" y="5031076"/>
            <a:ext cx="221673" cy="221673"/>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40" name="Freeform: Shape 39"/>
          <p:cNvSpPr/>
          <p:nvPr userDrawn="1"/>
        </p:nvSpPr>
        <p:spPr>
          <a:xfrm rot="10800000">
            <a:off x="13156807" y="3756201"/>
            <a:ext cx="3718316" cy="1108444"/>
          </a:xfrm>
          <a:custGeom>
            <a:avLst/>
            <a:gdLst>
              <a:gd name="connsiteX0" fmla="*/ 3718316 w 3718316"/>
              <a:gd name="connsiteY0" fmla="*/ 1108444 h 1108444"/>
              <a:gd name="connsiteX1" fmla="*/ 0 w 3718316"/>
              <a:gd name="connsiteY1" fmla="*/ 1108444 h 1108444"/>
              <a:gd name="connsiteX2" fmla="*/ 0 w 3718316"/>
              <a:gd name="connsiteY2" fmla="*/ 202304 h 1108444"/>
              <a:gd name="connsiteX3" fmla="*/ 1751347 w 3718316"/>
              <a:gd name="connsiteY3" fmla="*/ 202304 h 1108444"/>
              <a:gd name="connsiteX4" fmla="*/ 1868683 w 3718316"/>
              <a:gd name="connsiteY4" fmla="*/ 0 h 1108444"/>
              <a:gd name="connsiteX5" fmla="*/ 1986019 w 3718316"/>
              <a:gd name="connsiteY5" fmla="*/ 202304 h 1108444"/>
              <a:gd name="connsiteX6" fmla="*/ 3718316 w 3718316"/>
              <a:gd name="connsiteY6" fmla="*/ 202304 h 1108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18316" h="1108444">
                <a:moveTo>
                  <a:pt x="3718316" y="1108444"/>
                </a:moveTo>
                <a:lnTo>
                  <a:pt x="0" y="1108444"/>
                </a:lnTo>
                <a:lnTo>
                  <a:pt x="0" y="202304"/>
                </a:lnTo>
                <a:lnTo>
                  <a:pt x="1751347" y="202304"/>
                </a:lnTo>
                <a:lnTo>
                  <a:pt x="1868683" y="0"/>
                </a:lnTo>
                <a:lnTo>
                  <a:pt x="1986019" y="202304"/>
                </a:lnTo>
                <a:lnTo>
                  <a:pt x="3718316" y="202304"/>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41" name="Text Placeholder 5"/>
          <p:cNvSpPr>
            <a:spLocks noGrp="1"/>
          </p:cNvSpPr>
          <p:nvPr>
            <p:ph type="body" sz="quarter" idx="19" hasCustomPrompt="1"/>
          </p:nvPr>
        </p:nvSpPr>
        <p:spPr>
          <a:xfrm>
            <a:off x="13294944" y="3883593"/>
            <a:ext cx="3432517" cy="611524"/>
          </a:xfrm>
        </p:spPr>
        <p:txBody>
          <a:bodyPr numCol="1" anchor="ctr">
            <a:normAutofit/>
          </a:bodyPr>
          <a:lstStyle>
            <a:lvl1pPr marL="0" indent="0" algn="ctr">
              <a:lnSpc>
                <a:spcPct val="100000"/>
              </a:lnSpc>
              <a:spcBef>
                <a:spcPts val="0"/>
              </a:spcBef>
              <a:buFontTx/>
              <a:buNone/>
              <a:defRPr sz="2800">
                <a:solidFill>
                  <a:schemeClr val="bg1"/>
                </a:solidFill>
                <a:latin typeface="+mj-lt"/>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Word</a:t>
            </a:r>
            <a:endParaRPr kumimoji="1" lang="ja-JP" altLang="en-US" dirty="0"/>
          </a:p>
        </p:txBody>
      </p:sp>
      <p:sp>
        <p:nvSpPr>
          <p:cNvPr id="42" name="Text Placeholder 5"/>
          <p:cNvSpPr>
            <a:spLocks noGrp="1"/>
          </p:cNvSpPr>
          <p:nvPr>
            <p:ph type="body" sz="quarter" idx="20" hasCustomPrompt="1"/>
          </p:nvPr>
        </p:nvSpPr>
        <p:spPr>
          <a:xfrm>
            <a:off x="13143765" y="5361730"/>
            <a:ext cx="3718315" cy="3525096"/>
          </a:xfrm>
        </p:spPr>
        <p:txBody>
          <a:bodyPr anchor="t"/>
          <a:lstStyle>
            <a:lvl1pPr marL="0" indent="0" algn="just">
              <a:spcBef>
                <a:spcPts val="0"/>
              </a:spcBef>
              <a:buFontTx/>
              <a:buNone/>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Text goes here</a:t>
            </a:r>
            <a:endParaRPr kumimoji="1" lang="ja-JP" altLang="en-US" dirty="0"/>
          </a:p>
        </p:txBody>
      </p:sp>
      <p:cxnSp>
        <p:nvCxnSpPr>
          <p:cNvPr id="43" name="Straight Connector 42"/>
          <p:cNvCxnSpPr>
            <a:stCxn id="38" idx="6"/>
          </p:cNvCxnSpPr>
          <p:nvPr userDrawn="1"/>
        </p:nvCxnSpPr>
        <p:spPr>
          <a:xfrm>
            <a:off x="15141090" y="5141913"/>
            <a:ext cx="3152868"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5803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2" presetClass="entr" presetSubtype="1" decel="100000" fill="hold" grpId="0" nodeType="withEffect">
                                  <p:stCondLst>
                                    <p:cond delay="0"/>
                                  </p:stCondLst>
                                  <p:childTnLst>
                                    <p:set>
                                      <p:cBhvr>
                                        <p:cTn id="9" dur="1" fill="hold">
                                          <p:stCondLst>
                                            <p:cond delay="0"/>
                                          </p:stCondLst>
                                        </p:cTn>
                                        <p:tgtEl>
                                          <p:spTgt spid="12">
                                            <p:txEl>
                                              <p:pRg st="0" end="0"/>
                                            </p:txEl>
                                          </p:spTgt>
                                        </p:tgtEl>
                                        <p:attrNameLst>
                                          <p:attrName>style.visibility</p:attrName>
                                        </p:attrNameLst>
                                      </p:cBhvr>
                                      <p:to>
                                        <p:strVal val="visible"/>
                                      </p:to>
                                    </p:set>
                                    <p:anim calcmode="lin" valueType="num">
                                      <p:cBhvr additive="base">
                                        <p:cTn id="10" dur="1000" fill="hold"/>
                                        <p:tgtEl>
                                          <p:spTgt spid="12">
                                            <p:txEl>
                                              <p:pRg st="0" end="0"/>
                                            </p:txEl>
                                          </p:spTgt>
                                        </p:tgtEl>
                                        <p:attrNameLst>
                                          <p:attrName>ppt_x</p:attrName>
                                        </p:attrNameLst>
                                      </p:cBhvr>
                                      <p:tavLst>
                                        <p:tav tm="0">
                                          <p:val>
                                            <p:strVal val="#ppt_x"/>
                                          </p:val>
                                        </p:tav>
                                        <p:tav tm="100000">
                                          <p:val>
                                            <p:strVal val="#ppt_x"/>
                                          </p:val>
                                        </p:tav>
                                      </p:tavLst>
                                    </p:anim>
                                    <p:anim calcmode="lin" valueType="num">
                                      <p:cBhvr additive="base">
                                        <p:cTn id="11" dur="1000" fill="hold"/>
                                        <p:tgtEl>
                                          <p:spTgt spid="12">
                                            <p:txEl>
                                              <p:pRg st="0" end="0"/>
                                            </p:txEl>
                                          </p:spTgt>
                                        </p:tgtEl>
                                        <p:attrNameLst>
                                          <p:attrName>ppt_y</p:attrName>
                                        </p:attrNameLst>
                                      </p:cBhvr>
                                      <p:tavLst>
                                        <p:tav tm="0">
                                          <p:val>
                                            <p:strVal val="0-#ppt_h/2"/>
                                          </p:val>
                                        </p:tav>
                                        <p:tav tm="100000">
                                          <p:val>
                                            <p:strVal val="#ppt_y"/>
                                          </p:val>
                                        </p:tav>
                                      </p:tavLst>
                                    </p:anim>
                                  </p:childTnLst>
                                </p:cTn>
                              </p:par>
                              <p:par>
                                <p:cTn id="12" presetID="2" presetClass="entr" presetSubtype="1" decel="100000" fill="hold" grpId="0" nodeType="withEffect">
                                  <p:stCondLst>
                                    <p:cond delay="0"/>
                                  </p:stCondLst>
                                  <p:childTnLst>
                                    <p:set>
                                      <p:cBhvr>
                                        <p:cTn id="13" dur="1" fill="hold">
                                          <p:stCondLst>
                                            <p:cond delay="0"/>
                                          </p:stCondLst>
                                        </p:cTn>
                                        <p:tgtEl>
                                          <p:spTgt spid="11"/>
                                        </p:tgtEl>
                                        <p:attrNameLst>
                                          <p:attrName>style.visibility</p:attrName>
                                        </p:attrNameLst>
                                      </p:cBhvr>
                                      <p:to>
                                        <p:strVal val="visible"/>
                                      </p:to>
                                    </p:set>
                                    <p:anim calcmode="lin" valueType="num">
                                      <p:cBhvr additive="base">
                                        <p:cTn id="14" dur="1000" fill="hold"/>
                                        <p:tgtEl>
                                          <p:spTgt spid="11"/>
                                        </p:tgtEl>
                                        <p:attrNameLst>
                                          <p:attrName>ppt_x</p:attrName>
                                        </p:attrNameLst>
                                      </p:cBhvr>
                                      <p:tavLst>
                                        <p:tav tm="0">
                                          <p:val>
                                            <p:strVal val="#ppt_x"/>
                                          </p:val>
                                        </p:tav>
                                        <p:tav tm="100000">
                                          <p:val>
                                            <p:strVal val="#ppt_x"/>
                                          </p:val>
                                        </p:tav>
                                      </p:tavLst>
                                    </p:anim>
                                    <p:anim calcmode="lin" valueType="num">
                                      <p:cBhvr additive="base">
                                        <p:cTn id="15" dur="1000" fill="hold"/>
                                        <p:tgtEl>
                                          <p:spTgt spid="11"/>
                                        </p:tgtEl>
                                        <p:attrNameLst>
                                          <p:attrName>ppt_y</p:attrName>
                                        </p:attrNameLst>
                                      </p:cBhvr>
                                      <p:tavLst>
                                        <p:tav tm="0">
                                          <p:val>
                                            <p:strVal val="0-#ppt_h/2"/>
                                          </p:val>
                                        </p:tav>
                                        <p:tav tm="100000">
                                          <p:val>
                                            <p:strVal val="#ppt_y"/>
                                          </p:val>
                                        </p:tav>
                                      </p:tavLst>
                                    </p:anim>
                                  </p:childTnLst>
                                </p:cTn>
                              </p:par>
                              <p:par>
                                <p:cTn id="16" presetID="10" presetClass="entr" presetSubtype="0" fill="hold" grpId="1" nodeType="withEffect">
                                  <p:stCondLst>
                                    <p:cond delay="0"/>
                                  </p:stCondLst>
                                  <p:childTnLst>
                                    <p:set>
                                      <p:cBhvr>
                                        <p:cTn id="17" dur="1" fill="hold">
                                          <p:stCondLst>
                                            <p:cond delay="0"/>
                                          </p:stCondLst>
                                        </p:cTn>
                                        <p:tgtEl>
                                          <p:spTgt spid="12">
                                            <p:txEl>
                                              <p:pRg st="0" end="0"/>
                                            </p:txEl>
                                          </p:spTgt>
                                        </p:tgtEl>
                                        <p:attrNameLst>
                                          <p:attrName>style.visibility</p:attrName>
                                        </p:attrNameLst>
                                      </p:cBhvr>
                                      <p:to>
                                        <p:strVal val="visible"/>
                                      </p:to>
                                    </p:set>
                                    <p:animEffect transition="in" filter="fade">
                                      <p:cBhvr>
                                        <p:cTn id="18" dur="1000"/>
                                        <p:tgtEl>
                                          <p:spTgt spid="12">
                                            <p:txEl>
                                              <p:pRg st="0" end="0"/>
                                            </p:txEl>
                                          </p:spTgt>
                                        </p:tgtEl>
                                      </p:cBhvr>
                                    </p:animEffect>
                                  </p:childTnLst>
                                </p:cTn>
                              </p:par>
                              <p:par>
                                <p:cTn id="19" presetID="10" presetClass="entr" presetSubtype="0" fill="hold" grpId="1"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1000"/>
                                        <p:tgtEl>
                                          <p:spTgt spid="11"/>
                                        </p:tgtEl>
                                      </p:cBhvr>
                                    </p:animEffect>
                                  </p:childTnLst>
                                </p:cTn>
                              </p:par>
                            </p:childTnLst>
                          </p:cTn>
                        </p:par>
                        <p:par>
                          <p:cTn id="22" fill="hold">
                            <p:stCondLst>
                              <p:cond delay="1000"/>
                            </p:stCondLst>
                            <p:childTnLst>
                              <p:par>
                                <p:cTn id="23" presetID="10" presetClass="entr" presetSubtype="0" fill="hold" grpId="0" nodeType="afterEffect">
                                  <p:stCondLst>
                                    <p:cond delay="250"/>
                                  </p:stCondLst>
                                  <p:childTnLst>
                                    <p:set>
                                      <p:cBhvr>
                                        <p:cTn id="24" dur="1" fill="hold">
                                          <p:stCondLst>
                                            <p:cond delay="0"/>
                                          </p:stCondLst>
                                        </p:cTn>
                                        <p:tgtEl>
                                          <p:spTgt spid="14"/>
                                        </p:tgtEl>
                                        <p:attrNameLst>
                                          <p:attrName>style.visibility</p:attrName>
                                        </p:attrNameLst>
                                      </p:cBhvr>
                                      <p:to>
                                        <p:strVal val="visible"/>
                                      </p:to>
                                    </p:set>
                                    <p:animEffect transition="in" filter="fade">
                                      <p:cBhvr>
                                        <p:cTn id="25" dur="500"/>
                                        <p:tgtEl>
                                          <p:spTgt spid="14"/>
                                        </p:tgtEl>
                                      </p:cBhvr>
                                    </p:animEffect>
                                  </p:childTnLst>
                                </p:cTn>
                              </p:par>
                            </p:childTnLst>
                          </p:cTn>
                        </p:par>
                        <p:par>
                          <p:cTn id="26" fill="hold">
                            <p:stCondLst>
                              <p:cond delay="1750"/>
                            </p:stCondLst>
                            <p:childTnLst>
                              <p:par>
                                <p:cTn id="27" presetID="22" presetClass="entr" presetSubtype="8" fill="hold" nodeType="after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wipe(left)">
                                      <p:cBhvr>
                                        <p:cTn id="29" dur="750"/>
                                        <p:tgtEl>
                                          <p:spTgt spid="15"/>
                                        </p:tgtEl>
                                      </p:cBhvr>
                                    </p:animEffect>
                                  </p:childTnLst>
                                </p:cTn>
                              </p:par>
                            </p:childTnLst>
                          </p:cTn>
                        </p:par>
                        <p:par>
                          <p:cTn id="30" fill="hold">
                            <p:stCondLst>
                              <p:cond delay="2500"/>
                            </p:stCondLst>
                            <p:childTnLst>
                              <p:par>
                                <p:cTn id="31" presetID="10" presetClass="entr" presetSubtype="0" fill="hold" grpId="0" nodeType="afterEffect">
                                  <p:stCondLst>
                                    <p:cond delay="0"/>
                                  </p:stCondLst>
                                  <p:childTnLst>
                                    <p:set>
                                      <p:cBhvr>
                                        <p:cTn id="32" dur="1" fill="hold">
                                          <p:stCondLst>
                                            <p:cond delay="0"/>
                                          </p:stCondLst>
                                        </p:cTn>
                                        <p:tgtEl>
                                          <p:spTgt spid="23"/>
                                        </p:tgtEl>
                                        <p:attrNameLst>
                                          <p:attrName>style.visibility</p:attrName>
                                        </p:attrNameLst>
                                      </p:cBhvr>
                                      <p:to>
                                        <p:strVal val="visible"/>
                                      </p:to>
                                    </p:set>
                                    <p:animEffect transition="in" filter="fade">
                                      <p:cBhvr>
                                        <p:cTn id="33" dur="500"/>
                                        <p:tgtEl>
                                          <p:spTgt spid="23"/>
                                        </p:tgtEl>
                                      </p:cBhvr>
                                    </p:animEffect>
                                  </p:childTnLst>
                                </p:cTn>
                              </p:par>
                              <p:par>
                                <p:cTn id="34" presetID="2" presetClass="entr" presetSubtype="4" decel="100000" fill="hold" grpId="0" nodeType="withEffect">
                                  <p:stCondLst>
                                    <p:cond delay="0"/>
                                  </p:stCondLst>
                                  <p:childTnLst>
                                    <p:set>
                                      <p:cBhvr>
                                        <p:cTn id="35" dur="1" fill="hold">
                                          <p:stCondLst>
                                            <p:cond delay="0"/>
                                          </p:stCondLst>
                                        </p:cTn>
                                        <p:tgtEl>
                                          <p:spTgt spid="26">
                                            <p:txEl>
                                              <p:pRg st="0" end="0"/>
                                            </p:txEl>
                                          </p:spTgt>
                                        </p:tgtEl>
                                        <p:attrNameLst>
                                          <p:attrName>style.visibility</p:attrName>
                                        </p:attrNameLst>
                                      </p:cBhvr>
                                      <p:to>
                                        <p:strVal val="visible"/>
                                      </p:to>
                                    </p:set>
                                    <p:anim calcmode="lin" valueType="num">
                                      <p:cBhvr additive="base">
                                        <p:cTn id="36" dur="1000" fill="hold"/>
                                        <p:tgtEl>
                                          <p:spTgt spid="26">
                                            <p:txEl>
                                              <p:pRg st="0" end="0"/>
                                            </p:txEl>
                                          </p:spTgt>
                                        </p:tgtEl>
                                        <p:attrNameLst>
                                          <p:attrName>ppt_x</p:attrName>
                                        </p:attrNameLst>
                                      </p:cBhvr>
                                      <p:tavLst>
                                        <p:tav tm="0">
                                          <p:val>
                                            <p:strVal val="#ppt_x"/>
                                          </p:val>
                                        </p:tav>
                                        <p:tav tm="100000">
                                          <p:val>
                                            <p:strVal val="#ppt_x"/>
                                          </p:val>
                                        </p:tav>
                                      </p:tavLst>
                                    </p:anim>
                                    <p:anim calcmode="lin" valueType="num">
                                      <p:cBhvr additive="base">
                                        <p:cTn id="37" dur="1000" fill="hold"/>
                                        <p:tgtEl>
                                          <p:spTgt spid="26">
                                            <p:txEl>
                                              <p:pRg st="0" end="0"/>
                                            </p:txEl>
                                          </p:spTgt>
                                        </p:tgtEl>
                                        <p:attrNameLst>
                                          <p:attrName>ppt_y</p:attrName>
                                        </p:attrNameLst>
                                      </p:cBhvr>
                                      <p:tavLst>
                                        <p:tav tm="0">
                                          <p:val>
                                            <p:strVal val="1+#ppt_h/2"/>
                                          </p:val>
                                        </p:tav>
                                        <p:tav tm="100000">
                                          <p:val>
                                            <p:strVal val="#ppt_y"/>
                                          </p:val>
                                        </p:tav>
                                      </p:tavLst>
                                    </p:anim>
                                  </p:childTnLst>
                                </p:cTn>
                              </p:par>
                              <p:par>
                                <p:cTn id="38" presetID="2" presetClass="entr" presetSubtype="4" decel="100000" fill="hold" grpId="0" nodeType="withEffect">
                                  <p:stCondLst>
                                    <p:cond delay="0"/>
                                  </p:stCondLst>
                                  <p:childTnLst>
                                    <p:set>
                                      <p:cBhvr>
                                        <p:cTn id="39" dur="1" fill="hold">
                                          <p:stCondLst>
                                            <p:cond delay="0"/>
                                          </p:stCondLst>
                                        </p:cTn>
                                        <p:tgtEl>
                                          <p:spTgt spid="25"/>
                                        </p:tgtEl>
                                        <p:attrNameLst>
                                          <p:attrName>style.visibility</p:attrName>
                                        </p:attrNameLst>
                                      </p:cBhvr>
                                      <p:to>
                                        <p:strVal val="visible"/>
                                      </p:to>
                                    </p:set>
                                    <p:anim calcmode="lin" valueType="num">
                                      <p:cBhvr additive="base">
                                        <p:cTn id="40" dur="1000" fill="hold"/>
                                        <p:tgtEl>
                                          <p:spTgt spid="25"/>
                                        </p:tgtEl>
                                        <p:attrNameLst>
                                          <p:attrName>ppt_x</p:attrName>
                                        </p:attrNameLst>
                                      </p:cBhvr>
                                      <p:tavLst>
                                        <p:tav tm="0">
                                          <p:val>
                                            <p:strVal val="#ppt_x"/>
                                          </p:val>
                                        </p:tav>
                                        <p:tav tm="100000">
                                          <p:val>
                                            <p:strVal val="#ppt_x"/>
                                          </p:val>
                                        </p:tav>
                                      </p:tavLst>
                                    </p:anim>
                                    <p:anim calcmode="lin" valueType="num">
                                      <p:cBhvr additive="base">
                                        <p:cTn id="41" dur="1000" fill="hold"/>
                                        <p:tgtEl>
                                          <p:spTgt spid="25"/>
                                        </p:tgtEl>
                                        <p:attrNameLst>
                                          <p:attrName>ppt_y</p:attrName>
                                        </p:attrNameLst>
                                      </p:cBhvr>
                                      <p:tavLst>
                                        <p:tav tm="0">
                                          <p:val>
                                            <p:strVal val="1+#ppt_h/2"/>
                                          </p:val>
                                        </p:tav>
                                        <p:tav tm="100000">
                                          <p:val>
                                            <p:strVal val="#ppt_y"/>
                                          </p:val>
                                        </p:tav>
                                      </p:tavLst>
                                    </p:anim>
                                  </p:childTnLst>
                                </p:cTn>
                              </p:par>
                              <p:par>
                                <p:cTn id="42" presetID="10" presetClass="entr" presetSubtype="0" fill="hold" grpId="1" nodeType="withEffect">
                                  <p:stCondLst>
                                    <p:cond delay="0"/>
                                  </p:stCondLst>
                                  <p:childTnLst>
                                    <p:set>
                                      <p:cBhvr>
                                        <p:cTn id="43" dur="1" fill="hold">
                                          <p:stCondLst>
                                            <p:cond delay="0"/>
                                          </p:stCondLst>
                                        </p:cTn>
                                        <p:tgtEl>
                                          <p:spTgt spid="26">
                                            <p:txEl>
                                              <p:pRg st="0" end="0"/>
                                            </p:txEl>
                                          </p:spTgt>
                                        </p:tgtEl>
                                        <p:attrNameLst>
                                          <p:attrName>style.visibility</p:attrName>
                                        </p:attrNameLst>
                                      </p:cBhvr>
                                      <p:to>
                                        <p:strVal val="visible"/>
                                      </p:to>
                                    </p:set>
                                    <p:animEffect transition="in" filter="fade">
                                      <p:cBhvr>
                                        <p:cTn id="44" dur="1000"/>
                                        <p:tgtEl>
                                          <p:spTgt spid="26">
                                            <p:txEl>
                                              <p:pRg st="0" end="0"/>
                                            </p:txEl>
                                          </p:spTgt>
                                        </p:tgtEl>
                                      </p:cBhvr>
                                    </p:animEffect>
                                  </p:childTnLst>
                                </p:cTn>
                              </p:par>
                              <p:par>
                                <p:cTn id="45" presetID="10" presetClass="entr" presetSubtype="0" fill="hold" grpId="1" nodeType="withEffect">
                                  <p:stCondLst>
                                    <p:cond delay="0"/>
                                  </p:stCondLst>
                                  <p:childTnLst>
                                    <p:set>
                                      <p:cBhvr>
                                        <p:cTn id="46" dur="1" fill="hold">
                                          <p:stCondLst>
                                            <p:cond delay="0"/>
                                          </p:stCondLst>
                                        </p:cTn>
                                        <p:tgtEl>
                                          <p:spTgt spid="25"/>
                                        </p:tgtEl>
                                        <p:attrNameLst>
                                          <p:attrName>style.visibility</p:attrName>
                                        </p:attrNameLst>
                                      </p:cBhvr>
                                      <p:to>
                                        <p:strVal val="visible"/>
                                      </p:to>
                                    </p:set>
                                    <p:animEffect transition="in" filter="fade">
                                      <p:cBhvr>
                                        <p:cTn id="47" dur="1000"/>
                                        <p:tgtEl>
                                          <p:spTgt spid="25"/>
                                        </p:tgtEl>
                                      </p:cBhvr>
                                    </p:animEffect>
                                  </p:childTnLst>
                                </p:cTn>
                              </p:par>
                            </p:childTnLst>
                          </p:cTn>
                        </p:par>
                        <p:par>
                          <p:cTn id="48" fill="hold">
                            <p:stCondLst>
                              <p:cond delay="3500"/>
                            </p:stCondLst>
                            <p:childTnLst>
                              <p:par>
                                <p:cTn id="49" presetID="10" presetClass="entr" presetSubtype="0" fill="hold" grpId="0" nodeType="afterEffect">
                                  <p:stCondLst>
                                    <p:cond delay="250"/>
                                  </p:stCondLst>
                                  <p:childTnLst>
                                    <p:set>
                                      <p:cBhvr>
                                        <p:cTn id="50" dur="1" fill="hold">
                                          <p:stCondLst>
                                            <p:cond delay="0"/>
                                          </p:stCondLst>
                                        </p:cTn>
                                        <p:tgtEl>
                                          <p:spTgt spid="27"/>
                                        </p:tgtEl>
                                        <p:attrNameLst>
                                          <p:attrName>style.visibility</p:attrName>
                                        </p:attrNameLst>
                                      </p:cBhvr>
                                      <p:to>
                                        <p:strVal val="visible"/>
                                      </p:to>
                                    </p:set>
                                    <p:animEffect transition="in" filter="fade">
                                      <p:cBhvr>
                                        <p:cTn id="51" dur="500"/>
                                        <p:tgtEl>
                                          <p:spTgt spid="27"/>
                                        </p:tgtEl>
                                      </p:cBhvr>
                                    </p:animEffect>
                                  </p:childTnLst>
                                </p:cTn>
                              </p:par>
                            </p:childTnLst>
                          </p:cTn>
                        </p:par>
                        <p:par>
                          <p:cTn id="52" fill="hold">
                            <p:stCondLst>
                              <p:cond delay="4250"/>
                            </p:stCondLst>
                            <p:childTnLst>
                              <p:par>
                                <p:cTn id="53" presetID="22" presetClass="entr" presetSubtype="8" fill="hold" nodeType="afterEffect">
                                  <p:stCondLst>
                                    <p:cond delay="0"/>
                                  </p:stCondLst>
                                  <p:childTnLst>
                                    <p:set>
                                      <p:cBhvr>
                                        <p:cTn id="54" dur="1" fill="hold">
                                          <p:stCondLst>
                                            <p:cond delay="0"/>
                                          </p:stCondLst>
                                        </p:cTn>
                                        <p:tgtEl>
                                          <p:spTgt spid="30"/>
                                        </p:tgtEl>
                                        <p:attrNameLst>
                                          <p:attrName>style.visibility</p:attrName>
                                        </p:attrNameLst>
                                      </p:cBhvr>
                                      <p:to>
                                        <p:strVal val="visible"/>
                                      </p:to>
                                    </p:set>
                                    <p:animEffect transition="in" filter="wipe(left)">
                                      <p:cBhvr>
                                        <p:cTn id="55" dur="750"/>
                                        <p:tgtEl>
                                          <p:spTgt spid="30"/>
                                        </p:tgtEl>
                                      </p:cBhvr>
                                    </p:animEffect>
                                  </p:childTnLst>
                                </p:cTn>
                              </p:par>
                            </p:childTnLst>
                          </p:cTn>
                        </p:par>
                        <p:par>
                          <p:cTn id="56" fill="hold">
                            <p:stCondLst>
                              <p:cond delay="5000"/>
                            </p:stCondLst>
                            <p:childTnLst>
                              <p:par>
                                <p:cTn id="57" presetID="10" presetClass="entr" presetSubtype="0" fill="hold" grpId="0" nodeType="afterEffect">
                                  <p:stCondLst>
                                    <p:cond delay="0"/>
                                  </p:stCondLst>
                                  <p:childTnLst>
                                    <p:set>
                                      <p:cBhvr>
                                        <p:cTn id="58" dur="1" fill="hold">
                                          <p:stCondLst>
                                            <p:cond delay="0"/>
                                          </p:stCondLst>
                                        </p:cTn>
                                        <p:tgtEl>
                                          <p:spTgt spid="38"/>
                                        </p:tgtEl>
                                        <p:attrNameLst>
                                          <p:attrName>style.visibility</p:attrName>
                                        </p:attrNameLst>
                                      </p:cBhvr>
                                      <p:to>
                                        <p:strVal val="visible"/>
                                      </p:to>
                                    </p:set>
                                    <p:animEffect transition="in" filter="fade">
                                      <p:cBhvr>
                                        <p:cTn id="59" dur="500"/>
                                        <p:tgtEl>
                                          <p:spTgt spid="38"/>
                                        </p:tgtEl>
                                      </p:cBhvr>
                                    </p:animEffect>
                                  </p:childTnLst>
                                </p:cTn>
                              </p:par>
                              <p:par>
                                <p:cTn id="60" presetID="2" presetClass="entr" presetSubtype="1" decel="100000" fill="hold" grpId="0" nodeType="withEffect">
                                  <p:stCondLst>
                                    <p:cond delay="0"/>
                                  </p:stCondLst>
                                  <p:childTnLst>
                                    <p:set>
                                      <p:cBhvr>
                                        <p:cTn id="61" dur="1" fill="hold">
                                          <p:stCondLst>
                                            <p:cond delay="0"/>
                                          </p:stCondLst>
                                        </p:cTn>
                                        <p:tgtEl>
                                          <p:spTgt spid="41">
                                            <p:txEl>
                                              <p:pRg st="0" end="0"/>
                                            </p:txEl>
                                          </p:spTgt>
                                        </p:tgtEl>
                                        <p:attrNameLst>
                                          <p:attrName>style.visibility</p:attrName>
                                        </p:attrNameLst>
                                      </p:cBhvr>
                                      <p:to>
                                        <p:strVal val="visible"/>
                                      </p:to>
                                    </p:set>
                                    <p:anim calcmode="lin" valueType="num">
                                      <p:cBhvr additive="base">
                                        <p:cTn id="62" dur="1000" fill="hold"/>
                                        <p:tgtEl>
                                          <p:spTgt spid="41">
                                            <p:txEl>
                                              <p:pRg st="0" end="0"/>
                                            </p:txEl>
                                          </p:spTgt>
                                        </p:tgtEl>
                                        <p:attrNameLst>
                                          <p:attrName>ppt_x</p:attrName>
                                        </p:attrNameLst>
                                      </p:cBhvr>
                                      <p:tavLst>
                                        <p:tav tm="0">
                                          <p:val>
                                            <p:strVal val="#ppt_x"/>
                                          </p:val>
                                        </p:tav>
                                        <p:tav tm="100000">
                                          <p:val>
                                            <p:strVal val="#ppt_x"/>
                                          </p:val>
                                        </p:tav>
                                      </p:tavLst>
                                    </p:anim>
                                    <p:anim calcmode="lin" valueType="num">
                                      <p:cBhvr additive="base">
                                        <p:cTn id="63" dur="1000" fill="hold"/>
                                        <p:tgtEl>
                                          <p:spTgt spid="41">
                                            <p:txEl>
                                              <p:pRg st="0" end="0"/>
                                            </p:txEl>
                                          </p:spTgt>
                                        </p:tgtEl>
                                        <p:attrNameLst>
                                          <p:attrName>ppt_y</p:attrName>
                                        </p:attrNameLst>
                                      </p:cBhvr>
                                      <p:tavLst>
                                        <p:tav tm="0">
                                          <p:val>
                                            <p:strVal val="0-#ppt_h/2"/>
                                          </p:val>
                                        </p:tav>
                                        <p:tav tm="100000">
                                          <p:val>
                                            <p:strVal val="#ppt_y"/>
                                          </p:val>
                                        </p:tav>
                                      </p:tavLst>
                                    </p:anim>
                                  </p:childTnLst>
                                </p:cTn>
                              </p:par>
                              <p:par>
                                <p:cTn id="64" presetID="2" presetClass="entr" presetSubtype="1" decel="100000" fill="hold" grpId="0" nodeType="withEffect">
                                  <p:stCondLst>
                                    <p:cond delay="0"/>
                                  </p:stCondLst>
                                  <p:childTnLst>
                                    <p:set>
                                      <p:cBhvr>
                                        <p:cTn id="65" dur="1" fill="hold">
                                          <p:stCondLst>
                                            <p:cond delay="0"/>
                                          </p:stCondLst>
                                        </p:cTn>
                                        <p:tgtEl>
                                          <p:spTgt spid="40"/>
                                        </p:tgtEl>
                                        <p:attrNameLst>
                                          <p:attrName>style.visibility</p:attrName>
                                        </p:attrNameLst>
                                      </p:cBhvr>
                                      <p:to>
                                        <p:strVal val="visible"/>
                                      </p:to>
                                    </p:set>
                                    <p:anim calcmode="lin" valueType="num">
                                      <p:cBhvr additive="base">
                                        <p:cTn id="66" dur="1000" fill="hold"/>
                                        <p:tgtEl>
                                          <p:spTgt spid="40"/>
                                        </p:tgtEl>
                                        <p:attrNameLst>
                                          <p:attrName>ppt_x</p:attrName>
                                        </p:attrNameLst>
                                      </p:cBhvr>
                                      <p:tavLst>
                                        <p:tav tm="0">
                                          <p:val>
                                            <p:strVal val="#ppt_x"/>
                                          </p:val>
                                        </p:tav>
                                        <p:tav tm="100000">
                                          <p:val>
                                            <p:strVal val="#ppt_x"/>
                                          </p:val>
                                        </p:tav>
                                      </p:tavLst>
                                    </p:anim>
                                    <p:anim calcmode="lin" valueType="num">
                                      <p:cBhvr additive="base">
                                        <p:cTn id="67" dur="1000" fill="hold"/>
                                        <p:tgtEl>
                                          <p:spTgt spid="40"/>
                                        </p:tgtEl>
                                        <p:attrNameLst>
                                          <p:attrName>ppt_y</p:attrName>
                                        </p:attrNameLst>
                                      </p:cBhvr>
                                      <p:tavLst>
                                        <p:tav tm="0">
                                          <p:val>
                                            <p:strVal val="0-#ppt_h/2"/>
                                          </p:val>
                                        </p:tav>
                                        <p:tav tm="100000">
                                          <p:val>
                                            <p:strVal val="#ppt_y"/>
                                          </p:val>
                                        </p:tav>
                                      </p:tavLst>
                                    </p:anim>
                                  </p:childTnLst>
                                </p:cTn>
                              </p:par>
                              <p:par>
                                <p:cTn id="68" presetID="10" presetClass="entr" presetSubtype="0" fill="hold" grpId="1" nodeType="withEffect">
                                  <p:stCondLst>
                                    <p:cond delay="0"/>
                                  </p:stCondLst>
                                  <p:childTnLst>
                                    <p:set>
                                      <p:cBhvr>
                                        <p:cTn id="69" dur="1" fill="hold">
                                          <p:stCondLst>
                                            <p:cond delay="0"/>
                                          </p:stCondLst>
                                        </p:cTn>
                                        <p:tgtEl>
                                          <p:spTgt spid="41">
                                            <p:txEl>
                                              <p:pRg st="0" end="0"/>
                                            </p:txEl>
                                          </p:spTgt>
                                        </p:tgtEl>
                                        <p:attrNameLst>
                                          <p:attrName>style.visibility</p:attrName>
                                        </p:attrNameLst>
                                      </p:cBhvr>
                                      <p:to>
                                        <p:strVal val="visible"/>
                                      </p:to>
                                    </p:set>
                                    <p:animEffect transition="in" filter="fade">
                                      <p:cBhvr>
                                        <p:cTn id="70" dur="1000"/>
                                        <p:tgtEl>
                                          <p:spTgt spid="41">
                                            <p:txEl>
                                              <p:pRg st="0" end="0"/>
                                            </p:txEl>
                                          </p:spTgt>
                                        </p:tgtEl>
                                      </p:cBhvr>
                                    </p:animEffect>
                                  </p:childTnLst>
                                </p:cTn>
                              </p:par>
                              <p:par>
                                <p:cTn id="71" presetID="10" presetClass="entr" presetSubtype="0" fill="hold" grpId="1" nodeType="withEffect">
                                  <p:stCondLst>
                                    <p:cond delay="0"/>
                                  </p:stCondLst>
                                  <p:childTnLst>
                                    <p:set>
                                      <p:cBhvr>
                                        <p:cTn id="72" dur="1" fill="hold">
                                          <p:stCondLst>
                                            <p:cond delay="0"/>
                                          </p:stCondLst>
                                        </p:cTn>
                                        <p:tgtEl>
                                          <p:spTgt spid="40"/>
                                        </p:tgtEl>
                                        <p:attrNameLst>
                                          <p:attrName>style.visibility</p:attrName>
                                        </p:attrNameLst>
                                      </p:cBhvr>
                                      <p:to>
                                        <p:strVal val="visible"/>
                                      </p:to>
                                    </p:set>
                                    <p:animEffect transition="in" filter="fade">
                                      <p:cBhvr>
                                        <p:cTn id="73" dur="1000"/>
                                        <p:tgtEl>
                                          <p:spTgt spid="40"/>
                                        </p:tgtEl>
                                      </p:cBhvr>
                                    </p:animEffect>
                                  </p:childTnLst>
                                </p:cTn>
                              </p:par>
                            </p:childTnLst>
                          </p:cTn>
                        </p:par>
                        <p:par>
                          <p:cTn id="74" fill="hold">
                            <p:stCondLst>
                              <p:cond delay="6000"/>
                            </p:stCondLst>
                            <p:childTnLst>
                              <p:par>
                                <p:cTn id="75" presetID="10" presetClass="entr" presetSubtype="0" fill="hold" grpId="0" nodeType="afterEffect">
                                  <p:stCondLst>
                                    <p:cond delay="250"/>
                                  </p:stCondLst>
                                  <p:childTnLst>
                                    <p:set>
                                      <p:cBhvr>
                                        <p:cTn id="76" dur="1" fill="hold">
                                          <p:stCondLst>
                                            <p:cond delay="0"/>
                                          </p:stCondLst>
                                        </p:cTn>
                                        <p:tgtEl>
                                          <p:spTgt spid="42"/>
                                        </p:tgtEl>
                                        <p:attrNameLst>
                                          <p:attrName>style.visibility</p:attrName>
                                        </p:attrNameLst>
                                      </p:cBhvr>
                                      <p:to>
                                        <p:strVal val="visible"/>
                                      </p:to>
                                    </p:set>
                                    <p:animEffect transition="in" filter="fade">
                                      <p:cBhvr>
                                        <p:cTn id="77" dur="500"/>
                                        <p:tgtEl>
                                          <p:spTgt spid="42"/>
                                        </p:tgtEl>
                                      </p:cBhvr>
                                    </p:animEffect>
                                  </p:childTnLst>
                                </p:cTn>
                              </p:par>
                            </p:childTnLst>
                          </p:cTn>
                        </p:par>
                        <p:par>
                          <p:cTn id="78" fill="hold">
                            <p:stCondLst>
                              <p:cond delay="6750"/>
                            </p:stCondLst>
                            <p:childTnLst>
                              <p:par>
                                <p:cTn id="79" presetID="22" presetClass="entr" presetSubtype="8" fill="hold" nodeType="afterEffect">
                                  <p:stCondLst>
                                    <p:cond delay="0"/>
                                  </p:stCondLst>
                                  <p:childTnLst>
                                    <p:set>
                                      <p:cBhvr>
                                        <p:cTn id="80" dur="1" fill="hold">
                                          <p:stCondLst>
                                            <p:cond delay="0"/>
                                          </p:stCondLst>
                                        </p:cTn>
                                        <p:tgtEl>
                                          <p:spTgt spid="43"/>
                                        </p:tgtEl>
                                        <p:attrNameLst>
                                          <p:attrName>style.visibility</p:attrName>
                                        </p:attrNameLst>
                                      </p:cBhvr>
                                      <p:to>
                                        <p:strVal val="visible"/>
                                      </p:to>
                                    </p:set>
                                    <p:animEffect transition="in" filter="wipe(left)">
                                      <p:cBhvr>
                                        <p:cTn id="81" dur="75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animBg="1"/>
      <p:bldP spid="11" grpId="1" animBg="1"/>
      <p:bldP spid="12" grpId="0" build="p">
        <p:tmplLst>
          <p:tmpl lvl="1">
            <p:tnLst>
              <p:par>
                <p:cTn presetID="2" presetClass="entr" presetSubtype="1" decel="10000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1000" fill="hold"/>
                        <p:tgtEl>
                          <p:spTgt spid="12"/>
                        </p:tgtEl>
                        <p:attrNameLst>
                          <p:attrName>ppt_x</p:attrName>
                        </p:attrNameLst>
                      </p:cBhvr>
                      <p:tavLst>
                        <p:tav tm="0">
                          <p:val>
                            <p:strVal val="#ppt_x"/>
                          </p:val>
                        </p:tav>
                        <p:tav tm="100000">
                          <p:val>
                            <p:strVal val="#ppt_x"/>
                          </p:val>
                        </p:tav>
                      </p:tavLst>
                    </p:anim>
                    <p:anim calcmode="lin" valueType="num">
                      <p:cBhvr additive="base">
                        <p:cTn dur="1000" fill="hold"/>
                        <p:tgtEl>
                          <p:spTgt spid="12"/>
                        </p:tgtEl>
                        <p:attrNameLst>
                          <p:attrName>ppt_y</p:attrName>
                        </p:attrNameLst>
                      </p:cBhvr>
                      <p:tavLst>
                        <p:tav tm="0">
                          <p:val>
                            <p:strVal val="0-#ppt_h/2"/>
                          </p:val>
                        </p:tav>
                        <p:tav tm="100000">
                          <p:val>
                            <p:strVal val="#ppt_y"/>
                          </p:val>
                        </p:tav>
                      </p:tavLst>
                    </p:anim>
                  </p:childTnLst>
                </p:cTn>
              </p:par>
            </p:tnLst>
          </p:tmpl>
        </p:tmplLst>
      </p:bldP>
      <p:bldP spid="12" grpId="1" build="p">
        <p:tmplLst>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1000"/>
                        <p:tgtEl>
                          <p:spTgt spid="12"/>
                        </p:tgtEl>
                      </p:cBhvr>
                    </p:animEffect>
                  </p:childTnLst>
                </p:cTn>
              </p:par>
            </p:tnLst>
          </p:tmpl>
        </p:tmplLst>
      </p:bldP>
      <p:bldP spid="14" grpId="0">
        <p:tmplLst>
          <p:tmpl>
            <p:tnLst>
              <p:par>
                <p:cTn presetID="10" presetClass="entr" presetSubtype="0" fill="hold" nodeType="afterEffect">
                  <p:stCondLst>
                    <p:cond delay="25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23" grpId="0" animBg="1"/>
      <p:bldP spid="25" grpId="0" animBg="1"/>
      <p:bldP spid="25" grpId="1" animBg="1"/>
      <p:bldP spid="26" grpId="0" build="p">
        <p:tmplLst>
          <p:tmpl lvl="1">
            <p:tnLst>
              <p:par>
                <p:cTn presetID="2" presetClass="entr" presetSubtype="4" decel="10000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1000" fill="hold"/>
                        <p:tgtEl>
                          <p:spTgt spid="26"/>
                        </p:tgtEl>
                        <p:attrNameLst>
                          <p:attrName>ppt_x</p:attrName>
                        </p:attrNameLst>
                      </p:cBhvr>
                      <p:tavLst>
                        <p:tav tm="0">
                          <p:val>
                            <p:strVal val="#ppt_x"/>
                          </p:val>
                        </p:tav>
                        <p:tav tm="100000">
                          <p:val>
                            <p:strVal val="#ppt_x"/>
                          </p:val>
                        </p:tav>
                      </p:tavLst>
                    </p:anim>
                    <p:anim calcmode="lin" valueType="num">
                      <p:cBhvr additive="base">
                        <p:cTn dur="1000" fill="hold"/>
                        <p:tgtEl>
                          <p:spTgt spid="26"/>
                        </p:tgtEl>
                        <p:attrNameLst>
                          <p:attrName>ppt_y</p:attrName>
                        </p:attrNameLst>
                      </p:cBhvr>
                      <p:tavLst>
                        <p:tav tm="0">
                          <p:val>
                            <p:strVal val="1+#ppt_h/2"/>
                          </p:val>
                        </p:tav>
                        <p:tav tm="100000">
                          <p:val>
                            <p:strVal val="#ppt_y"/>
                          </p:val>
                        </p:tav>
                      </p:tavLst>
                    </p:anim>
                  </p:childTnLst>
                </p:cTn>
              </p:par>
            </p:tnLst>
          </p:tmpl>
        </p:tmplLst>
      </p:bldP>
      <p:bldP spid="26" grpId="1" build="p">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1000"/>
                        <p:tgtEl>
                          <p:spTgt spid="26"/>
                        </p:tgtEl>
                      </p:cBhvr>
                    </p:animEffect>
                  </p:childTnLst>
                </p:cTn>
              </p:par>
            </p:tnLst>
          </p:tmpl>
        </p:tmplLst>
      </p:bldP>
      <p:bldP spid="27" grpId="0">
        <p:tmplLst>
          <p:tmpl>
            <p:tnLst>
              <p:par>
                <p:cTn presetID="10" presetClass="entr" presetSubtype="0" fill="hold" nodeType="afterEffect">
                  <p:stCondLst>
                    <p:cond delay="25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P spid="38" grpId="0" animBg="1"/>
      <p:bldP spid="40" grpId="0" animBg="1"/>
      <p:bldP spid="40" grpId="1" animBg="1"/>
      <p:bldP spid="41" grpId="0" build="p">
        <p:tmplLst>
          <p:tmpl lvl="1">
            <p:tnLst>
              <p:par>
                <p:cTn presetID="2" presetClass="entr" presetSubtype="1" decel="100000" fill="hold" nodeType="withEffect">
                  <p:stCondLst>
                    <p:cond delay="0"/>
                  </p:stCondLst>
                  <p:childTnLst>
                    <p:set>
                      <p:cBhvr>
                        <p:cTn dur="1" fill="hold">
                          <p:stCondLst>
                            <p:cond delay="0"/>
                          </p:stCondLst>
                        </p:cTn>
                        <p:tgtEl>
                          <p:spTgt spid="41"/>
                        </p:tgtEl>
                        <p:attrNameLst>
                          <p:attrName>style.visibility</p:attrName>
                        </p:attrNameLst>
                      </p:cBhvr>
                      <p:to>
                        <p:strVal val="visible"/>
                      </p:to>
                    </p:set>
                    <p:anim calcmode="lin" valueType="num">
                      <p:cBhvr additive="base">
                        <p:cTn dur="1000" fill="hold"/>
                        <p:tgtEl>
                          <p:spTgt spid="41"/>
                        </p:tgtEl>
                        <p:attrNameLst>
                          <p:attrName>ppt_x</p:attrName>
                        </p:attrNameLst>
                      </p:cBhvr>
                      <p:tavLst>
                        <p:tav tm="0">
                          <p:val>
                            <p:strVal val="#ppt_x"/>
                          </p:val>
                        </p:tav>
                        <p:tav tm="100000">
                          <p:val>
                            <p:strVal val="#ppt_x"/>
                          </p:val>
                        </p:tav>
                      </p:tavLst>
                    </p:anim>
                    <p:anim calcmode="lin" valueType="num">
                      <p:cBhvr additive="base">
                        <p:cTn dur="1000" fill="hold"/>
                        <p:tgtEl>
                          <p:spTgt spid="41"/>
                        </p:tgtEl>
                        <p:attrNameLst>
                          <p:attrName>ppt_y</p:attrName>
                        </p:attrNameLst>
                      </p:cBhvr>
                      <p:tavLst>
                        <p:tav tm="0">
                          <p:val>
                            <p:strVal val="0-#ppt_h/2"/>
                          </p:val>
                        </p:tav>
                        <p:tav tm="100000">
                          <p:val>
                            <p:strVal val="#ppt_y"/>
                          </p:val>
                        </p:tav>
                      </p:tavLst>
                    </p:anim>
                  </p:childTnLst>
                </p:cTn>
              </p:par>
            </p:tnLst>
          </p:tmpl>
        </p:tmplLst>
      </p:bldP>
      <p:bldP spid="41" grpId="1" build="p">
        <p:tmplLst>
          <p:tmpl lvl="1">
            <p:tnLst>
              <p:par>
                <p:cTn presetID="10" presetClass="entr" presetSubtype="0" fill="hold" nodeType="withEffect">
                  <p:stCondLst>
                    <p:cond delay="0"/>
                  </p:stCondLst>
                  <p:childTnLst>
                    <p:set>
                      <p:cBhvr>
                        <p:cTn dur="1" fill="hold">
                          <p:stCondLst>
                            <p:cond delay="0"/>
                          </p:stCondLst>
                        </p:cTn>
                        <p:tgtEl>
                          <p:spTgt spid="41"/>
                        </p:tgtEl>
                        <p:attrNameLst>
                          <p:attrName>style.visibility</p:attrName>
                        </p:attrNameLst>
                      </p:cBhvr>
                      <p:to>
                        <p:strVal val="visible"/>
                      </p:to>
                    </p:set>
                    <p:animEffect transition="in" filter="fade">
                      <p:cBhvr>
                        <p:cTn dur="1000"/>
                        <p:tgtEl>
                          <p:spTgt spid="41"/>
                        </p:tgtEl>
                      </p:cBhvr>
                    </p:animEffect>
                  </p:childTnLst>
                </p:cTn>
              </p:par>
            </p:tnLst>
          </p:tmpl>
        </p:tmplLst>
      </p:bldP>
      <p:bldP spid="42" grpId="0">
        <p:tmplLst>
          <p:tmpl>
            <p:tnLst>
              <p:par>
                <p:cTn presetID="10" presetClass="entr" presetSubtype="0" fill="hold" nodeType="afterEffect">
                  <p:stCondLst>
                    <p:cond delay="250"/>
                  </p:stCondLst>
                  <p:childTnLst>
                    <p:set>
                      <p:cBhvr>
                        <p:cTn dur="1" fill="hold">
                          <p:stCondLst>
                            <p:cond delay="0"/>
                          </p:stCondLst>
                        </p:cTn>
                        <p:tgtEl>
                          <p:spTgt spid="42"/>
                        </p:tgtEl>
                        <p:attrNameLst>
                          <p:attrName>style.visibility</p:attrName>
                        </p:attrNameLst>
                      </p:cBhvr>
                      <p:to>
                        <p:strVal val="visible"/>
                      </p:to>
                    </p:set>
                    <p:animEffect transition="in" filter="fade">
                      <p:cBhvr>
                        <p:cTn dur="500"/>
                        <p:tgtEl>
                          <p:spTgt spid="42"/>
                        </p:tgtEl>
                      </p:cBhvr>
                    </p:animEffect>
                  </p:childTnLst>
                </p:cTn>
              </p:par>
            </p:tnLst>
          </p:tmpl>
        </p:tmplLst>
      </p:bldP>
    </p:bld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Flow 2">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kumimoji="1" lang="en-US" altLang="ja-JP"/>
              <a:t>The Power of PowerPoint - thepopp.com</a:t>
            </a:r>
            <a:endParaRPr kumimoji="1" lang="ja-JP" altLang="en-US" dirty="0"/>
          </a:p>
        </p:txBody>
      </p:sp>
      <p:sp>
        <p:nvSpPr>
          <p:cNvPr id="4" name="Slide Number Placeholder 3"/>
          <p:cNvSpPr>
            <a:spLocks noGrp="1"/>
          </p:cNvSpPr>
          <p:nvPr>
            <p:ph type="sldNum" sz="quarter" idx="11"/>
          </p:nvPr>
        </p:nvSpPr>
        <p:spPr/>
        <p:txBody>
          <a:bodyPr/>
          <a:lstStyle/>
          <a:p>
            <a:fld id="{B54AD89C-DF1E-4948-B597-5DD47B34A9CA}" type="slidenum">
              <a:rPr kumimoji="1" lang="ja-JP" altLang="en-US" smtClean="0"/>
              <a:pPr/>
              <a:t>‹#›</a:t>
            </a:fld>
            <a:endParaRPr kumimoji="1" lang="ja-JP" altLang="en-US" dirty="0"/>
          </a:p>
        </p:txBody>
      </p:sp>
      <p:cxnSp>
        <p:nvCxnSpPr>
          <p:cNvPr id="5" name="Straight Connector 4"/>
          <p:cNvCxnSpPr>
            <a:endCxn id="8" idx="2"/>
          </p:cNvCxnSpPr>
          <p:nvPr userDrawn="1"/>
        </p:nvCxnSpPr>
        <p:spPr>
          <a:xfrm>
            <a:off x="-6350" y="5141913"/>
            <a:ext cx="3146909"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sp>
        <p:nvSpPr>
          <p:cNvPr id="8" name="Oval 7"/>
          <p:cNvSpPr/>
          <p:nvPr userDrawn="1"/>
        </p:nvSpPr>
        <p:spPr>
          <a:xfrm>
            <a:off x="3140559" y="5031076"/>
            <a:ext cx="221673" cy="221673"/>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5" name="Freeform: Shape 24"/>
          <p:cNvSpPr/>
          <p:nvPr userDrawn="1"/>
        </p:nvSpPr>
        <p:spPr>
          <a:xfrm>
            <a:off x="1384300" y="5431541"/>
            <a:ext cx="3718316" cy="1108444"/>
          </a:xfrm>
          <a:custGeom>
            <a:avLst/>
            <a:gdLst>
              <a:gd name="connsiteX0" fmla="*/ 3718316 w 3718316"/>
              <a:gd name="connsiteY0" fmla="*/ 1108444 h 1108444"/>
              <a:gd name="connsiteX1" fmla="*/ 0 w 3718316"/>
              <a:gd name="connsiteY1" fmla="*/ 1108444 h 1108444"/>
              <a:gd name="connsiteX2" fmla="*/ 0 w 3718316"/>
              <a:gd name="connsiteY2" fmla="*/ 202304 h 1108444"/>
              <a:gd name="connsiteX3" fmla="*/ 1751347 w 3718316"/>
              <a:gd name="connsiteY3" fmla="*/ 202304 h 1108444"/>
              <a:gd name="connsiteX4" fmla="*/ 1868683 w 3718316"/>
              <a:gd name="connsiteY4" fmla="*/ 0 h 1108444"/>
              <a:gd name="connsiteX5" fmla="*/ 1986019 w 3718316"/>
              <a:gd name="connsiteY5" fmla="*/ 202304 h 1108444"/>
              <a:gd name="connsiteX6" fmla="*/ 3718316 w 3718316"/>
              <a:gd name="connsiteY6" fmla="*/ 202304 h 1108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18316" h="1108444">
                <a:moveTo>
                  <a:pt x="3718316" y="1108444"/>
                </a:moveTo>
                <a:lnTo>
                  <a:pt x="0" y="1108444"/>
                </a:lnTo>
                <a:lnTo>
                  <a:pt x="0" y="202304"/>
                </a:lnTo>
                <a:lnTo>
                  <a:pt x="1751347" y="202304"/>
                </a:lnTo>
                <a:lnTo>
                  <a:pt x="1868683" y="0"/>
                </a:lnTo>
                <a:lnTo>
                  <a:pt x="1986019" y="202304"/>
                </a:lnTo>
                <a:lnTo>
                  <a:pt x="3718316" y="202304"/>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6" name="Text Placeholder 5"/>
          <p:cNvSpPr>
            <a:spLocks noGrp="1"/>
          </p:cNvSpPr>
          <p:nvPr>
            <p:ph type="body" sz="quarter" idx="17" hasCustomPrompt="1"/>
          </p:nvPr>
        </p:nvSpPr>
        <p:spPr>
          <a:xfrm>
            <a:off x="1522437" y="5784016"/>
            <a:ext cx="3432517" cy="611524"/>
          </a:xfrm>
        </p:spPr>
        <p:txBody>
          <a:bodyPr numCol="1" anchor="ctr">
            <a:normAutofit/>
          </a:bodyPr>
          <a:lstStyle>
            <a:lvl1pPr marL="0" indent="0" algn="ctr">
              <a:lnSpc>
                <a:spcPct val="100000"/>
              </a:lnSpc>
              <a:spcBef>
                <a:spcPts val="0"/>
              </a:spcBef>
              <a:buFontTx/>
              <a:buNone/>
              <a:defRPr sz="2800">
                <a:solidFill>
                  <a:schemeClr val="bg1"/>
                </a:solidFill>
                <a:latin typeface="+mj-lt"/>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Word</a:t>
            </a:r>
            <a:endParaRPr kumimoji="1" lang="ja-JP" altLang="en-US" dirty="0"/>
          </a:p>
        </p:txBody>
      </p:sp>
      <p:sp>
        <p:nvSpPr>
          <p:cNvPr id="27" name="Text Placeholder 5"/>
          <p:cNvSpPr>
            <a:spLocks noGrp="1"/>
          </p:cNvSpPr>
          <p:nvPr>
            <p:ph type="body" sz="quarter" idx="18" hasCustomPrompt="1"/>
          </p:nvPr>
        </p:nvSpPr>
        <p:spPr>
          <a:xfrm>
            <a:off x="1398587" y="1416584"/>
            <a:ext cx="3718315" cy="3525096"/>
          </a:xfrm>
        </p:spPr>
        <p:txBody>
          <a:bodyPr anchor="b"/>
          <a:lstStyle>
            <a:lvl1pPr marL="0" indent="0" algn="just">
              <a:spcBef>
                <a:spcPts val="0"/>
              </a:spcBef>
              <a:buFontTx/>
              <a:buNone/>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Text goes here</a:t>
            </a:r>
            <a:endParaRPr kumimoji="1" lang="ja-JP" altLang="en-US" dirty="0"/>
          </a:p>
        </p:txBody>
      </p:sp>
      <p:cxnSp>
        <p:nvCxnSpPr>
          <p:cNvPr id="30" name="Straight Connector 29"/>
          <p:cNvCxnSpPr>
            <a:stCxn id="8" idx="6"/>
            <a:endCxn id="38" idx="2"/>
          </p:cNvCxnSpPr>
          <p:nvPr userDrawn="1"/>
        </p:nvCxnSpPr>
        <p:spPr>
          <a:xfrm>
            <a:off x="3362232" y="5141913"/>
            <a:ext cx="5675693"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sp>
        <p:nvSpPr>
          <p:cNvPr id="38" name="Oval 37"/>
          <p:cNvSpPr/>
          <p:nvPr userDrawn="1"/>
        </p:nvSpPr>
        <p:spPr>
          <a:xfrm>
            <a:off x="9037925" y="5031076"/>
            <a:ext cx="221673" cy="221673"/>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40" name="Freeform: Shape 39"/>
          <p:cNvSpPr/>
          <p:nvPr userDrawn="1"/>
        </p:nvSpPr>
        <p:spPr>
          <a:xfrm rot="10800000">
            <a:off x="7275315" y="3756201"/>
            <a:ext cx="3718316" cy="1108444"/>
          </a:xfrm>
          <a:custGeom>
            <a:avLst/>
            <a:gdLst>
              <a:gd name="connsiteX0" fmla="*/ 3718316 w 3718316"/>
              <a:gd name="connsiteY0" fmla="*/ 1108444 h 1108444"/>
              <a:gd name="connsiteX1" fmla="*/ 0 w 3718316"/>
              <a:gd name="connsiteY1" fmla="*/ 1108444 h 1108444"/>
              <a:gd name="connsiteX2" fmla="*/ 0 w 3718316"/>
              <a:gd name="connsiteY2" fmla="*/ 202304 h 1108444"/>
              <a:gd name="connsiteX3" fmla="*/ 1751347 w 3718316"/>
              <a:gd name="connsiteY3" fmla="*/ 202304 h 1108444"/>
              <a:gd name="connsiteX4" fmla="*/ 1868683 w 3718316"/>
              <a:gd name="connsiteY4" fmla="*/ 0 h 1108444"/>
              <a:gd name="connsiteX5" fmla="*/ 1986019 w 3718316"/>
              <a:gd name="connsiteY5" fmla="*/ 202304 h 1108444"/>
              <a:gd name="connsiteX6" fmla="*/ 3718316 w 3718316"/>
              <a:gd name="connsiteY6" fmla="*/ 202304 h 1108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18316" h="1108444">
                <a:moveTo>
                  <a:pt x="3718316" y="1108444"/>
                </a:moveTo>
                <a:lnTo>
                  <a:pt x="0" y="1108444"/>
                </a:lnTo>
                <a:lnTo>
                  <a:pt x="0" y="202304"/>
                </a:lnTo>
                <a:lnTo>
                  <a:pt x="1751347" y="202304"/>
                </a:lnTo>
                <a:lnTo>
                  <a:pt x="1868683" y="0"/>
                </a:lnTo>
                <a:lnTo>
                  <a:pt x="1986019" y="202304"/>
                </a:lnTo>
                <a:lnTo>
                  <a:pt x="3718316" y="202304"/>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41" name="Text Placeholder 5"/>
          <p:cNvSpPr>
            <a:spLocks noGrp="1"/>
          </p:cNvSpPr>
          <p:nvPr>
            <p:ph type="body" sz="quarter" idx="19" hasCustomPrompt="1"/>
          </p:nvPr>
        </p:nvSpPr>
        <p:spPr>
          <a:xfrm>
            <a:off x="7413452" y="3883593"/>
            <a:ext cx="3432517" cy="611524"/>
          </a:xfrm>
        </p:spPr>
        <p:txBody>
          <a:bodyPr numCol="1" anchor="ctr">
            <a:normAutofit/>
          </a:bodyPr>
          <a:lstStyle>
            <a:lvl1pPr marL="0" indent="0" algn="ctr">
              <a:lnSpc>
                <a:spcPct val="100000"/>
              </a:lnSpc>
              <a:spcBef>
                <a:spcPts val="0"/>
              </a:spcBef>
              <a:buFontTx/>
              <a:buNone/>
              <a:defRPr sz="2800">
                <a:solidFill>
                  <a:schemeClr val="bg1"/>
                </a:solidFill>
                <a:latin typeface="+mj-lt"/>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Word</a:t>
            </a:r>
            <a:endParaRPr kumimoji="1" lang="ja-JP" altLang="en-US" dirty="0"/>
          </a:p>
        </p:txBody>
      </p:sp>
      <p:sp>
        <p:nvSpPr>
          <p:cNvPr id="42" name="Text Placeholder 5"/>
          <p:cNvSpPr>
            <a:spLocks noGrp="1"/>
          </p:cNvSpPr>
          <p:nvPr>
            <p:ph type="body" sz="quarter" idx="20" hasCustomPrompt="1"/>
          </p:nvPr>
        </p:nvSpPr>
        <p:spPr>
          <a:xfrm>
            <a:off x="7262273" y="5361730"/>
            <a:ext cx="3718315" cy="3525096"/>
          </a:xfrm>
        </p:spPr>
        <p:txBody>
          <a:bodyPr anchor="t"/>
          <a:lstStyle>
            <a:lvl1pPr marL="0" indent="0" algn="just">
              <a:spcBef>
                <a:spcPts val="0"/>
              </a:spcBef>
              <a:buFontTx/>
              <a:buNone/>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Text goes here</a:t>
            </a:r>
            <a:endParaRPr kumimoji="1" lang="ja-JP" altLang="en-US" dirty="0"/>
          </a:p>
        </p:txBody>
      </p:sp>
      <p:cxnSp>
        <p:nvCxnSpPr>
          <p:cNvPr id="43" name="Straight Connector 42"/>
          <p:cNvCxnSpPr>
            <a:stCxn id="38" idx="6"/>
          </p:cNvCxnSpPr>
          <p:nvPr userDrawn="1"/>
        </p:nvCxnSpPr>
        <p:spPr>
          <a:xfrm>
            <a:off x="9259598" y="5141913"/>
            <a:ext cx="9028402"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sp>
        <p:nvSpPr>
          <p:cNvPr id="24" name="Picture Placeholder 6"/>
          <p:cNvSpPr>
            <a:spLocks noGrp="1"/>
          </p:cNvSpPr>
          <p:nvPr>
            <p:ph type="pic" sz="quarter" idx="15"/>
          </p:nvPr>
        </p:nvSpPr>
        <p:spPr>
          <a:xfrm>
            <a:off x="11141071" y="1398588"/>
            <a:ext cx="5743579" cy="3263899"/>
          </a:xfrm>
          <a:solidFill>
            <a:schemeClr val="accent5">
              <a:lumMod val="40000"/>
              <a:lumOff val="60000"/>
            </a:schemeClr>
          </a:solidFill>
        </p:spPr>
        <p:txBody>
          <a:bodyPr/>
          <a:lstStyle>
            <a:lvl1pPr marL="0" marR="0" indent="0" algn="l" defTabSz="1371417" rtl="0" eaLnBrk="1" fontAlgn="auto" latinLnBrk="0" hangingPunct="1">
              <a:lnSpc>
                <a:spcPct val="160000"/>
              </a:lnSpc>
              <a:spcBef>
                <a:spcPts val="0"/>
              </a:spcBef>
              <a:spcAft>
                <a:spcPts val="0"/>
              </a:spcAft>
              <a:buClrTx/>
              <a:buSzTx/>
              <a:buFont typeface="Arial" panose="020B0604020202020204" pitchFamily="34" charset="0"/>
              <a:buNone/>
              <a:tabLst/>
              <a:defRPr/>
            </a:lvl1pPr>
          </a:lstStyle>
          <a:p>
            <a:pPr marL="0" marR="0" lvl="0" indent="0" algn="l" defTabSz="1371417" rtl="0" eaLnBrk="1" fontAlgn="auto" latinLnBrk="0" hangingPunct="1">
              <a:lnSpc>
                <a:spcPct val="160000"/>
              </a:lnSpc>
              <a:spcBef>
                <a:spcPts val="0"/>
              </a:spcBef>
              <a:spcAft>
                <a:spcPts val="0"/>
              </a:spcAft>
              <a:buClrTx/>
              <a:buSzTx/>
              <a:buFont typeface="Arial" panose="020B0604020202020204" pitchFamily="34" charset="0"/>
              <a:buNone/>
              <a:tabLst/>
              <a:defRPr/>
            </a:pPr>
            <a:r>
              <a:rPr kumimoji="1" lang="en-US" altLang="ja-JP" dirty="0"/>
              <a:t>Click icon to add picture</a:t>
            </a:r>
            <a:endParaRPr kumimoji="1" lang="ja-JP" altLang="en-US" dirty="0"/>
          </a:p>
        </p:txBody>
      </p:sp>
    </p:spTree>
    <p:extLst>
      <p:ext uri="{BB962C8B-B14F-4D97-AF65-F5344CB8AC3E}">
        <p14:creationId xmlns:p14="http://schemas.microsoft.com/office/powerpoint/2010/main" val="1753492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2" presetClass="entr" presetSubtype="4" decel="100000" fill="hold" grpId="0" nodeType="withEffect">
                                  <p:stCondLst>
                                    <p:cond delay="0"/>
                                  </p:stCondLst>
                                  <p:childTnLst>
                                    <p:set>
                                      <p:cBhvr>
                                        <p:cTn id="9" dur="1" fill="hold">
                                          <p:stCondLst>
                                            <p:cond delay="0"/>
                                          </p:stCondLst>
                                        </p:cTn>
                                        <p:tgtEl>
                                          <p:spTgt spid="26">
                                            <p:txEl>
                                              <p:pRg st="0" end="0"/>
                                            </p:txEl>
                                          </p:spTgt>
                                        </p:tgtEl>
                                        <p:attrNameLst>
                                          <p:attrName>style.visibility</p:attrName>
                                        </p:attrNameLst>
                                      </p:cBhvr>
                                      <p:to>
                                        <p:strVal val="visible"/>
                                      </p:to>
                                    </p:set>
                                    <p:anim calcmode="lin" valueType="num">
                                      <p:cBhvr additive="base">
                                        <p:cTn id="10" dur="1000" fill="hold"/>
                                        <p:tgtEl>
                                          <p:spTgt spid="26">
                                            <p:txEl>
                                              <p:pRg st="0" end="0"/>
                                            </p:txEl>
                                          </p:spTgt>
                                        </p:tgtEl>
                                        <p:attrNameLst>
                                          <p:attrName>ppt_x</p:attrName>
                                        </p:attrNameLst>
                                      </p:cBhvr>
                                      <p:tavLst>
                                        <p:tav tm="0">
                                          <p:val>
                                            <p:strVal val="#ppt_x"/>
                                          </p:val>
                                        </p:tav>
                                        <p:tav tm="100000">
                                          <p:val>
                                            <p:strVal val="#ppt_x"/>
                                          </p:val>
                                        </p:tav>
                                      </p:tavLst>
                                    </p:anim>
                                    <p:anim calcmode="lin" valueType="num">
                                      <p:cBhvr additive="base">
                                        <p:cTn id="11" dur="1000" fill="hold"/>
                                        <p:tgtEl>
                                          <p:spTgt spid="26">
                                            <p:txEl>
                                              <p:pRg st="0" end="0"/>
                                            </p:txEl>
                                          </p:spTgt>
                                        </p:tgtEl>
                                        <p:attrNameLst>
                                          <p:attrName>ppt_y</p:attrName>
                                        </p:attrNameLst>
                                      </p:cBhvr>
                                      <p:tavLst>
                                        <p:tav tm="0">
                                          <p:val>
                                            <p:strVal val="1+#ppt_h/2"/>
                                          </p:val>
                                        </p:tav>
                                        <p:tav tm="100000">
                                          <p:val>
                                            <p:strVal val="#ppt_y"/>
                                          </p:val>
                                        </p:tav>
                                      </p:tavLst>
                                    </p:anim>
                                  </p:childTnLst>
                                </p:cTn>
                              </p:par>
                              <p:par>
                                <p:cTn id="12" presetID="2" presetClass="entr" presetSubtype="4" decel="100000" fill="hold" grpId="0" nodeType="withEffect">
                                  <p:stCondLst>
                                    <p:cond delay="0"/>
                                  </p:stCondLst>
                                  <p:childTnLst>
                                    <p:set>
                                      <p:cBhvr>
                                        <p:cTn id="13" dur="1" fill="hold">
                                          <p:stCondLst>
                                            <p:cond delay="0"/>
                                          </p:stCondLst>
                                        </p:cTn>
                                        <p:tgtEl>
                                          <p:spTgt spid="25"/>
                                        </p:tgtEl>
                                        <p:attrNameLst>
                                          <p:attrName>style.visibility</p:attrName>
                                        </p:attrNameLst>
                                      </p:cBhvr>
                                      <p:to>
                                        <p:strVal val="visible"/>
                                      </p:to>
                                    </p:set>
                                    <p:anim calcmode="lin" valueType="num">
                                      <p:cBhvr additive="base">
                                        <p:cTn id="14" dur="1000" fill="hold"/>
                                        <p:tgtEl>
                                          <p:spTgt spid="25"/>
                                        </p:tgtEl>
                                        <p:attrNameLst>
                                          <p:attrName>ppt_x</p:attrName>
                                        </p:attrNameLst>
                                      </p:cBhvr>
                                      <p:tavLst>
                                        <p:tav tm="0">
                                          <p:val>
                                            <p:strVal val="#ppt_x"/>
                                          </p:val>
                                        </p:tav>
                                        <p:tav tm="100000">
                                          <p:val>
                                            <p:strVal val="#ppt_x"/>
                                          </p:val>
                                        </p:tav>
                                      </p:tavLst>
                                    </p:anim>
                                    <p:anim calcmode="lin" valueType="num">
                                      <p:cBhvr additive="base">
                                        <p:cTn id="15" dur="1000" fill="hold"/>
                                        <p:tgtEl>
                                          <p:spTgt spid="25"/>
                                        </p:tgtEl>
                                        <p:attrNameLst>
                                          <p:attrName>ppt_y</p:attrName>
                                        </p:attrNameLst>
                                      </p:cBhvr>
                                      <p:tavLst>
                                        <p:tav tm="0">
                                          <p:val>
                                            <p:strVal val="1+#ppt_h/2"/>
                                          </p:val>
                                        </p:tav>
                                        <p:tav tm="100000">
                                          <p:val>
                                            <p:strVal val="#ppt_y"/>
                                          </p:val>
                                        </p:tav>
                                      </p:tavLst>
                                    </p:anim>
                                  </p:childTnLst>
                                </p:cTn>
                              </p:par>
                              <p:par>
                                <p:cTn id="16" presetID="10" presetClass="entr" presetSubtype="0" fill="hold" grpId="1" nodeType="withEffect">
                                  <p:stCondLst>
                                    <p:cond delay="0"/>
                                  </p:stCondLst>
                                  <p:childTnLst>
                                    <p:set>
                                      <p:cBhvr>
                                        <p:cTn id="17" dur="1" fill="hold">
                                          <p:stCondLst>
                                            <p:cond delay="0"/>
                                          </p:stCondLst>
                                        </p:cTn>
                                        <p:tgtEl>
                                          <p:spTgt spid="26">
                                            <p:txEl>
                                              <p:pRg st="0" end="0"/>
                                            </p:txEl>
                                          </p:spTgt>
                                        </p:tgtEl>
                                        <p:attrNameLst>
                                          <p:attrName>style.visibility</p:attrName>
                                        </p:attrNameLst>
                                      </p:cBhvr>
                                      <p:to>
                                        <p:strVal val="visible"/>
                                      </p:to>
                                    </p:set>
                                    <p:animEffect transition="in" filter="fade">
                                      <p:cBhvr>
                                        <p:cTn id="18" dur="1000"/>
                                        <p:tgtEl>
                                          <p:spTgt spid="26">
                                            <p:txEl>
                                              <p:pRg st="0" end="0"/>
                                            </p:txEl>
                                          </p:spTgt>
                                        </p:tgtEl>
                                      </p:cBhvr>
                                    </p:animEffect>
                                  </p:childTnLst>
                                </p:cTn>
                              </p:par>
                              <p:par>
                                <p:cTn id="19" presetID="10" presetClass="entr" presetSubtype="0" fill="hold" grpId="1" nodeType="withEffect">
                                  <p:stCondLst>
                                    <p:cond delay="0"/>
                                  </p:stCondLst>
                                  <p:childTnLst>
                                    <p:set>
                                      <p:cBhvr>
                                        <p:cTn id="20" dur="1" fill="hold">
                                          <p:stCondLst>
                                            <p:cond delay="0"/>
                                          </p:stCondLst>
                                        </p:cTn>
                                        <p:tgtEl>
                                          <p:spTgt spid="25"/>
                                        </p:tgtEl>
                                        <p:attrNameLst>
                                          <p:attrName>style.visibility</p:attrName>
                                        </p:attrNameLst>
                                      </p:cBhvr>
                                      <p:to>
                                        <p:strVal val="visible"/>
                                      </p:to>
                                    </p:set>
                                    <p:animEffect transition="in" filter="fade">
                                      <p:cBhvr>
                                        <p:cTn id="21" dur="1000"/>
                                        <p:tgtEl>
                                          <p:spTgt spid="25"/>
                                        </p:tgtEl>
                                      </p:cBhvr>
                                    </p:animEffect>
                                  </p:childTnLst>
                                </p:cTn>
                              </p:par>
                            </p:childTnLst>
                          </p:cTn>
                        </p:par>
                        <p:par>
                          <p:cTn id="22" fill="hold">
                            <p:stCondLst>
                              <p:cond delay="1000"/>
                            </p:stCondLst>
                            <p:childTnLst>
                              <p:par>
                                <p:cTn id="23" presetID="10" presetClass="entr" presetSubtype="0" fill="hold" grpId="0" nodeType="afterEffect">
                                  <p:stCondLst>
                                    <p:cond delay="250"/>
                                  </p:stCondLst>
                                  <p:childTnLst>
                                    <p:set>
                                      <p:cBhvr>
                                        <p:cTn id="24" dur="1" fill="hold">
                                          <p:stCondLst>
                                            <p:cond delay="0"/>
                                          </p:stCondLst>
                                        </p:cTn>
                                        <p:tgtEl>
                                          <p:spTgt spid="27"/>
                                        </p:tgtEl>
                                        <p:attrNameLst>
                                          <p:attrName>style.visibility</p:attrName>
                                        </p:attrNameLst>
                                      </p:cBhvr>
                                      <p:to>
                                        <p:strVal val="visible"/>
                                      </p:to>
                                    </p:set>
                                    <p:animEffect transition="in" filter="fade">
                                      <p:cBhvr>
                                        <p:cTn id="25" dur="500"/>
                                        <p:tgtEl>
                                          <p:spTgt spid="27"/>
                                        </p:tgtEl>
                                      </p:cBhvr>
                                    </p:animEffect>
                                  </p:childTnLst>
                                </p:cTn>
                              </p:par>
                            </p:childTnLst>
                          </p:cTn>
                        </p:par>
                        <p:par>
                          <p:cTn id="26" fill="hold">
                            <p:stCondLst>
                              <p:cond delay="1750"/>
                            </p:stCondLst>
                            <p:childTnLst>
                              <p:par>
                                <p:cTn id="27" presetID="22" presetClass="entr" presetSubtype="8" fill="hold" nodeType="afterEffect">
                                  <p:stCondLst>
                                    <p:cond delay="0"/>
                                  </p:stCondLst>
                                  <p:childTnLst>
                                    <p:set>
                                      <p:cBhvr>
                                        <p:cTn id="28" dur="1" fill="hold">
                                          <p:stCondLst>
                                            <p:cond delay="0"/>
                                          </p:stCondLst>
                                        </p:cTn>
                                        <p:tgtEl>
                                          <p:spTgt spid="30"/>
                                        </p:tgtEl>
                                        <p:attrNameLst>
                                          <p:attrName>style.visibility</p:attrName>
                                        </p:attrNameLst>
                                      </p:cBhvr>
                                      <p:to>
                                        <p:strVal val="visible"/>
                                      </p:to>
                                    </p:set>
                                    <p:animEffect transition="in" filter="wipe(left)">
                                      <p:cBhvr>
                                        <p:cTn id="29" dur="750"/>
                                        <p:tgtEl>
                                          <p:spTgt spid="30"/>
                                        </p:tgtEl>
                                      </p:cBhvr>
                                    </p:animEffect>
                                  </p:childTnLst>
                                </p:cTn>
                              </p:par>
                            </p:childTnLst>
                          </p:cTn>
                        </p:par>
                        <p:par>
                          <p:cTn id="30" fill="hold">
                            <p:stCondLst>
                              <p:cond delay="2500"/>
                            </p:stCondLst>
                            <p:childTnLst>
                              <p:par>
                                <p:cTn id="31" presetID="10" presetClass="entr" presetSubtype="0" fill="hold" grpId="0" nodeType="afterEffect">
                                  <p:stCondLst>
                                    <p:cond delay="0"/>
                                  </p:stCondLst>
                                  <p:childTnLst>
                                    <p:set>
                                      <p:cBhvr>
                                        <p:cTn id="32" dur="1" fill="hold">
                                          <p:stCondLst>
                                            <p:cond delay="0"/>
                                          </p:stCondLst>
                                        </p:cTn>
                                        <p:tgtEl>
                                          <p:spTgt spid="38"/>
                                        </p:tgtEl>
                                        <p:attrNameLst>
                                          <p:attrName>style.visibility</p:attrName>
                                        </p:attrNameLst>
                                      </p:cBhvr>
                                      <p:to>
                                        <p:strVal val="visible"/>
                                      </p:to>
                                    </p:set>
                                    <p:animEffect transition="in" filter="fade">
                                      <p:cBhvr>
                                        <p:cTn id="33" dur="500"/>
                                        <p:tgtEl>
                                          <p:spTgt spid="38"/>
                                        </p:tgtEl>
                                      </p:cBhvr>
                                    </p:animEffect>
                                  </p:childTnLst>
                                </p:cTn>
                              </p:par>
                              <p:par>
                                <p:cTn id="34" presetID="2" presetClass="entr" presetSubtype="1" decel="100000" fill="hold" grpId="0" nodeType="withEffect">
                                  <p:stCondLst>
                                    <p:cond delay="0"/>
                                  </p:stCondLst>
                                  <p:childTnLst>
                                    <p:set>
                                      <p:cBhvr>
                                        <p:cTn id="35" dur="1" fill="hold">
                                          <p:stCondLst>
                                            <p:cond delay="0"/>
                                          </p:stCondLst>
                                        </p:cTn>
                                        <p:tgtEl>
                                          <p:spTgt spid="41">
                                            <p:txEl>
                                              <p:pRg st="0" end="0"/>
                                            </p:txEl>
                                          </p:spTgt>
                                        </p:tgtEl>
                                        <p:attrNameLst>
                                          <p:attrName>style.visibility</p:attrName>
                                        </p:attrNameLst>
                                      </p:cBhvr>
                                      <p:to>
                                        <p:strVal val="visible"/>
                                      </p:to>
                                    </p:set>
                                    <p:anim calcmode="lin" valueType="num">
                                      <p:cBhvr additive="base">
                                        <p:cTn id="36" dur="1000" fill="hold"/>
                                        <p:tgtEl>
                                          <p:spTgt spid="41">
                                            <p:txEl>
                                              <p:pRg st="0" end="0"/>
                                            </p:txEl>
                                          </p:spTgt>
                                        </p:tgtEl>
                                        <p:attrNameLst>
                                          <p:attrName>ppt_x</p:attrName>
                                        </p:attrNameLst>
                                      </p:cBhvr>
                                      <p:tavLst>
                                        <p:tav tm="0">
                                          <p:val>
                                            <p:strVal val="#ppt_x"/>
                                          </p:val>
                                        </p:tav>
                                        <p:tav tm="100000">
                                          <p:val>
                                            <p:strVal val="#ppt_x"/>
                                          </p:val>
                                        </p:tav>
                                      </p:tavLst>
                                    </p:anim>
                                    <p:anim calcmode="lin" valueType="num">
                                      <p:cBhvr additive="base">
                                        <p:cTn id="37" dur="1000" fill="hold"/>
                                        <p:tgtEl>
                                          <p:spTgt spid="41">
                                            <p:txEl>
                                              <p:pRg st="0" end="0"/>
                                            </p:txEl>
                                          </p:spTgt>
                                        </p:tgtEl>
                                        <p:attrNameLst>
                                          <p:attrName>ppt_y</p:attrName>
                                        </p:attrNameLst>
                                      </p:cBhvr>
                                      <p:tavLst>
                                        <p:tav tm="0">
                                          <p:val>
                                            <p:strVal val="0-#ppt_h/2"/>
                                          </p:val>
                                        </p:tav>
                                        <p:tav tm="100000">
                                          <p:val>
                                            <p:strVal val="#ppt_y"/>
                                          </p:val>
                                        </p:tav>
                                      </p:tavLst>
                                    </p:anim>
                                  </p:childTnLst>
                                </p:cTn>
                              </p:par>
                              <p:par>
                                <p:cTn id="38" presetID="2" presetClass="entr" presetSubtype="1" decel="100000" fill="hold" grpId="0" nodeType="withEffect">
                                  <p:stCondLst>
                                    <p:cond delay="0"/>
                                  </p:stCondLst>
                                  <p:childTnLst>
                                    <p:set>
                                      <p:cBhvr>
                                        <p:cTn id="39" dur="1" fill="hold">
                                          <p:stCondLst>
                                            <p:cond delay="0"/>
                                          </p:stCondLst>
                                        </p:cTn>
                                        <p:tgtEl>
                                          <p:spTgt spid="40"/>
                                        </p:tgtEl>
                                        <p:attrNameLst>
                                          <p:attrName>style.visibility</p:attrName>
                                        </p:attrNameLst>
                                      </p:cBhvr>
                                      <p:to>
                                        <p:strVal val="visible"/>
                                      </p:to>
                                    </p:set>
                                    <p:anim calcmode="lin" valueType="num">
                                      <p:cBhvr additive="base">
                                        <p:cTn id="40" dur="1000" fill="hold"/>
                                        <p:tgtEl>
                                          <p:spTgt spid="40"/>
                                        </p:tgtEl>
                                        <p:attrNameLst>
                                          <p:attrName>ppt_x</p:attrName>
                                        </p:attrNameLst>
                                      </p:cBhvr>
                                      <p:tavLst>
                                        <p:tav tm="0">
                                          <p:val>
                                            <p:strVal val="#ppt_x"/>
                                          </p:val>
                                        </p:tav>
                                        <p:tav tm="100000">
                                          <p:val>
                                            <p:strVal val="#ppt_x"/>
                                          </p:val>
                                        </p:tav>
                                      </p:tavLst>
                                    </p:anim>
                                    <p:anim calcmode="lin" valueType="num">
                                      <p:cBhvr additive="base">
                                        <p:cTn id="41" dur="1000" fill="hold"/>
                                        <p:tgtEl>
                                          <p:spTgt spid="40"/>
                                        </p:tgtEl>
                                        <p:attrNameLst>
                                          <p:attrName>ppt_y</p:attrName>
                                        </p:attrNameLst>
                                      </p:cBhvr>
                                      <p:tavLst>
                                        <p:tav tm="0">
                                          <p:val>
                                            <p:strVal val="0-#ppt_h/2"/>
                                          </p:val>
                                        </p:tav>
                                        <p:tav tm="100000">
                                          <p:val>
                                            <p:strVal val="#ppt_y"/>
                                          </p:val>
                                        </p:tav>
                                      </p:tavLst>
                                    </p:anim>
                                  </p:childTnLst>
                                </p:cTn>
                              </p:par>
                              <p:par>
                                <p:cTn id="42" presetID="10" presetClass="entr" presetSubtype="0" fill="hold" grpId="1" nodeType="withEffect">
                                  <p:stCondLst>
                                    <p:cond delay="0"/>
                                  </p:stCondLst>
                                  <p:childTnLst>
                                    <p:set>
                                      <p:cBhvr>
                                        <p:cTn id="43" dur="1" fill="hold">
                                          <p:stCondLst>
                                            <p:cond delay="0"/>
                                          </p:stCondLst>
                                        </p:cTn>
                                        <p:tgtEl>
                                          <p:spTgt spid="41">
                                            <p:txEl>
                                              <p:pRg st="0" end="0"/>
                                            </p:txEl>
                                          </p:spTgt>
                                        </p:tgtEl>
                                        <p:attrNameLst>
                                          <p:attrName>style.visibility</p:attrName>
                                        </p:attrNameLst>
                                      </p:cBhvr>
                                      <p:to>
                                        <p:strVal val="visible"/>
                                      </p:to>
                                    </p:set>
                                    <p:animEffect transition="in" filter="fade">
                                      <p:cBhvr>
                                        <p:cTn id="44" dur="1000"/>
                                        <p:tgtEl>
                                          <p:spTgt spid="41">
                                            <p:txEl>
                                              <p:pRg st="0" end="0"/>
                                            </p:txEl>
                                          </p:spTgt>
                                        </p:tgtEl>
                                      </p:cBhvr>
                                    </p:animEffect>
                                  </p:childTnLst>
                                </p:cTn>
                              </p:par>
                              <p:par>
                                <p:cTn id="45" presetID="10" presetClass="entr" presetSubtype="0" fill="hold" grpId="1" nodeType="withEffect">
                                  <p:stCondLst>
                                    <p:cond delay="0"/>
                                  </p:stCondLst>
                                  <p:childTnLst>
                                    <p:set>
                                      <p:cBhvr>
                                        <p:cTn id="46" dur="1" fill="hold">
                                          <p:stCondLst>
                                            <p:cond delay="0"/>
                                          </p:stCondLst>
                                        </p:cTn>
                                        <p:tgtEl>
                                          <p:spTgt spid="40"/>
                                        </p:tgtEl>
                                        <p:attrNameLst>
                                          <p:attrName>style.visibility</p:attrName>
                                        </p:attrNameLst>
                                      </p:cBhvr>
                                      <p:to>
                                        <p:strVal val="visible"/>
                                      </p:to>
                                    </p:set>
                                    <p:animEffect transition="in" filter="fade">
                                      <p:cBhvr>
                                        <p:cTn id="47" dur="1000"/>
                                        <p:tgtEl>
                                          <p:spTgt spid="40"/>
                                        </p:tgtEl>
                                      </p:cBhvr>
                                    </p:animEffect>
                                  </p:childTnLst>
                                </p:cTn>
                              </p:par>
                            </p:childTnLst>
                          </p:cTn>
                        </p:par>
                        <p:par>
                          <p:cTn id="48" fill="hold">
                            <p:stCondLst>
                              <p:cond delay="3500"/>
                            </p:stCondLst>
                            <p:childTnLst>
                              <p:par>
                                <p:cTn id="49" presetID="10" presetClass="entr" presetSubtype="0" fill="hold" grpId="0" nodeType="afterEffect">
                                  <p:stCondLst>
                                    <p:cond delay="0"/>
                                  </p:stCondLst>
                                  <p:childTnLst>
                                    <p:set>
                                      <p:cBhvr>
                                        <p:cTn id="50" dur="1" fill="hold">
                                          <p:stCondLst>
                                            <p:cond delay="0"/>
                                          </p:stCondLst>
                                        </p:cTn>
                                        <p:tgtEl>
                                          <p:spTgt spid="24"/>
                                        </p:tgtEl>
                                        <p:attrNameLst>
                                          <p:attrName>style.visibility</p:attrName>
                                        </p:attrNameLst>
                                      </p:cBhvr>
                                      <p:to>
                                        <p:strVal val="visible"/>
                                      </p:to>
                                    </p:set>
                                    <p:animEffect transition="in" filter="fade">
                                      <p:cBhvr>
                                        <p:cTn id="51" dur="750"/>
                                        <p:tgtEl>
                                          <p:spTgt spid="24"/>
                                        </p:tgtEl>
                                      </p:cBhvr>
                                    </p:animEffect>
                                  </p:childTnLst>
                                </p:cTn>
                              </p:par>
                            </p:childTnLst>
                          </p:cTn>
                        </p:par>
                        <p:par>
                          <p:cTn id="52" fill="hold">
                            <p:stCondLst>
                              <p:cond delay="4250"/>
                            </p:stCondLst>
                            <p:childTnLst>
                              <p:par>
                                <p:cTn id="53" presetID="10" presetClass="entr" presetSubtype="0" fill="hold" grpId="0" nodeType="afterEffect">
                                  <p:stCondLst>
                                    <p:cond delay="250"/>
                                  </p:stCondLst>
                                  <p:childTnLst>
                                    <p:set>
                                      <p:cBhvr>
                                        <p:cTn id="54" dur="1" fill="hold">
                                          <p:stCondLst>
                                            <p:cond delay="0"/>
                                          </p:stCondLst>
                                        </p:cTn>
                                        <p:tgtEl>
                                          <p:spTgt spid="42"/>
                                        </p:tgtEl>
                                        <p:attrNameLst>
                                          <p:attrName>style.visibility</p:attrName>
                                        </p:attrNameLst>
                                      </p:cBhvr>
                                      <p:to>
                                        <p:strVal val="visible"/>
                                      </p:to>
                                    </p:set>
                                    <p:animEffect transition="in" filter="fade">
                                      <p:cBhvr>
                                        <p:cTn id="55" dur="500"/>
                                        <p:tgtEl>
                                          <p:spTgt spid="42"/>
                                        </p:tgtEl>
                                      </p:cBhvr>
                                    </p:animEffect>
                                  </p:childTnLst>
                                </p:cTn>
                              </p:par>
                            </p:childTnLst>
                          </p:cTn>
                        </p:par>
                        <p:par>
                          <p:cTn id="56" fill="hold">
                            <p:stCondLst>
                              <p:cond delay="5000"/>
                            </p:stCondLst>
                            <p:childTnLst>
                              <p:par>
                                <p:cTn id="57" presetID="22" presetClass="entr" presetSubtype="8" fill="hold" nodeType="afterEffect">
                                  <p:stCondLst>
                                    <p:cond delay="0"/>
                                  </p:stCondLst>
                                  <p:childTnLst>
                                    <p:set>
                                      <p:cBhvr>
                                        <p:cTn id="58" dur="1" fill="hold">
                                          <p:stCondLst>
                                            <p:cond delay="0"/>
                                          </p:stCondLst>
                                        </p:cTn>
                                        <p:tgtEl>
                                          <p:spTgt spid="43"/>
                                        </p:tgtEl>
                                        <p:attrNameLst>
                                          <p:attrName>style.visibility</p:attrName>
                                        </p:attrNameLst>
                                      </p:cBhvr>
                                      <p:to>
                                        <p:strVal val="visible"/>
                                      </p:to>
                                    </p:set>
                                    <p:animEffect transition="in" filter="wipe(left)">
                                      <p:cBhvr>
                                        <p:cTn id="59" dur="75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5" grpId="0" animBg="1"/>
      <p:bldP spid="25" grpId="1" animBg="1"/>
      <p:bldP spid="26" grpId="0" build="p">
        <p:tmplLst>
          <p:tmpl lvl="1">
            <p:tnLst>
              <p:par>
                <p:cTn presetID="2" presetClass="entr" presetSubtype="4" decel="10000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1000" fill="hold"/>
                        <p:tgtEl>
                          <p:spTgt spid="26"/>
                        </p:tgtEl>
                        <p:attrNameLst>
                          <p:attrName>ppt_x</p:attrName>
                        </p:attrNameLst>
                      </p:cBhvr>
                      <p:tavLst>
                        <p:tav tm="0">
                          <p:val>
                            <p:strVal val="#ppt_x"/>
                          </p:val>
                        </p:tav>
                        <p:tav tm="100000">
                          <p:val>
                            <p:strVal val="#ppt_x"/>
                          </p:val>
                        </p:tav>
                      </p:tavLst>
                    </p:anim>
                    <p:anim calcmode="lin" valueType="num">
                      <p:cBhvr additive="base">
                        <p:cTn dur="1000" fill="hold"/>
                        <p:tgtEl>
                          <p:spTgt spid="26"/>
                        </p:tgtEl>
                        <p:attrNameLst>
                          <p:attrName>ppt_y</p:attrName>
                        </p:attrNameLst>
                      </p:cBhvr>
                      <p:tavLst>
                        <p:tav tm="0">
                          <p:val>
                            <p:strVal val="1+#ppt_h/2"/>
                          </p:val>
                        </p:tav>
                        <p:tav tm="100000">
                          <p:val>
                            <p:strVal val="#ppt_y"/>
                          </p:val>
                        </p:tav>
                      </p:tavLst>
                    </p:anim>
                  </p:childTnLst>
                </p:cTn>
              </p:par>
            </p:tnLst>
          </p:tmpl>
        </p:tmplLst>
      </p:bldP>
      <p:bldP spid="26" grpId="1" build="p">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1000"/>
                        <p:tgtEl>
                          <p:spTgt spid="26"/>
                        </p:tgtEl>
                      </p:cBhvr>
                    </p:animEffect>
                  </p:childTnLst>
                </p:cTn>
              </p:par>
            </p:tnLst>
          </p:tmpl>
        </p:tmplLst>
      </p:bldP>
      <p:bldP spid="27" grpId="0">
        <p:tmplLst>
          <p:tmpl>
            <p:tnLst>
              <p:par>
                <p:cTn presetID="10" presetClass="entr" presetSubtype="0" fill="hold" nodeType="afterEffect">
                  <p:stCondLst>
                    <p:cond delay="25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P spid="38" grpId="0" animBg="1"/>
      <p:bldP spid="40" grpId="0" animBg="1"/>
      <p:bldP spid="40" grpId="1" animBg="1"/>
      <p:bldP spid="41" grpId="0" build="p">
        <p:tmplLst>
          <p:tmpl lvl="1">
            <p:tnLst>
              <p:par>
                <p:cTn presetID="2" presetClass="entr" presetSubtype="1" decel="100000" fill="hold" nodeType="withEffect">
                  <p:stCondLst>
                    <p:cond delay="0"/>
                  </p:stCondLst>
                  <p:childTnLst>
                    <p:set>
                      <p:cBhvr>
                        <p:cTn dur="1" fill="hold">
                          <p:stCondLst>
                            <p:cond delay="0"/>
                          </p:stCondLst>
                        </p:cTn>
                        <p:tgtEl>
                          <p:spTgt spid="41"/>
                        </p:tgtEl>
                        <p:attrNameLst>
                          <p:attrName>style.visibility</p:attrName>
                        </p:attrNameLst>
                      </p:cBhvr>
                      <p:to>
                        <p:strVal val="visible"/>
                      </p:to>
                    </p:set>
                    <p:anim calcmode="lin" valueType="num">
                      <p:cBhvr additive="base">
                        <p:cTn dur="1000" fill="hold"/>
                        <p:tgtEl>
                          <p:spTgt spid="41"/>
                        </p:tgtEl>
                        <p:attrNameLst>
                          <p:attrName>ppt_x</p:attrName>
                        </p:attrNameLst>
                      </p:cBhvr>
                      <p:tavLst>
                        <p:tav tm="0">
                          <p:val>
                            <p:strVal val="#ppt_x"/>
                          </p:val>
                        </p:tav>
                        <p:tav tm="100000">
                          <p:val>
                            <p:strVal val="#ppt_x"/>
                          </p:val>
                        </p:tav>
                      </p:tavLst>
                    </p:anim>
                    <p:anim calcmode="lin" valueType="num">
                      <p:cBhvr additive="base">
                        <p:cTn dur="1000" fill="hold"/>
                        <p:tgtEl>
                          <p:spTgt spid="41"/>
                        </p:tgtEl>
                        <p:attrNameLst>
                          <p:attrName>ppt_y</p:attrName>
                        </p:attrNameLst>
                      </p:cBhvr>
                      <p:tavLst>
                        <p:tav tm="0">
                          <p:val>
                            <p:strVal val="0-#ppt_h/2"/>
                          </p:val>
                        </p:tav>
                        <p:tav tm="100000">
                          <p:val>
                            <p:strVal val="#ppt_y"/>
                          </p:val>
                        </p:tav>
                      </p:tavLst>
                    </p:anim>
                  </p:childTnLst>
                </p:cTn>
              </p:par>
            </p:tnLst>
          </p:tmpl>
        </p:tmplLst>
      </p:bldP>
      <p:bldP spid="41" grpId="1" build="p">
        <p:tmplLst>
          <p:tmpl lvl="1">
            <p:tnLst>
              <p:par>
                <p:cTn presetID="10" presetClass="entr" presetSubtype="0" fill="hold" nodeType="withEffect">
                  <p:stCondLst>
                    <p:cond delay="0"/>
                  </p:stCondLst>
                  <p:childTnLst>
                    <p:set>
                      <p:cBhvr>
                        <p:cTn dur="1" fill="hold">
                          <p:stCondLst>
                            <p:cond delay="0"/>
                          </p:stCondLst>
                        </p:cTn>
                        <p:tgtEl>
                          <p:spTgt spid="41"/>
                        </p:tgtEl>
                        <p:attrNameLst>
                          <p:attrName>style.visibility</p:attrName>
                        </p:attrNameLst>
                      </p:cBhvr>
                      <p:to>
                        <p:strVal val="visible"/>
                      </p:to>
                    </p:set>
                    <p:animEffect transition="in" filter="fade">
                      <p:cBhvr>
                        <p:cTn dur="1000"/>
                        <p:tgtEl>
                          <p:spTgt spid="41"/>
                        </p:tgtEl>
                      </p:cBhvr>
                    </p:animEffect>
                  </p:childTnLst>
                </p:cTn>
              </p:par>
            </p:tnLst>
          </p:tmpl>
        </p:tmplLst>
      </p:bldP>
      <p:bldP spid="42" grpId="0">
        <p:tmplLst>
          <p:tmpl>
            <p:tnLst>
              <p:par>
                <p:cTn presetID="10" presetClass="entr" presetSubtype="0" fill="hold" nodeType="afterEffect">
                  <p:stCondLst>
                    <p:cond delay="250"/>
                  </p:stCondLst>
                  <p:childTnLst>
                    <p:set>
                      <p:cBhvr>
                        <p:cTn dur="1" fill="hold">
                          <p:stCondLst>
                            <p:cond delay="0"/>
                          </p:stCondLst>
                        </p:cTn>
                        <p:tgtEl>
                          <p:spTgt spid="42"/>
                        </p:tgtEl>
                        <p:attrNameLst>
                          <p:attrName>style.visibility</p:attrName>
                        </p:attrNameLst>
                      </p:cBhvr>
                      <p:to>
                        <p:strVal val="visible"/>
                      </p:to>
                    </p:set>
                    <p:animEffect transition="in" filter="fade">
                      <p:cBhvr>
                        <p:cTn dur="500"/>
                        <p:tgtEl>
                          <p:spTgt spid="42"/>
                        </p:tgtEl>
                      </p:cBhvr>
                    </p:animEffect>
                  </p:childTnLst>
                </p:cTn>
              </p:par>
            </p:tnLst>
          </p:tmpl>
        </p:tmplLst>
      </p:bldP>
      <p:bldP spid="24" grpId="0" animBg="1"/>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Wide image and text 2">
    <p:spTree>
      <p:nvGrpSpPr>
        <p:cNvPr id="1" name=""/>
        <p:cNvGrpSpPr/>
        <p:nvPr/>
      </p:nvGrpSpPr>
      <p:grpSpPr>
        <a:xfrm>
          <a:off x="0" y="0"/>
          <a:ext cx="0" cy="0"/>
          <a:chOff x="0" y="0"/>
          <a:chExt cx="0" cy="0"/>
        </a:xfrm>
      </p:grpSpPr>
      <p:sp>
        <p:nvSpPr>
          <p:cNvPr id="5" name="Picture Placeholder 6"/>
          <p:cNvSpPr>
            <a:spLocks noGrp="1"/>
          </p:cNvSpPr>
          <p:nvPr>
            <p:ph type="pic" sz="quarter" idx="13"/>
          </p:nvPr>
        </p:nvSpPr>
        <p:spPr>
          <a:xfrm>
            <a:off x="0" y="1398588"/>
            <a:ext cx="18288000" cy="3743325"/>
          </a:xfrm>
          <a:solidFill>
            <a:schemeClr val="accent5">
              <a:lumMod val="40000"/>
              <a:lumOff val="60000"/>
            </a:schemeClr>
          </a:solidFill>
        </p:spPr>
        <p:txBody>
          <a:bodyPr/>
          <a:lstStyle>
            <a:lvl1pPr marL="0" marR="0" indent="0" algn="l" defTabSz="1371417" rtl="0" eaLnBrk="1" fontAlgn="auto" latinLnBrk="0" hangingPunct="1">
              <a:lnSpc>
                <a:spcPct val="160000"/>
              </a:lnSpc>
              <a:spcBef>
                <a:spcPts val="0"/>
              </a:spcBef>
              <a:spcAft>
                <a:spcPts val="0"/>
              </a:spcAft>
              <a:buClrTx/>
              <a:buSzTx/>
              <a:buFont typeface="Arial" panose="020B0604020202020204" pitchFamily="34" charset="0"/>
              <a:buNone/>
              <a:tabLst/>
              <a:defRPr/>
            </a:lvl1pPr>
          </a:lstStyle>
          <a:p>
            <a:pPr marL="0" marR="0" lvl="0" indent="0" algn="l" defTabSz="1371417" rtl="0" eaLnBrk="1" fontAlgn="auto" latinLnBrk="0" hangingPunct="1">
              <a:lnSpc>
                <a:spcPct val="160000"/>
              </a:lnSpc>
              <a:spcBef>
                <a:spcPts val="0"/>
              </a:spcBef>
              <a:spcAft>
                <a:spcPts val="0"/>
              </a:spcAft>
              <a:buClrTx/>
              <a:buSzTx/>
              <a:buFont typeface="Arial" panose="020B0604020202020204" pitchFamily="34" charset="0"/>
              <a:buNone/>
              <a:tabLst/>
              <a:defRPr/>
            </a:pPr>
            <a:r>
              <a:rPr kumimoji="1" lang="en-US" altLang="ja-JP" dirty="0"/>
              <a:t>Click icon to add picture</a:t>
            </a:r>
            <a:endParaRPr kumimoji="1" lang="ja-JP" altLang="en-US" dirty="0"/>
          </a:p>
        </p:txBody>
      </p:sp>
      <p:sp>
        <p:nvSpPr>
          <p:cNvPr id="3" name="Footer Placeholder 2"/>
          <p:cNvSpPr>
            <a:spLocks noGrp="1"/>
          </p:cNvSpPr>
          <p:nvPr>
            <p:ph type="ftr" sz="quarter" idx="10"/>
          </p:nvPr>
        </p:nvSpPr>
        <p:spPr/>
        <p:txBody>
          <a:bodyPr/>
          <a:lstStyle/>
          <a:p>
            <a:r>
              <a:rPr kumimoji="1" lang="en-US" altLang="ja-JP"/>
              <a:t>The Power of PowerPoint - thepopp.com</a:t>
            </a:r>
            <a:endParaRPr kumimoji="1" lang="ja-JP" altLang="en-US" dirty="0"/>
          </a:p>
        </p:txBody>
      </p:sp>
      <p:sp>
        <p:nvSpPr>
          <p:cNvPr id="4" name="Slide Number Placeholder 3"/>
          <p:cNvSpPr>
            <a:spLocks noGrp="1"/>
          </p:cNvSpPr>
          <p:nvPr>
            <p:ph type="sldNum" sz="quarter" idx="11"/>
          </p:nvPr>
        </p:nvSpPr>
        <p:spPr/>
        <p:txBody>
          <a:bodyPr/>
          <a:lstStyle/>
          <a:p>
            <a:fld id="{B54AD89C-DF1E-4948-B597-5DD47B34A9CA}" type="slidenum">
              <a:rPr kumimoji="1" lang="ja-JP" altLang="en-US" smtClean="0"/>
              <a:pPr/>
              <a:t>‹#›</a:t>
            </a:fld>
            <a:endParaRPr kumimoji="1" lang="ja-JP" altLang="en-US" dirty="0"/>
          </a:p>
        </p:txBody>
      </p:sp>
      <p:sp>
        <p:nvSpPr>
          <p:cNvPr id="6" name="Text Placeholder 5"/>
          <p:cNvSpPr>
            <a:spLocks noGrp="1"/>
          </p:cNvSpPr>
          <p:nvPr>
            <p:ph type="body" sz="quarter" idx="12" hasCustomPrompt="1"/>
          </p:nvPr>
        </p:nvSpPr>
        <p:spPr>
          <a:xfrm>
            <a:off x="4337050" y="6669464"/>
            <a:ext cx="9613900" cy="1931833"/>
          </a:xfrm>
        </p:spPr>
        <p:txBody>
          <a:bodyPr anchor="t"/>
          <a:lstStyle>
            <a:lvl1pPr marL="0" indent="0" algn="ctr">
              <a:buFontTx/>
              <a:buNone/>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Text goes here</a:t>
            </a:r>
            <a:endParaRPr kumimoji="1" lang="ja-JP" altLang="en-US" dirty="0"/>
          </a:p>
        </p:txBody>
      </p:sp>
      <p:sp>
        <p:nvSpPr>
          <p:cNvPr id="7" name="Title 1"/>
          <p:cNvSpPr>
            <a:spLocks noGrp="1"/>
          </p:cNvSpPr>
          <p:nvPr>
            <p:ph type="title" hasCustomPrompt="1"/>
          </p:nvPr>
        </p:nvSpPr>
        <p:spPr>
          <a:xfrm>
            <a:off x="3022600" y="5382756"/>
            <a:ext cx="12242800" cy="1141568"/>
          </a:xfrm>
        </p:spPr>
        <p:txBody>
          <a:bodyPr anchor="b"/>
          <a:lstStyle>
            <a:lvl1pPr algn="ctr">
              <a:defRPr/>
            </a:lvl1pPr>
          </a:lstStyle>
          <a:p>
            <a:r>
              <a:rPr kumimoji="1" lang="en-US" altLang="ja-JP" dirty="0"/>
              <a:t>Slide title goes here</a:t>
            </a:r>
            <a:endParaRPr kumimoji="1" lang="ja-JP" altLang="en-US" dirty="0"/>
          </a:p>
        </p:txBody>
      </p:sp>
    </p:spTree>
    <p:extLst>
      <p:ext uri="{BB962C8B-B14F-4D97-AF65-F5344CB8AC3E}">
        <p14:creationId xmlns:p14="http://schemas.microsoft.com/office/powerpoint/2010/main" val="41379080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2" presetClass="entr" presetSubtype="4" decel="100000" fill="hold" grpId="0" nodeType="withEffect">
                                  <p:stCondLst>
                                    <p:cond delay="250"/>
                                  </p:stCondLst>
                                  <p:iterate type="wd">
                                    <p:tmPct val="10000"/>
                                  </p:iterate>
                                  <p:childTnLst>
                                    <p:set>
                                      <p:cBhvr>
                                        <p:cTn id="9" dur="1" fill="hold">
                                          <p:stCondLst>
                                            <p:cond delay="0"/>
                                          </p:stCondLst>
                                        </p:cTn>
                                        <p:tgtEl>
                                          <p:spTgt spid="7"/>
                                        </p:tgtEl>
                                        <p:attrNameLst>
                                          <p:attrName>style.visibility</p:attrName>
                                        </p:attrNameLst>
                                      </p:cBhvr>
                                      <p:to>
                                        <p:strVal val="visible"/>
                                      </p:to>
                                    </p:set>
                                    <p:anim calcmode="lin" valueType="num">
                                      <p:cBhvr additive="base">
                                        <p:cTn id="10" dur="1000" fill="hold"/>
                                        <p:tgtEl>
                                          <p:spTgt spid="7"/>
                                        </p:tgtEl>
                                        <p:attrNameLst>
                                          <p:attrName>ppt_x</p:attrName>
                                        </p:attrNameLst>
                                      </p:cBhvr>
                                      <p:tavLst>
                                        <p:tav tm="0">
                                          <p:val>
                                            <p:strVal val="#ppt_x"/>
                                          </p:val>
                                        </p:tav>
                                        <p:tav tm="100000">
                                          <p:val>
                                            <p:strVal val="#ppt_x"/>
                                          </p:val>
                                        </p:tav>
                                      </p:tavLst>
                                    </p:anim>
                                    <p:anim calcmode="lin" valueType="num">
                                      <p:cBhvr additive="base">
                                        <p:cTn id="11" dur="1000" fill="hold"/>
                                        <p:tgtEl>
                                          <p:spTgt spid="7"/>
                                        </p:tgtEl>
                                        <p:attrNameLst>
                                          <p:attrName>ppt_y</p:attrName>
                                        </p:attrNameLst>
                                      </p:cBhvr>
                                      <p:tavLst>
                                        <p:tav tm="0">
                                          <p:val>
                                            <p:strVal val="1+#ppt_h/2"/>
                                          </p:val>
                                        </p:tav>
                                        <p:tav tm="100000">
                                          <p:val>
                                            <p:strVal val="#ppt_y"/>
                                          </p:val>
                                        </p:tav>
                                      </p:tavLst>
                                    </p:anim>
                                  </p:childTnLst>
                                </p:cTn>
                              </p:par>
                            </p:childTnLst>
                          </p:cTn>
                        </p:par>
                        <p:par>
                          <p:cTn id="12" fill="hold">
                            <p:stCondLst>
                              <p:cond delay="1550"/>
                            </p:stCondLst>
                            <p:childTnLst>
                              <p:par>
                                <p:cTn id="13" presetID="10" presetClass="entr" presetSubtype="0"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tmplLst>
          <p:tmpl>
            <p:tnLst>
              <p:par>
                <p:cTn presetID="10" presetClass="entr" presetSubtype="0"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P spid="7" grpId="0"/>
    </p:bld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Flow 3">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kumimoji="1" lang="en-US" altLang="ja-JP"/>
              <a:t>The Power of PowerPoint - thepopp.com</a:t>
            </a:r>
            <a:endParaRPr kumimoji="1" lang="ja-JP" altLang="en-US" dirty="0"/>
          </a:p>
        </p:txBody>
      </p:sp>
      <p:sp>
        <p:nvSpPr>
          <p:cNvPr id="4" name="Slide Number Placeholder 3"/>
          <p:cNvSpPr>
            <a:spLocks noGrp="1"/>
          </p:cNvSpPr>
          <p:nvPr>
            <p:ph type="sldNum" sz="quarter" idx="11"/>
          </p:nvPr>
        </p:nvSpPr>
        <p:spPr/>
        <p:txBody>
          <a:bodyPr/>
          <a:lstStyle/>
          <a:p>
            <a:fld id="{B54AD89C-DF1E-4948-B597-5DD47B34A9CA}" type="slidenum">
              <a:rPr kumimoji="1" lang="ja-JP" altLang="en-US" smtClean="0"/>
              <a:pPr/>
              <a:t>‹#›</a:t>
            </a:fld>
            <a:endParaRPr kumimoji="1" lang="ja-JP" altLang="en-US" dirty="0"/>
          </a:p>
        </p:txBody>
      </p:sp>
      <p:cxnSp>
        <p:nvCxnSpPr>
          <p:cNvPr id="5" name="Straight Connector 4"/>
          <p:cNvCxnSpPr>
            <a:endCxn id="8" idx="2"/>
          </p:cNvCxnSpPr>
          <p:nvPr userDrawn="1"/>
        </p:nvCxnSpPr>
        <p:spPr>
          <a:xfrm>
            <a:off x="-6350" y="5141913"/>
            <a:ext cx="3146909"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sp>
        <p:nvSpPr>
          <p:cNvPr id="8" name="Oval 7"/>
          <p:cNvSpPr/>
          <p:nvPr userDrawn="1"/>
        </p:nvSpPr>
        <p:spPr>
          <a:xfrm>
            <a:off x="3140559" y="5031076"/>
            <a:ext cx="221673" cy="221673"/>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1" name="Freeform: Shape 10"/>
          <p:cNvSpPr/>
          <p:nvPr userDrawn="1"/>
        </p:nvSpPr>
        <p:spPr>
          <a:xfrm rot="10800000">
            <a:off x="1403350" y="3756201"/>
            <a:ext cx="3718316" cy="1108444"/>
          </a:xfrm>
          <a:custGeom>
            <a:avLst/>
            <a:gdLst>
              <a:gd name="connsiteX0" fmla="*/ 3718316 w 3718316"/>
              <a:gd name="connsiteY0" fmla="*/ 1108444 h 1108444"/>
              <a:gd name="connsiteX1" fmla="*/ 0 w 3718316"/>
              <a:gd name="connsiteY1" fmla="*/ 1108444 h 1108444"/>
              <a:gd name="connsiteX2" fmla="*/ 0 w 3718316"/>
              <a:gd name="connsiteY2" fmla="*/ 202304 h 1108444"/>
              <a:gd name="connsiteX3" fmla="*/ 1751347 w 3718316"/>
              <a:gd name="connsiteY3" fmla="*/ 202304 h 1108444"/>
              <a:gd name="connsiteX4" fmla="*/ 1868683 w 3718316"/>
              <a:gd name="connsiteY4" fmla="*/ 0 h 1108444"/>
              <a:gd name="connsiteX5" fmla="*/ 1986019 w 3718316"/>
              <a:gd name="connsiteY5" fmla="*/ 202304 h 1108444"/>
              <a:gd name="connsiteX6" fmla="*/ 3718316 w 3718316"/>
              <a:gd name="connsiteY6" fmla="*/ 202304 h 1108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18316" h="1108444">
                <a:moveTo>
                  <a:pt x="3718316" y="1108444"/>
                </a:moveTo>
                <a:lnTo>
                  <a:pt x="0" y="1108444"/>
                </a:lnTo>
                <a:lnTo>
                  <a:pt x="0" y="202304"/>
                </a:lnTo>
                <a:lnTo>
                  <a:pt x="1751347" y="202304"/>
                </a:lnTo>
                <a:lnTo>
                  <a:pt x="1868683" y="0"/>
                </a:lnTo>
                <a:lnTo>
                  <a:pt x="1986019" y="202304"/>
                </a:lnTo>
                <a:lnTo>
                  <a:pt x="3718316" y="202304"/>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2" name="Text Placeholder 5"/>
          <p:cNvSpPr>
            <a:spLocks noGrp="1"/>
          </p:cNvSpPr>
          <p:nvPr>
            <p:ph type="body" sz="quarter" idx="16" hasCustomPrompt="1"/>
          </p:nvPr>
        </p:nvSpPr>
        <p:spPr>
          <a:xfrm>
            <a:off x="1541487" y="3883593"/>
            <a:ext cx="3432517" cy="611524"/>
          </a:xfrm>
        </p:spPr>
        <p:txBody>
          <a:bodyPr numCol="1" anchor="ctr">
            <a:normAutofit/>
          </a:bodyPr>
          <a:lstStyle>
            <a:lvl1pPr marL="0" indent="0" algn="ctr">
              <a:lnSpc>
                <a:spcPct val="100000"/>
              </a:lnSpc>
              <a:spcBef>
                <a:spcPts val="0"/>
              </a:spcBef>
              <a:buFontTx/>
              <a:buNone/>
              <a:defRPr sz="2800">
                <a:solidFill>
                  <a:schemeClr val="bg1"/>
                </a:solidFill>
                <a:latin typeface="+mj-lt"/>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Word</a:t>
            </a:r>
            <a:endParaRPr kumimoji="1" lang="ja-JP" altLang="en-US" dirty="0"/>
          </a:p>
        </p:txBody>
      </p:sp>
      <p:sp>
        <p:nvSpPr>
          <p:cNvPr id="14" name="Text Placeholder 5"/>
          <p:cNvSpPr>
            <a:spLocks noGrp="1"/>
          </p:cNvSpPr>
          <p:nvPr>
            <p:ph type="body" sz="quarter" idx="12" hasCustomPrompt="1"/>
          </p:nvPr>
        </p:nvSpPr>
        <p:spPr>
          <a:xfrm>
            <a:off x="1403351" y="5361730"/>
            <a:ext cx="3718315" cy="3525096"/>
          </a:xfrm>
        </p:spPr>
        <p:txBody>
          <a:bodyPr anchor="t"/>
          <a:lstStyle>
            <a:lvl1pPr marL="0" indent="0" algn="just">
              <a:spcBef>
                <a:spcPts val="0"/>
              </a:spcBef>
              <a:buFontTx/>
              <a:buNone/>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Text goes here</a:t>
            </a:r>
            <a:endParaRPr kumimoji="1" lang="ja-JP" altLang="en-US" dirty="0"/>
          </a:p>
        </p:txBody>
      </p:sp>
      <p:cxnSp>
        <p:nvCxnSpPr>
          <p:cNvPr id="15" name="Straight Connector 14"/>
          <p:cNvCxnSpPr>
            <a:stCxn id="8" idx="6"/>
            <a:endCxn id="23" idx="2"/>
          </p:cNvCxnSpPr>
          <p:nvPr userDrawn="1"/>
        </p:nvCxnSpPr>
        <p:spPr>
          <a:xfrm>
            <a:off x="3362232" y="5141913"/>
            <a:ext cx="7547552"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sp>
        <p:nvSpPr>
          <p:cNvPr id="23" name="Oval 22"/>
          <p:cNvSpPr/>
          <p:nvPr userDrawn="1"/>
        </p:nvSpPr>
        <p:spPr>
          <a:xfrm>
            <a:off x="10909784" y="5031076"/>
            <a:ext cx="221673" cy="221673"/>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5" name="Freeform: Shape 24"/>
          <p:cNvSpPr/>
          <p:nvPr userDrawn="1"/>
        </p:nvSpPr>
        <p:spPr>
          <a:xfrm>
            <a:off x="9148763" y="5431541"/>
            <a:ext cx="3718316" cy="1108444"/>
          </a:xfrm>
          <a:custGeom>
            <a:avLst/>
            <a:gdLst>
              <a:gd name="connsiteX0" fmla="*/ 3718316 w 3718316"/>
              <a:gd name="connsiteY0" fmla="*/ 1108444 h 1108444"/>
              <a:gd name="connsiteX1" fmla="*/ 0 w 3718316"/>
              <a:gd name="connsiteY1" fmla="*/ 1108444 h 1108444"/>
              <a:gd name="connsiteX2" fmla="*/ 0 w 3718316"/>
              <a:gd name="connsiteY2" fmla="*/ 202304 h 1108444"/>
              <a:gd name="connsiteX3" fmla="*/ 1751347 w 3718316"/>
              <a:gd name="connsiteY3" fmla="*/ 202304 h 1108444"/>
              <a:gd name="connsiteX4" fmla="*/ 1868683 w 3718316"/>
              <a:gd name="connsiteY4" fmla="*/ 0 h 1108444"/>
              <a:gd name="connsiteX5" fmla="*/ 1986019 w 3718316"/>
              <a:gd name="connsiteY5" fmla="*/ 202304 h 1108444"/>
              <a:gd name="connsiteX6" fmla="*/ 3718316 w 3718316"/>
              <a:gd name="connsiteY6" fmla="*/ 202304 h 1108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18316" h="1108444">
                <a:moveTo>
                  <a:pt x="3718316" y="1108444"/>
                </a:moveTo>
                <a:lnTo>
                  <a:pt x="0" y="1108444"/>
                </a:lnTo>
                <a:lnTo>
                  <a:pt x="0" y="202304"/>
                </a:lnTo>
                <a:lnTo>
                  <a:pt x="1751347" y="202304"/>
                </a:lnTo>
                <a:lnTo>
                  <a:pt x="1868683" y="0"/>
                </a:lnTo>
                <a:lnTo>
                  <a:pt x="1986019" y="202304"/>
                </a:lnTo>
                <a:lnTo>
                  <a:pt x="3718316" y="202304"/>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6" name="Text Placeholder 5"/>
          <p:cNvSpPr>
            <a:spLocks noGrp="1"/>
          </p:cNvSpPr>
          <p:nvPr>
            <p:ph type="body" sz="quarter" idx="17" hasCustomPrompt="1"/>
          </p:nvPr>
        </p:nvSpPr>
        <p:spPr>
          <a:xfrm>
            <a:off x="9286900" y="5784016"/>
            <a:ext cx="3432517" cy="611524"/>
          </a:xfrm>
        </p:spPr>
        <p:txBody>
          <a:bodyPr numCol="1" anchor="ctr">
            <a:normAutofit/>
          </a:bodyPr>
          <a:lstStyle>
            <a:lvl1pPr marL="0" indent="0" algn="ctr">
              <a:lnSpc>
                <a:spcPct val="100000"/>
              </a:lnSpc>
              <a:spcBef>
                <a:spcPts val="0"/>
              </a:spcBef>
              <a:buFontTx/>
              <a:buNone/>
              <a:defRPr sz="2800">
                <a:solidFill>
                  <a:schemeClr val="bg1"/>
                </a:solidFill>
                <a:latin typeface="+mj-lt"/>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Word</a:t>
            </a:r>
            <a:endParaRPr kumimoji="1" lang="ja-JP" altLang="en-US" dirty="0"/>
          </a:p>
        </p:txBody>
      </p:sp>
      <p:sp>
        <p:nvSpPr>
          <p:cNvPr id="27" name="Text Placeholder 5"/>
          <p:cNvSpPr>
            <a:spLocks noGrp="1"/>
          </p:cNvSpPr>
          <p:nvPr>
            <p:ph type="body" sz="quarter" idx="18" hasCustomPrompt="1"/>
          </p:nvPr>
        </p:nvSpPr>
        <p:spPr>
          <a:xfrm>
            <a:off x="9144000" y="1416584"/>
            <a:ext cx="3718315" cy="3525096"/>
          </a:xfrm>
        </p:spPr>
        <p:txBody>
          <a:bodyPr anchor="b"/>
          <a:lstStyle>
            <a:lvl1pPr marL="0" indent="0" algn="just">
              <a:spcBef>
                <a:spcPts val="0"/>
              </a:spcBef>
              <a:buFontTx/>
              <a:buNone/>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Text goes here</a:t>
            </a:r>
            <a:endParaRPr kumimoji="1" lang="ja-JP" altLang="en-US" dirty="0"/>
          </a:p>
        </p:txBody>
      </p:sp>
      <p:cxnSp>
        <p:nvCxnSpPr>
          <p:cNvPr id="30" name="Straight Connector 29"/>
          <p:cNvCxnSpPr>
            <a:stCxn id="23" idx="6"/>
          </p:cNvCxnSpPr>
          <p:nvPr userDrawn="1"/>
        </p:nvCxnSpPr>
        <p:spPr>
          <a:xfrm>
            <a:off x="11131457" y="5141913"/>
            <a:ext cx="7169243" cy="15826"/>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sp>
        <p:nvSpPr>
          <p:cNvPr id="24" name="Picture Placeholder 6"/>
          <p:cNvSpPr>
            <a:spLocks noGrp="1"/>
          </p:cNvSpPr>
          <p:nvPr>
            <p:ph type="pic" sz="quarter" idx="15"/>
          </p:nvPr>
        </p:nvSpPr>
        <p:spPr>
          <a:xfrm>
            <a:off x="1403350" y="1398588"/>
            <a:ext cx="5724525" cy="2265189"/>
          </a:xfrm>
          <a:solidFill>
            <a:schemeClr val="accent5">
              <a:lumMod val="40000"/>
              <a:lumOff val="60000"/>
            </a:schemeClr>
          </a:solidFill>
        </p:spPr>
        <p:txBody>
          <a:bodyPr/>
          <a:lstStyle>
            <a:lvl1pPr marL="0" marR="0" indent="0" algn="l" defTabSz="1371417" rtl="0" eaLnBrk="1" fontAlgn="auto" latinLnBrk="0" hangingPunct="1">
              <a:lnSpc>
                <a:spcPct val="160000"/>
              </a:lnSpc>
              <a:spcBef>
                <a:spcPts val="0"/>
              </a:spcBef>
              <a:spcAft>
                <a:spcPts val="0"/>
              </a:spcAft>
              <a:buClrTx/>
              <a:buSzTx/>
              <a:buFont typeface="Arial" panose="020B0604020202020204" pitchFamily="34" charset="0"/>
              <a:buNone/>
              <a:tabLst/>
              <a:defRPr/>
            </a:lvl1pPr>
          </a:lstStyle>
          <a:p>
            <a:pPr marL="0" marR="0" lvl="0" indent="0" algn="l" defTabSz="1371417" rtl="0" eaLnBrk="1" fontAlgn="auto" latinLnBrk="0" hangingPunct="1">
              <a:lnSpc>
                <a:spcPct val="160000"/>
              </a:lnSpc>
              <a:spcBef>
                <a:spcPts val="0"/>
              </a:spcBef>
              <a:spcAft>
                <a:spcPts val="0"/>
              </a:spcAft>
              <a:buClrTx/>
              <a:buSzTx/>
              <a:buFont typeface="Arial" panose="020B0604020202020204" pitchFamily="34" charset="0"/>
              <a:buNone/>
              <a:tabLst/>
              <a:defRPr/>
            </a:pPr>
            <a:r>
              <a:rPr kumimoji="1" lang="en-US" altLang="ja-JP" dirty="0"/>
              <a:t>Click icon to add picture</a:t>
            </a:r>
            <a:endParaRPr kumimoji="1" lang="ja-JP" altLang="en-US" dirty="0"/>
          </a:p>
        </p:txBody>
      </p:sp>
      <p:sp>
        <p:nvSpPr>
          <p:cNvPr id="28" name="Picture Placeholder 6"/>
          <p:cNvSpPr>
            <a:spLocks noGrp="1"/>
          </p:cNvSpPr>
          <p:nvPr>
            <p:ph type="pic" sz="quarter" idx="19"/>
          </p:nvPr>
        </p:nvSpPr>
        <p:spPr>
          <a:xfrm>
            <a:off x="9144000" y="6624073"/>
            <a:ext cx="5724525" cy="2265189"/>
          </a:xfrm>
          <a:solidFill>
            <a:schemeClr val="accent5">
              <a:lumMod val="40000"/>
              <a:lumOff val="60000"/>
            </a:schemeClr>
          </a:solidFill>
        </p:spPr>
        <p:txBody>
          <a:bodyPr/>
          <a:lstStyle>
            <a:lvl1pPr marL="0" marR="0" indent="0" algn="l" defTabSz="1371417" rtl="0" eaLnBrk="1" fontAlgn="auto" latinLnBrk="0" hangingPunct="1">
              <a:lnSpc>
                <a:spcPct val="160000"/>
              </a:lnSpc>
              <a:spcBef>
                <a:spcPts val="0"/>
              </a:spcBef>
              <a:spcAft>
                <a:spcPts val="0"/>
              </a:spcAft>
              <a:buClrTx/>
              <a:buSzTx/>
              <a:buFont typeface="Arial" panose="020B0604020202020204" pitchFamily="34" charset="0"/>
              <a:buNone/>
              <a:tabLst/>
              <a:defRPr/>
            </a:lvl1pPr>
          </a:lstStyle>
          <a:p>
            <a:pPr marL="0" marR="0" lvl="0" indent="0" algn="l" defTabSz="1371417" rtl="0" eaLnBrk="1" fontAlgn="auto" latinLnBrk="0" hangingPunct="1">
              <a:lnSpc>
                <a:spcPct val="160000"/>
              </a:lnSpc>
              <a:spcBef>
                <a:spcPts val="0"/>
              </a:spcBef>
              <a:spcAft>
                <a:spcPts val="0"/>
              </a:spcAft>
              <a:buClrTx/>
              <a:buSzTx/>
              <a:buFont typeface="Arial" panose="020B0604020202020204" pitchFamily="34" charset="0"/>
              <a:buNone/>
              <a:tabLst/>
              <a:defRPr/>
            </a:pPr>
            <a:r>
              <a:rPr kumimoji="1" lang="en-US" altLang="ja-JP" dirty="0"/>
              <a:t>Click icon to add picture</a:t>
            </a:r>
            <a:endParaRPr kumimoji="1" lang="ja-JP" altLang="en-US" dirty="0"/>
          </a:p>
        </p:txBody>
      </p:sp>
    </p:spTree>
    <p:extLst>
      <p:ext uri="{BB962C8B-B14F-4D97-AF65-F5344CB8AC3E}">
        <p14:creationId xmlns:p14="http://schemas.microsoft.com/office/powerpoint/2010/main" val="1094990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2" presetClass="entr" presetSubtype="1" decel="100000" fill="hold" grpId="0" nodeType="withEffect">
                                  <p:stCondLst>
                                    <p:cond delay="0"/>
                                  </p:stCondLst>
                                  <p:childTnLst>
                                    <p:set>
                                      <p:cBhvr>
                                        <p:cTn id="9" dur="1" fill="hold">
                                          <p:stCondLst>
                                            <p:cond delay="0"/>
                                          </p:stCondLst>
                                        </p:cTn>
                                        <p:tgtEl>
                                          <p:spTgt spid="12">
                                            <p:txEl>
                                              <p:pRg st="0" end="0"/>
                                            </p:txEl>
                                          </p:spTgt>
                                        </p:tgtEl>
                                        <p:attrNameLst>
                                          <p:attrName>style.visibility</p:attrName>
                                        </p:attrNameLst>
                                      </p:cBhvr>
                                      <p:to>
                                        <p:strVal val="visible"/>
                                      </p:to>
                                    </p:set>
                                    <p:anim calcmode="lin" valueType="num">
                                      <p:cBhvr additive="base">
                                        <p:cTn id="10" dur="1000" fill="hold"/>
                                        <p:tgtEl>
                                          <p:spTgt spid="12">
                                            <p:txEl>
                                              <p:pRg st="0" end="0"/>
                                            </p:txEl>
                                          </p:spTgt>
                                        </p:tgtEl>
                                        <p:attrNameLst>
                                          <p:attrName>ppt_x</p:attrName>
                                        </p:attrNameLst>
                                      </p:cBhvr>
                                      <p:tavLst>
                                        <p:tav tm="0">
                                          <p:val>
                                            <p:strVal val="#ppt_x"/>
                                          </p:val>
                                        </p:tav>
                                        <p:tav tm="100000">
                                          <p:val>
                                            <p:strVal val="#ppt_x"/>
                                          </p:val>
                                        </p:tav>
                                      </p:tavLst>
                                    </p:anim>
                                    <p:anim calcmode="lin" valueType="num">
                                      <p:cBhvr additive="base">
                                        <p:cTn id="11" dur="1000" fill="hold"/>
                                        <p:tgtEl>
                                          <p:spTgt spid="12">
                                            <p:txEl>
                                              <p:pRg st="0" end="0"/>
                                            </p:txEl>
                                          </p:spTgt>
                                        </p:tgtEl>
                                        <p:attrNameLst>
                                          <p:attrName>ppt_y</p:attrName>
                                        </p:attrNameLst>
                                      </p:cBhvr>
                                      <p:tavLst>
                                        <p:tav tm="0">
                                          <p:val>
                                            <p:strVal val="0-#ppt_h/2"/>
                                          </p:val>
                                        </p:tav>
                                        <p:tav tm="100000">
                                          <p:val>
                                            <p:strVal val="#ppt_y"/>
                                          </p:val>
                                        </p:tav>
                                      </p:tavLst>
                                    </p:anim>
                                  </p:childTnLst>
                                </p:cTn>
                              </p:par>
                              <p:par>
                                <p:cTn id="12" presetID="2" presetClass="entr" presetSubtype="1" decel="100000" fill="hold" grpId="0" nodeType="withEffect">
                                  <p:stCondLst>
                                    <p:cond delay="0"/>
                                  </p:stCondLst>
                                  <p:childTnLst>
                                    <p:set>
                                      <p:cBhvr>
                                        <p:cTn id="13" dur="1" fill="hold">
                                          <p:stCondLst>
                                            <p:cond delay="0"/>
                                          </p:stCondLst>
                                        </p:cTn>
                                        <p:tgtEl>
                                          <p:spTgt spid="11"/>
                                        </p:tgtEl>
                                        <p:attrNameLst>
                                          <p:attrName>style.visibility</p:attrName>
                                        </p:attrNameLst>
                                      </p:cBhvr>
                                      <p:to>
                                        <p:strVal val="visible"/>
                                      </p:to>
                                    </p:set>
                                    <p:anim calcmode="lin" valueType="num">
                                      <p:cBhvr additive="base">
                                        <p:cTn id="14" dur="1000" fill="hold"/>
                                        <p:tgtEl>
                                          <p:spTgt spid="11"/>
                                        </p:tgtEl>
                                        <p:attrNameLst>
                                          <p:attrName>ppt_x</p:attrName>
                                        </p:attrNameLst>
                                      </p:cBhvr>
                                      <p:tavLst>
                                        <p:tav tm="0">
                                          <p:val>
                                            <p:strVal val="#ppt_x"/>
                                          </p:val>
                                        </p:tav>
                                        <p:tav tm="100000">
                                          <p:val>
                                            <p:strVal val="#ppt_x"/>
                                          </p:val>
                                        </p:tav>
                                      </p:tavLst>
                                    </p:anim>
                                    <p:anim calcmode="lin" valueType="num">
                                      <p:cBhvr additive="base">
                                        <p:cTn id="15" dur="1000" fill="hold"/>
                                        <p:tgtEl>
                                          <p:spTgt spid="11"/>
                                        </p:tgtEl>
                                        <p:attrNameLst>
                                          <p:attrName>ppt_y</p:attrName>
                                        </p:attrNameLst>
                                      </p:cBhvr>
                                      <p:tavLst>
                                        <p:tav tm="0">
                                          <p:val>
                                            <p:strVal val="0-#ppt_h/2"/>
                                          </p:val>
                                        </p:tav>
                                        <p:tav tm="100000">
                                          <p:val>
                                            <p:strVal val="#ppt_y"/>
                                          </p:val>
                                        </p:tav>
                                      </p:tavLst>
                                    </p:anim>
                                  </p:childTnLst>
                                </p:cTn>
                              </p:par>
                              <p:par>
                                <p:cTn id="16" presetID="10" presetClass="entr" presetSubtype="0" fill="hold" grpId="1" nodeType="withEffect">
                                  <p:stCondLst>
                                    <p:cond delay="0"/>
                                  </p:stCondLst>
                                  <p:childTnLst>
                                    <p:set>
                                      <p:cBhvr>
                                        <p:cTn id="17" dur="1" fill="hold">
                                          <p:stCondLst>
                                            <p:cond delay="0"/>
                                          </p:stCondLst>
                                        </p:cTn>
                                        <p:tgtEl>
                                          <p:spTgt spid="12">
                                            <p:txEl>
                                              <p:pRg st="0" end="0"/>
                                            </p:txEl>
                                          </p:spTgt>
                                        </p:tgtEl>
                                        <p:attrNameLst>
                                          <p:attrName>style.visibility</p:attrName>
                                        </p:attrNameLst>
                                      </p:cBhvr>
                                      <p:to>
                                        <p:strVal val="visible"/>
                                      </p:to>
                                    </p:set>
                                    <p:animEffect transition="in" filter="fade">
                                      <p:cBhvr>
                                        <p:cTn id="18" dur="1000"/>
                                        <p:tgtEl>
                                          <p:spTgt spid="12">
                                            <p:txEl>
                                              <p:pRg st="0" end="0"/>
                                            </p:txEl>
                                          </p:spTgt>
                                        </p:tgtEl>
                                      </p:cBhvr>
                                    </p:animEffect>
                                  </p:childTnLst>
                                </p:cTn>
                              </p:par>
                              <p:par>
                                <p:cTn id="19" presetID="10" presetClass="entr" presetSubtype="0" fill="hold" grpId="1"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1000"/>
                                        <p:tgtEl>
                                          <p:spTgt spid="11"/>
                                        </p:tgtEl>
                                      </p:cBhvr>
                                    </p:animEffect>
                                  </p:childTnLst>
                                </p:cTn>
                              </p:par>
                            </p:childTnLst>
                          </p:cTn>
                        </p:par>
                        <p:par>
                          <p:cTn id="22" fill="hold">
                            <p:stCondLst>
                              <p:cond delay="1000"/>
                            </p:stCondLst>
                            <p:childTnLst>
                              <p:par>
                                <p:cTn id="23" presetID="10" presetClass="entr" presetSubtype="0" fill="hold" grpId="0" nodeType="afterEffect">
                                  <p:stCondLst>
                                    <p:cond delay="0"/>
                                  </p:stCondLst>
                                  <p:childTnLst>
                                    <p:set>
                                      <p:cBhvr>
                                        <p:cTn id="24" dur="1" fill="hold">
                                          <p:stCondLst>
                                            <p:cond delay="0"/>
                                          </p:stCondLst>
                                        </p:cTn>
                                        <p:tgtEl>
                                          <p:spTgt spid="24"/>
                                        </p:tgtEl>
                                        <p:attrNameLst>
                                          <p:attrName>style.visibility</p:attrName>
                                        </p:attrNameLst>
                                      </p:cBhvr>
                                      <p:to>
                                        <p:strVal val="visible"/>
                                      </p:to>
                                    </p:set>
                                    <p:animEffect transition="in" filter="fade">
                                      <p:cBhvr>
                                        <p:cTn id="25" dur="750"/>
                                        <p:tgtEl>
                                          <p:spTgt spid="24"/>
                                        </p:tgtEl>
                                      </p:cBhvr>
                                    </p:animEffect>
                                  </p:childTnLst>
                                </p:cTn>
                              </p:par>
                            </p:childTnLst>
                          </p:cTn>
                        </p:par>
                        <p:par>
                          <p:cTn id="26" fill="hold">
                            <p:stCondLst>
                              <p:cond delay="1750"/>
                            </p:stCondLst>
                            <p:childTnLst>
                              <p:par>
                                <p:cTn id="27" presetID="10" presetClass="entr" presetSubtype="0" fill="hold" grpId="0" nodeType="afterEffect">
                                  <p:stCondLst>
                                    <p:cond delay="250"/>
                                  </p:stCondLst>
                                  <p:childTnLst>
                                    <p:set>
                                      <p:cBhvr>
                                        <p:cTn id="28" dur="1" fill="hold">
                                          <p:stCondLst>
                                            <p:cond delay="0"/>
                                          </p:stCondLst>
                                        </p:cTn>
                                        <p:tgtEl>
                                          <p:spTgt spid="14"/>
                                        </p:tgtEl>
                                        <p:attrNameLst>
                                          <p:attrName>style.visibility</p:attrName>
                                        </p:attrNameLst>
                                      </p:cBhvr>
                                      <p:to>
                                        <p:strVal val="visible"/>
                                      </p:to>
                                    </p:set>
                                    <p:animEffect transition="in" filter="fade">
                                      <p:cBhvr>
                                        <p:cTn id="29" dur="500"/>
                                        <p:tgtEl>
                                          <p:spTgt spid="14"/>
                                        </p:tgtEl>
                                      </p:cBhvr>
                                    </p:animEffect>
                                  </p:childTnLst>
                                </p:cTn>
                              </p:par>
                            </p:childTnLst>
                          </p:cTn>
                        </p:par>
                        <p:par>
                          <p:cTn id="30" fill="hold">
                            <p:stCondLst>
                              <p:cond delay="2500"/>
                            </p:stCondLst>
                            <p:childTnLst>
                              <p:par>
                                <p:cTn id="31" presetID="22" presetClass="entr" presetSubtype="8" fill="hold" nodeType="after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wipe(left)">
                                      <p:cBhvr>
                                        <p:cTn id="33" dur="750"/>
                                        <p:tgtEl>
                                          <p:spTgt spid="15"/>
                                        </p:tgtEl>
                                      </p:cBhvr>
                                    </p:animEffect>
                                  </p:childTnLst>
                                </p:cTn>
                              </p:par>
                            </p:childTnLst>
                          </p:cTn>
                        </p:par>
                        <p:par>
                          <p:cTn id="34" fill="hold">
                            <p:stCondLst>
                              <p:cond delay="3250"/>
                            </p:stCondLst>
                            <p:childTnLst>
                              <p:par>
                                <p:cTn id="35" presetID="10" presetClass="entr" presetSubtype="0" fill="hold" grpId="0" nodeType="afterEffect">
                                  <p:stCondLst>
                                    <p:cond delay="0"/>
                                  </p:stCondLst>
                                  <p:childTnLst>
                                    <p:set>
                                      <p:cBhvr>
                                        <p:cTn id="36" dur="1" fill="hold">
                                          <p:stCondLst>
                                            <p:cond delay="0"/>
                                          </p:stCondLst>
                                        </p:cTn>
                                        <p:tgtEl>
                                          <p:spTgt spid="23"/>
                                        </p:tgtEl>
                                        <p:attrNameLst>
                                          <p:attrName>style.visibility</p:attrName>
                                        </p:attrNameLst>
                                      </p:cBhvr>
                                      <p:to>
                                        <p:strVal val="visible"/>
                                      </p:to>
                                    </p:set>
                                    <p:animEffect transition="in" filter="fade">
                                      <p:cBhvr>
                                        <p:cTn id="37" dur="500"/>
                                        <p:tgtEl>
                                          <p:spTgt spid="23"/>
                                        </p:tgtEl>
                                      </p:cBhvr>
                                    </p:animEffect>
                                  </p:childTnLst>
                                </p:cTn>
                              </p:par>
                              <p:par>
                                <p:cTn id="38" presetID="2" presetClass="entr" presetSubtype="4" decel="100000" fill="hold" grpId="0" nodeType="withEffect">
                                  <p:stCondLst>
                                    <p:cond delay="0"/>
                                  </p:stCondLst>
                                  <p:childTnLst>
                                    <p:set>
                                      <p:cBhvr>
                                        <p:cTn id="39" dur="1" fill="hold">
                                          <p:stCondLst>
                                            <p:cond delay="0"/>
                                          </p:stCondLst>
                                        </p:cTn>
                                        <p:tgtEl>
                                          <p:spTgt spid="26">
                                            <p:txEl>
                                              <p:pRg st="0" end="0"/>
                                            </p:txEl>
                                          </p:spTgt>
                                        </p:tgtEl>
                                        <p:attrNameLst>
                                          <p:attrName>style.visibility</p:attrName>
                                        </p:attrNameLst>
                                      </p:cBhvr>
                                      <p:to>
                                        <p:strVal val="visible"/>
                                      </p:to>
                                    </p:set>
                                    <p:anim calcmode="lin" valueType="num">
                                      <p:cBhvr additive="base">
                                        <p:cTn id="40" dur="1000" fill="hold"/>
                                        <p:tgtEl>
                                          <p:spTgt spid="26">
                                            <p:txEl>
                                              <p:pRg st="0" end="0"/>
                                            </p:txEl>
                                          </p:spTgt>
                                        </p:tgtEl>
                                        <p:attrNameLst>
                                          <p:attrName>ppt_x</p:attrName>
                                        </p:attrNameLst>
                                      </p:cBhvr>
                                      <p:tavLst>
                                        <p:tav tm="0">
                                          <p:val>
                                            <p:strVal val="#ppt_x"/>
                                          </p:val>
                                        </p:tav>
                                        <p:tav tm="100000">
                                          <p:val>
                                            <p:strVal val="#ppt_x"/>
                                          </p:val>
                                        </p:tav>
                                      </p:tavLst>
                                    </p:anim>
                                    <p:anim calcmode="lin" valueType="num">
                                      <p:cBhvr additive="base">
                                        <p:cTn id="41" dur="1000" fill="hold"/>
                                        <p:tgtEl>
                                          <p:spTgt spid="26">
                                            <p:txEl>
                                              <p:pRg st="0" end="0"/>
                                            </p:txEl>
                                          </p:spTgt>
                                        </p:tgtEl>
                                        <p:attrNameLst>
                                          <p:attrName>ppt_y</p:attrName>
                                        </p:attrNameLst>
                                      </p:cBhvr>
                                      <p:tavLst>
                                        <p:tav tm="0">
                                          <p:val>
                                            <p:strVal val="1+#ppt_h/2"/>
                                          </p:val>
                                        </p:tav>
                                        <p:tav tm="100000">
                                          <p:val>
                                            <p:strVal val="#ppt_y"/>
                                          </p:val>
                                        </p:tav>
                                      </p:tavLst>
                                    </p:anim>
                                  </p:childTnLst>
                                </p:cTn>
                              </p:par>
                              <p:par>
                                <p:cTn id="42" presetID="2" presetClass="entr" presetSubtype="4" decel="100000" fill="hold" grpId="0" nodeType="withEffect">
                                  <p:stCondLst>
                                    <p:cond delay="0"/>
                                  </p:stCondLst>
                                  <p:childTnLst>
                                    <p:set>
                                      <p:cBhvr>
                                        <p:cTn id="43" dur="1" fill="hold">
                                          <p:stCondLst>
                                            <p:cond delay="0"/>
                                          </p:stCondLst>
                                        </p:cTn>
                                        <p:tgtEl>
                                          <p:spTgt spid="25"/>
                                        </p:tgtEl>
                                        <p:attrNameLst>
                                          <p:attrName>style.visibility</p:attrName>
                                        </p:attrNameLst>
                                      </p:cBhvr>
                                      <p:to>
                                        <p:strVal val="visible"/>
                                      </p:to>
                                    </p:set>
                                    <p:anim calcmode="lin" valueType="num">
                                      <p:cBhvr additive="base">
                                        <p:cTn id="44" dur="1000" fill="hold"/>
                                        <p:tgtEl>
                                          <p:spTgt spid="25"/>
                                        </p:tgtEl>
                                        <p:attrNameLst>
                                          <p:attrName>ppt_x</p:attrName>
                                        </p:attrNameLst>
                                      </p:cBhvr>
                                      <p:tavLst>
                                        <p:tav tm="0">
                                          <p:val>
                                            <p:strVal val="#ppt_x"/>
                                          </p:val>
                                        </p:tav>
                                        <p:tav tm="100000">
                                          <p:val>
                                            <p:strVal val="#ppt_x"/>
                                          </p:val>
                                        </p:tav>
                                      </p:tavLst>
                                    </p:anim>
                                    <p:anim calcmode="lin" valueType="num">
                                      <p:cBhvr additive="base">
                                        <p:cTn id="45" dur="1000" fill="hold"/>
                                        <p:tgtEl>
                                          <p:spTgt spid="25"/>
                                        </p:tgtEl>
                                        <p:attrNameLst>
                                          <p:attrName>ppt_y</p:attrName>
                                        </p:attrNameLst>
                                      </p:cBhvr>
                                      <p:tavLst>
                                        <p:tav tm="0">
                                          <p:val>
                                            <p:strVal val="1+#ppt_h/2"/>
                                          </p:val>
                                        </p:tav>
                                        <p:tav tm="100000">
                                          <p:val>
                                            <p:strVal val="#ppt_y"/>
                                          </p:val>
                                        </p:tav>
                                      </p:tavLst>
                                    </p:anim>
                                  </p:childTnLst>
                                </p:cTn>
                              </p:par>
                              <p:par>
                                <p:cTn id="46" presetID="10" presetClass="entr" presetSubtype="0" fill="hold" grpId="1" nodeType="withEffect">
                                  <p:stCondLst>
                                    <p:cond delay="0"/>
                                  </p:stCondLst>
                                  <p:childTnLst>
                                    <p:set>
                                      <p:cBhvr>
                                        <p:cTn id="47" dur="1" fill="hold">
                                          <p:stCondLst>
                                            <p:cond delay="0"/>
                                          </p:stCondLst>
                                        </p:cTn>
                                        <p:tgtEl>
                                          <p:spTgt spid="26">
                                            <p:txEl>
                                              <p:pRg st="0" end="0"/>
                                            </p:txEl>
                                          </p:spTgt>
                                        </p:tgtEl>
                                        <p:attrNameLst>
                                          <p:attrName>style.visibility</p:attrName>
                                        </p:attrNameLst>
                                      </p:cBhvr>
                                      <p:to>
                                        <p:strVal val="visible"/>
                                      </p:to>
                                    </p:set>
                                    <p:animEffect transition="in" filter="fade">
                                      <p:cBhvr>
                                        <p:cTn id="48" dur="1000"/>
                                        <p:tgtEl>
                                          <p:spTgt spid="26">
                                            <p:txEl>
                                              <p:pRg st="0" end="0"/>
                                            </p:txEl>
                                          </p:spTgt>
                                        </p:tgtEl>
                                      </p:cBhvr>
                                    </p:animEffect>
                                  </p:childTnLst>
                                </p:cTn>
                              </p:par>
                              <p:par>
                                <p:cTn id="49" presetID="10" presetClass="entr" presetSubtype="0" fill="hold" grpId="1" nodeType="withEffect">
                                  <p:stCondLst>
                                    <p:cond delay="0"/>
                                  </p:stCondLst>
                                  <p:childTnLst>
                                    <p:set>
                                      <p:cBhvr>
                                        <p:cTn id="50" dur="1" fill="hold">
                                          <p:stCondLst>
                                            <p:cond delay="0"/>
                                          </p:stCondLst>
                                        </p:cTn>
                                        <p:tgtEl>
                                          <p:spTgt spid="25"/>
                                        </p:tgtEl>
                                        <p:attrNameLst>
                                          <p:attrName>style.visibility</p:attrName>
                                        </p:attrNameLst>
                                      </p:cBhvr>
                                      <p:to>
                                        <p:strVal val="visible"/>
                                      </p:to>
                                    </p:set>
                                    <p:animEffect transition="in" filter="fade">
                                      <p:cBhvr>
                                        <p:cTn id="51" dur="1000"/>
                                        <p:tgtEl>
                                          <p:spTgt spid="25"/>
                                        </p:tgtEl>
                                      </p:cBhvr>
                                    </p:animEffect>
                                  </p:childTnLst>
                                </p:cTn>
                              </p:par>
                            </p:childTnLst>
                          </p:cTn>
                        </p:par>
                        <p:par>
                          <p:cTn id="52" fill="hold">
                            <p:stCondLst>
                              <p:cond delay="4250"/>
                            </p:stCondLst>
                            <p:childTnLst>
                              <p:par>
                                <p:cTn id="53" presetID="10" presetClass="entr" presetSubtype="0" fill="hold" grpId="0" nodeType="afterEffect">
                                  <p:stCondLst>
                                    <p:cond delay="0"/>
                                  </p:stCondLst>
                                  <p:childTnLst>
                                    <p:set>
                                      <p:cBhvr>
                                        <p:cTn id="54" dur="1" fill="hold">
                                          <p:stCondLst>
                                            <p:cond delay="0"/>
                                          </p:stCondLst>
                                        </p:cTn>
                                        <p:tgtEl>
                                          <p:spTgt spid="28"/>
                                        </p:tgtEl>
                                        <p:attrNameLst>
                                          <p:attrName>style.visibility</p:attrName>
                                        </p:attrNameLst>
                                      </p:cBhvr>
                                      <p:to>
                                        <p:strVal val="visible"/>
                                      </p:to>
                                    </p:set>
                                    <p:animEffect transition="in" filter="fade">
                                      <p:cBhvr>
                                        <p:cTn id="55" dur="750"/>
                                        <p:tgtEl>
                                          <p:spTgt spid="28"/>
                                        </p:tgtEl>
                                      </p:cBhvr>
                                    </p:animEffect>
                                  </p:childTnLst>
                                </p:cTn>
                              </p:par>
                            </p:childTnLst>
                          </p:cTn>
                        </p:par>
                        <p:par>
                          <p:cTn id="56" fill="hold">
                            <p:stCondLst>
                              <p:cond delay="5000"/>
                            </p:stCondLst>
                            <p:childTnLst>
                              <p:par>
                                <p:cTn id="57" presetID="10" presetClass="entr" presetSubtype="0" fill="hold" grpId="0" nodeType="afterEffect">
                                  <p:stCondLst>
                                    <p:cond delay="250"/>
                                  </p:stCondLst>
                                  <p:childTnLst>
                                    <p:set>
                                      <p:cBhvr>
                                        <p:cTn id="58" dur="1" fill="hold">
                                          <p:stCondLst>
                                            <p:cond delay="0"/>
                                          </p:stCondLst>
                                        </p:cTn>
                                        <p:tgtEl>
                                          <p:spTgt spid="27"/>
                                        </p:tgtEl>
                                        <p:attrNameLst>
                                          <p:attrName>style.visibility</p:attrName>
                                        </p:attrNameLst>
                                      </p:cBhvr>
                                      <p:to>
                                        <p:strVal val="visible"/>
                                      </p:to>
                                    </p:set>
                                    <p:animEffect transition="in" filter="fade">
                                      <p:cBhvr>
                                        <p:cTn id="59" dur="500"/>
                                        <p:tgtEl>
                                          <p:spTgt spid="27"/>
                                        </p:tgtEl>
                                      </p:cBhvr>
                                    </p:animEffect>
                                  </p:childTnLst>
                                </p:cTn>
                              </p:par>
                            </p:childTnLst>
                          </p:cTn>
                        </p:par>
                        <p:par>
                          <p:cTn id="60" fill="hold">
                            <p:stCondLst>
                              <p:cond delay="5750"/>
                            </p:stCondLst>
                            <p:childTnLst>
                              <p:par>
                                <p:cTn id="61" presetID="22" presetClass="entr" presetSubtype="8" fill="hold" nodeType="afterEffect">
                                  <p:stCondLst>
                                    <p:cond delay="0"/>
                                  </p:stCondLst>
                                  <p:childTnLst>
                                    <p:set>
                                      <p:cBhvr>
                                        <p:cTn id="62" dur="1" fill="hold">
                                          <p:stCondLst>
                                            <p:cond delay="0"/>
                                          </p:stCondLst>
                                        </p:cTn>
                                        <p:tgtEl>
                                          <p:spTgt spid="30"/>
                                        </p:tgtEl>
                                        <p:attrNameLst>
                                          <p:attrName>style.visibility</p:attrName>
                                        </p:attrNameLst>
                                      </p:cBhvr>
                                      <p:to>
                                        <p:strVal val="visible"/>
                                      </p:to>
                                    </p:set>
                                    <p:animEffect transition="in" filter="wipe(left)">
                                      <p:cBhvr>
                                        <p:cTn id="63" dur="75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animBg="1"/>
      <p:bldP spid="11" grpId="1" animBg="1"/>
      <p:bldP spid="12" grpId="0" build="p">
        <p:tmplLst>
          <p:tmpl lvl="1">
            <p:tnLst>
              <p:par>
                <p:cTn presetID="2" presetClass="entr" presetSubtype="1" decel="10000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1000" fill="hold"/>
                        <p:tgtEl>
                          <p:spTgt spid="12"/>
                        </p:tgtEl>
                        <p:attrNameLst>
                          <p:attrName>ppt_x</p:attrName>
                        </p:attrNameLst>
                      </p:cBhvr>
                      <p:tavLst>
                        <p:tav tm="0">
                          <p:val>
                            <p:strVal val="#ppt_x"/>
                          </p:val>
                        </p:tav>
                        <p:tav tm="100000">
                          <p:val>
                            <p:strVal val="#ppt_x"/>
                          </p:val>
                        </p:tav>
                      </p:tavLst>
                    </p:anim>
                    <p:anim calcmode="lin" valueType="num">
                      <p:cBhvr additive="base">
                        <p:cTn dur="1000" fill="hold"/>
                        <p:tgtEl>
                          <p:spTgt spid="12"/>
                        </p:tgtEl>
                        <p:attrNameLst>
                          <p:attrName>ppt_y</p:attrName>
                        </p:attrNameLst>
                      </p:cBhvr>
                      <p:tavLst>
                        <p:tav tm="0">
                          <p:val>
                            <p:strVal val="0-#ppt_h/2"/>
                          </p:val>
                        </p:tav>
                        <p:tav tm="100000">
                          <p:val>
                            <p:strVal val="#ppt_y"/>
                          </p:val>
                        </p:tav>
                      </p:tavLst>
                    </p:anim>
                  </p:childTnLst>
                </p:cTn>
              </p:par>
            </p:tnLst>
          </p:tmpl>
        </p:tmplLst>
      </p:bldP>
      <p:bldP spid="12" grpId="1" build="p">
        <p:tmplLst>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1000"/>
                        <p:tgtEl>
                          <p:spTgt spid="12"/>
                        </p:tgtEl>
                      </p:cBhvr>
                    </p:animEffect>
                  </p:childTnLst>
                </p:cTn>
              </p:par>
            </p:tnLst>
          </p:tmpl>
        </p:tmplLst>
      </p:bldP>
      <p:bldP spid="14" grpId="0">
        <p:tmplLst>
          <p:tmpl>
            <p:tnLst>
              <p:par>
                <p:cTn presetID="10" presetClass="entr" presetSubtype="0" fill="hold" nodeType="afterEffect">
                  <p:stCondLst>
                    <p:cond delay="25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23" grpId="0" animBg="1"/>
      <p:bldP spid="25" grpId="0" animBg="1"/>
      <p:bldP spid="25" grpId="1" animBg="1"/>
      <p:bldP spid="26" grpId="0" build="p">
        <p:tmplLst>
          <p:tmpl lvl="1">
            <p:tnLst>
              <p:par>
                <p:cTn presetID="2" presetClass="entr" presetSubtype="4" decel="10000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1000" fill="hold"/>
                        <p:tgtEl>
                          <p:spTgt spid="26"/>
                        </p:tgtEl>
                        <p:attrNameLst>
                          <p:attrName>ppt_x</p:attrName>
                        </p:attrNameLst>
                      </p:cBhvr>
                      <p:tavLst>
                        <p:tav tm="0">
                          <p:val>
                            <p:strVal val="#ppt_x"/>
                          </p:val>
                        </p:tav>
                        <p:tav tm="100000">
                          <p:val>
                            <p:strVal val="#ppt_x"/>
                          </p:val>
                        </p:tav>
                      </p:tavLst>
                    </p:anim>
                    <p:anim calcmode="lin" valueType="num">
                      <p:cBhvr additive="base">
                        <p:cTn dur="1000" fill="hold"/>
                        <p:tgtEl>
                          <p:spTgt spid="26"/>
                        </p:tgtEl>
                        <p:attrNameLst>
                          <p:attrName>ppt_y</p:attrName>
                        </p:attrNameLst>
                      </p:cBhvr>
                      <p:tavLst>
                        <p:tav tm="0">
                          <p:val>
                            <p:strVal val="1+#ppt_h/2"/>
                          </p:val>
                        </p:tav>
                        <p:tav tm="100000">
                          <p:val>
                            <p:strVal val="#ppt_y"/>
                          </p:val>
                        </p:tav>
                      </p:tavLst>
                    </p:anim>
                  </p:childTnLst>
                </p:cTn>
              </p:par>
            </p:tnLst>
          </p:tmpl>
        </p:tmplLst>
      </p:bldP>
      <p:bldP spid="26" grpId="1" build="p">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1000"/>
                        <p:tgtEl>
                          <p:spTgt spid="26"/>
                        </p:tgtEl>
                      </p:cBhvr>
                    </p:animEffect>
                  </p:childTnLst>
                </p:cTn>
              </p:par>
            </p:tnLst>
          </p:tmpl>
        </p:tmplLst>
      </p:bldP>
      <p:bldP spid="27" grpId="0">
        <p:tmplLst>
          <p:tmpl>
            <p:tnLst>
              <p:par>
                <p:cTn presetID="10" presetClass="entr" presetSubtype="0" fill="hold" nodeType="afterEffect">
                  <p:stCondLst>
                    <p:cond delay="25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P spid="24" grpId="0" animBg="1"/>
      <p:bldP spid="28" grpId="0" animBg="1"/>
    </p:bld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Flow 4">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kumimoji="1" lang="en-US" altLang="ja-JP"/>
              <a:t>The Power of PowerPoint - thepopp.com</a:t>
            </a:r>
            <a:endParaRPr kumimoji="1" lang="ja-JP" altLang="en-US" dirty="0"/>
          </a:p>
        </p:txBody>
      </p:sp>
      <p:sp>
        <p:nvSpPr>
          <p:cNvPr id="4" name="Slide Number Placeholder 3"/>
          <p:cNvSpPr>
            <a:spLocks noGrp="1"/>
          </p:cNvSpPr>
          <p:nvPr>
            <p:ph type="sldNum" sz="quarter" idx="11"/>
          </p:nvPr>
        </p:nvSpPr>
        <p:spPr/>
        <p:txBody>
          <a:bodyPr/>
          <a:lstStyle/>
          <a:p>
            <a:fld id="{B54AD89C-DF1E-4948-B597-5DD47B34A9CA}" type="slidenum">
              <a:rPr kumimoji="1" lang="ja-JP" altLang="en-US" smtClean="0"/>
              <a:pPr/>
              <a:t>‹#›</a:t>
            </a:fld>
            <a:endParaRPr kumimoji="1" lang="ja-JP" altLang="en-US" dirty="0"/>
          </a:p>
        </p:txBody>
      </p:sp>
      <p:cxnSp>
        <p:nvCxnSpPr>
          <p:cNvPr id="5" name="Straight Connector 4"/>
          <p:cNvCxnSpPr>
            <a:endCxn id="23" idx="2"/>
          </p:cNvCxnSpPr>
          <p:nvPr userDrawn="1"/>
        </p:nvCxnSpPr>
        <p:spPr>
          <a:xfrm>
            <a:off x="0" y="5141913"/>
            <a:ext cx="9037926"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sp>
        <p:nvSpPr>
          <p:cNvPr id="23" name="Oval 22"/>
          <p:cNvSpPr/>
          <p:nvPr userDrawn="1"/>
        </p:nvSpPr>
        <p:spPr>
          <a:xfrm>
            <a:off x="9037926" y="5031076"/>
            <a:ext cx="221673" cy="221673"/>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5" name="Freeform: Shape 24"/>
          <p:cNvSpPr/>
          <p:nvPr userDrawn="1"/>
        </p:nvSpPr>
        <p:spPr>
          <a:xfrm>
            <a:off x="7275750" y="5431541"/>
            <a:ext cx="3718316" cy="1108444"/>
          </a:xfrm>
          <a:custGeom>
            <a:avLst/>
            <a:gdLst>
              <a:gd name="connsiteX0" fmla="*/ 3718316 w 3718316"/>
              <a:gd name="connsiteY0" fmla="*/ 1108444 h 1108444"/>
              <a:gd name="connsiteX1" fmla="*/ 0 w 3718316"/>
              <a:gd name="connsiteY1" fmla="*/ 1108444 h 1108444"/>
              <a:gd name="connsiteX2" fmla="*/ 0 w 3718316"/>
              <a:gd name="connsiteY2" fmla="*/ 202304 h 1108444"/>
              <a:gd name="connsiteX3" fmla="*/ 1751347 w 3718316"/>
              <a:gd name="connsiteY3" fmla="*/ 202304 h 1108444"/>
              <a:gd name="connsiteX4" fmla="*/ 1868683 w 3718316"/>
              <a:gd name="connsiteY4" fmla="*/ 0 h 1108444"/>
              <a:gd name="connsiteX5" fmla="*/ 1986019 w 3718316"/>
              <a:gd name="connsiteY5" fmla="*/ 202304 h 1108444"/>
              <a:gd name="connsiteX6" fmla="*/ 3718316 w 3718316"/>
              <a:gd name="connsiteY6" fmla="*/ 202304 h 1108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18316" h="1108444">
                <a:moveTo>
                  <a:pt x="3718316" y="1108444"/>
                </a:moveTo>
                <a:lnTo>
                  <a:pt x="0" y="1108444"/>
                </a:lnTo>
                <a:lnTo>
                  <a:pt x="0" y="202304"/>
                </a:lnTo>
                <a:lnTo>
                  <a:pt x="1751347" y="202304"/>
                </a:lnTo>
                <a:lnTo>
                  <a:pt x="1868683" y="0"/>
                </a:lnTo>
                <a:lnTo>
                  <a:pt x="1986019" y="202304"/>
                </a:lnTo>
                <a:lnTo>
                  <a:pt x="3718316" y="202304"/>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6" name="Text Placeholder 5"/>
          <p:cNvSpPr>
            <a:spLocks noGrp="1"/>
          </p:cNvSpPr>
          <p:nvPr>
            <p:ph type="body" sz="quarter" idx="17" hasCustomPrompt="1"/>
          </p:nvPr>
        </p:nvSpPr>
        <p:spPr>
          <a:xfrm>
            <a:off x="7413887" y="5784016"/>
            <a:ext cx="3432517" cy="611524"/>
          </a:xfrm>
        </p:spPr>
        <p:txBody>
          <a:bodyPr numCol="1" anchor="ctr">
            <a:normAutofit/>
          </a:bodyPr>
          <a:lstStyle>
            <a:lvl1pPr marL="0" indent="0" algn="ctr">
              <a:lnSpc>
                <a:spcPct val="100000"/>
              </a:lnSpc>
              <a:spcBef>
                <a:spcPts val="0"/>
              </a:spcBef>
              <a:buFontTx/>
              <a:buNone/>
              <a:defRPr sz="2800">
                <a:solidFill>
                  <a:schemeClr val="bg1"/>
                </a:solidFill>
                <a:latin typeface="+mj-lt"/>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Word</a:t>
            </a:r>
            <a:endParaRPr kumimoji="1" lang="ja-JP" altLang="en-US" dirty="0"/>
          </a:p>
        </p:txBody>
      </p:sp>
      <p:cxnSp>
        <p:nvCxnSpPr>
          <p:cNvPr id="30" name="Straight Connector 29"/>
          <p:cNvCxnSpPr>
            <a:stCxn id="23" idx="6"/>
          </p:cNvCxnSpPr>
          <p:nvPr userDrawn="1"/>
        </p:nvCxnSpPr>
        <p:spPr>
          <a:xfrm>
            <a:off x="9259599" y="5141913"/>
            <a:ext cx="9028401" cy="1993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sp>
        <p:nvSpPr>
          <p:cNvPr id="28" name="Picture Placeholder 6"/>
          <p:cNvSpPr>
            <a:spLocks noGrp="1"/>
          </p:cNvSpPr>
          <p:nvPr>
            <p:ph type="pic" sz="quarter" idx="19"/>
          </p:nvPr>
        </p:nvSpPr>
        <p:spPr>
          <a:xfrm>
            <a:off x="1403350" y="1398588"/>
            <a:ext cx="15481300" cy="3488043"/>
          </a:xfrm>
          <a:solidFill>
            <a:schemeClr val="accent5">
              <a:lumMod val="40000"/>
              <a:lumOff val="60000"/>
            </a:schemeClr>
          </a:solidFill>
        </p:spPr>
        <p:txBody>
          <a:bodyPr/>
          <a:lstStyle>
            <a:lvl1pPr marL="0" marR="0" indent="0" algn="l" defTabSz="1371417" rtl="0" eaLnBrk="1" fontAlgn="auto" latinLnBrk="0" hangingPunct="1">
              <a:lnSpc>
                <a:spcPct val="160000"/>
              </a:lnSpc>
              <a:spcBef>
                <a:spcPts val="0"/>
              </a:spcBef>
              <a:spcAft>
                <a:spcPts val="0"/>
              </a:spcAft>
              <a:buClrTx/>
              <a:buSzTx/>
              <a:buFont typeface="Arial" panose="020B0604020202020204" pitchFamily="34" charset="0"/>
              <a:buNone/>
              <a:tabLst/>
              <a:defRPr/>
            </a:lvl1pPr>
          </a:lstStyle>
          <a:p>
            <a:pPr marL="0" marR="0" lvl="0" indent="0" algn="l" defTabSz="1371417" rtl="0" eaLnBrk="1" fontAlgn="auto" latinLnBrk="0" hangingPunct="1">
              <a:lnSpc>
                <a:spcPct val="160000"/>
              </a:lnSpc>
              <a:spcBef>
                <a:spcPts val="0"/>
              </a:spcBef>
              <a:spcAft>
                <a:spcPts val="0"/>
              </a:spcAft>
              <a:buClrTx/>
              <a:buSzTx/>
              <a:buFont typeface="Arial" panose="020B0604020202020204" pitchFamily="34" charset="0"/>
              <a:buNone/>
              <a:tabLst/>
              <a:defRPr/>
            </a:pPr>
            <a:r>
              <a:rPr kumimoji="1" lang="en-US" altLang="ja-JP" dirty="0"/>
              <a:t>Click icon to add picture</a:t>
            </a:r>
            <a:endParaRPr kumimoji="1" lang="ja-JP" altLang="en-US" dirty="0"/>
          </a:p>
        </p:txBody>
      </p:sp>
      <p:sp>
        <p:nvSpPr>
          <p:cNvPr id="19" name="Text Placeholder 5"/>
          <p:cNvSpPr>
            <a:spLocks noGrp="1"/>
          </p:cNvSpPr>
          <p:nvPr>
            <p:ph type="body" sz="quarter" idx="20" hasCustomPrompt="1"/>
          </p:nvPr>
        </p:nvSpPr>
        <p:spPr>
          <a:xfrm>
            <a:off x="11547085" y="5431540"/>
            <a:ext cx="5337565" cy="3455285"/>
          </a:xfrm>
        </p:spPr>
        <p:txBody>
          <a:bodyPr anchor="t"/>
          <a:lstStyle>
            <a:lvl1pPr marL="0" indent="0" algn="just">
              <a:spcBef>
                <a:spcPts val="0"/>
              </a:spcBef>
              <a:buFontTx/>
              <a:buNone/>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29307300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2" presetClass="entr" presetSubtype="4" decel="100000" fill="hold" grpId="0" nodeType="withEffect">
                                  <p:stCondLst>
                                    <p:cond delay="0"/>
                                  </p:stCondLst>
                                  <p:childTnLst>
                                    <p:set>
                                      <p:cBhvr>
                                        <p:cTn id="9" dur="1" fill="hold">
                                          <p:stCondLst>
                                            <p:cond delay="0"/>
                                          </p:stCondLst>
                                        </p:cTn>
                                        <p:tgtEl>
                                          <p:spTgt spid="26">
                                            <p:txEl>
                                              <p:pRg st="0" end="0"/>
                                            </p:txEl>
                                          </p:spTgt>
                                        </p:tgtEl>
                                        <p:attrNameLst>
                                          <p:attrName>style.visibility</p:attrName>
                                        </p:attrNameLst>
                                      </p:cBhvr>
                                      <p:to>
                                        <p:strVal val="visible"/>
                                      </p:to>
                                    </p:set>
                                    <p:anim calcmode="lin" valueType="num">
                                      <p:cBhvr additive="base">
                                        <p:cTn id="10" dur="1000" fill="hold"/>
                                        <p:tgtEl>
                                          <p:spTgt spid="26">
                                            <p:txEl>
                                              <p:pRg st="0" end="0"/>
                                            </p:txEl>
                                          </p:spTgt>
                                        </p:tgtEl>
                                        <p:attrNameLst>
                                          <p:attrName>ppt_x</p:attrName>
                                        </p:attrNameLst>
                                      </p:cBhvr>
                                      <p:tavLst>
                                        <p:tav tm="0">
                                          <p:val>
                                            <p:strVal val="#ppt_x"/>
                                          </p:val>
                                        </p:tav>
                                        <p:tav tm="100000">
                                          <p:val>
                                            <p:strVal val="#ppt_x"/>
                                          </p:val>
                                        </p:tav>
                                      </p:tavLst>
                                    </p:anim>
                                    <p:anim calcmode="lin" valueType="num">
                                      <p:cBhvr additive="base">
                                        <p:cTn id="11" dur="1000" fill="hold"/>
                                        <p:tgtEl>
                                          <p:spTgt spid="26">
                                            <p:txEl>
                                              <p:pRg st="0" end="0"/>
                                            </p:txEl>
                                          </p:spTgt>
                                        </p:tgtEl>
                                        <p:attrNameLst>
                                          <p:attrName>ppt_y</p:attrName>
                                        </p:attrNameLst>
                                      </p:cBhvr>
                                      <p:tavLst>
                                        <p:tav tm="0">
                                          <p:val>
                                            <p:strVal val="1+#ppt_h/2"/>
                                          </p:val>
                                        </p:tav>
                                        <p:tav tm="100000">
                                          <p:val>
                                            <p:strVal val="#ppt_y"/>
                                          </p:val>
                                        </p:tav>
                                      </p:tavLst>
                                    </p:anim>
                                  </p:childTnLst>
                                </p:cTn>
                              </p:par>
                              <p:par>
                                <p:cTn id="12" presetID="2" presetClass="entr" presetSubtype="4" decel="100000" fill="hold" grpId="0" nodeType="withEffect">
                                  <p:stCondLst>
                                    <p:cond delay="0"/>
                                  </p:stCondLst>
                                  <p:childTnLst>
                                    <p:set>
                                      <p:cBhvr>
                                        <p:cTn id="13" dur="1" fill="hold">
                                          <p:stCondLst>
                                            <p:cond delay="0"/>
                                          </p:stCondLst>
                                        </p:cTn>
                                        <p:tgtEl>
                                          <p:spTgt spid="25"/>
                                        </p:tgtEl>
                                        <p:attrNameLst>
                                          <p:attrName>style.visibility</p:attrName>
                                        </p:attrNameLst>
                                      </p:cBhvr>
                                      <p:to>
                                        <p:strVal val="visible"/>
                                      </p:to>
                                    </p:set>
                                    <p:anim calcmode="lin" valueType="num">
                                      <p:cBhvr additive="base">
                                        <p:cTn id="14" dur="1000" fill="hold"/>
                                        <p:tgtEl>
                                          <p:spTgt spid="25"/>
                                        </p:tgtEl>
                                        <p:attrNameLst>
                                          <p:attrName>ppt_x</p:attrName>
                                        </p:attrNameLst>
                                      </p:cBhvr>
                                      <p:tavLst>
                                        <p:tav tm="0">
                                          <p:val>
                                            <p:strVal val="#ppt_x"/>
                                          </p:val>
                                        </p:tav>
                                        <p:tav tm="100000">
                                          <p:val>
                                            <p:strVal val="#ppt_x"/>
                                          </p:val>
                                        </p:tav>
                                      </p:tavLst>
                                    </p:anim>
                                    <p:anim calcmode="lin" valueType="num">
                                      <p:cBhvr additive="base">
                                        <p:cTn id="15" dur="1000" fill="hold"/>
                                        <p:tgtEl>
                                          <p:spTgt spid="25"/>
                                        </p:tgtEl>
                                        <p:attrNameLst>
                                          <p:attrName>ppt_y</p:attrName>
                                        </p:attrNameLst>
                                      </p:cBhvr>
                                      <p:tavLst>
                                        <p:tav tm="0">
                                          <p:val>
                                            <p:strVal val="1+#ppt_h/2"/>
                                          </p:val>
                                        </p:tav>
                                        <p:tav tm="100000">
                                          <p:val>
                                            <p:strVal val="#ppt_y"/>
                                          </p:val>
                                        </p:tav>
                                      </p:tavLst>
                                    </p:anim>
                                  </p:childTnLst>
                                </p:cTn>
                              </p:par>
                              <p:par>
                                <p:cTn id="16" presetID="10" presetClass="entr" presetSubtype="0" fill="hold" grpId="1" nodeType="withEffect">
                                  <p:stCondLst>
                                    <p:cond delay="0"/>
                                  </p:stCondLst>
                                  <p:childTnLst>
                                    <p:set>
                                      <p:cBhvr>
                                        <p:cTn id="17" dur="1" fill="hold">
                                          <p:stCondLst>
                                            <p:cond delay="0"/>
                                          </p:stCondLst>
                                        </p:cTn>
                                        <p:tgtEl>
                                          <p:spTgt spid="26">
                                            <p:txEl>
                                              <p:pRg st="0" end="0"/>
                                            </p:txEl>
                                          </p:spTgt>
                                        </p:tgtEl>
                                        <p:attrNameLst>
                                          <p:attrName>style.visibility</p:attrName>
                                        </p:attrNameLst>
                                      </p:cBhvr>
                                      <p:to>
                                        <p:strVal val="visible"/>
                                      </p:to>
                                    </p:set>
                                    <p:animEffect transition="in" filter="fade">
                                      <p:cBhvr>
                                        <p:cTn id="18" dur="1000"/>
                                        <p:tgtEl>
                                          <p:spTgt spid="26">
                                            <p:txEl>
                                              <p:pRg st="0" end="0"/>
                                            </p:txEl>
                                          </p:spTgt>
                                        </p:tgtEl>
                                      </p:cBhvr>
                                    </p:animEffect>
                                  </p:childTnLst>
                                </p:cTn>
                              </p:par>
                              <p:par>
                                <p:cTn id="19" presetID="10" presetClass="entr" presetSubtype="0" fill="hold" grpId="1" nodeType="withEffect">
                                  <p:stCondLst>
                                    <p:cond delay="0"/>
                                  </p:stCondLst>
                                  <p:childTnLst>
                                    <p:set>
                                      <p:cBhvr>
                                        <p:cTn id="20" dur="1" fill="hold">
                                          <p:stCondLst>
                                            <p:cond delay="0"/>
                                          </p:stCondLst>
                                        </p:cTn>
                                        <p:tgtEl>
                                          <p:spTgt spid="25"/>
                                        </p:tgtEl>
                                        <p:attrNameLst>
                                          <p:attrName>style.visibility</p:attrName>
                                        </p:attrNameLst>
                                      </p:cBhvr>
                                      <p:to>
                                        <p:strVal val="visible"/>
                                      </p:to>
                                    </p:set>
                                    <p:animEffect transition="in" filter="fade">
                                      <p:cBhvr>
                                        <p:cTn id="21" dur="1000"/>
                                        <p:tgtEl>
                                          <p:spTgt spid="25"/>
                                        </p:tgtEl>
                                      </p:cBhvr>
                                    </p:animEffect>
                                  </p:childTnLst>
                                </p:cTn>
                              </p:par>
                            </p:childTnLst>
                          </p:cTn>
                        </p:par>
                        <p:par>
                          <p:cTn id="22" fill="hold">
                            <p:stCondLst>
                              <p:cond delay="1000"/>
                            </p:stCondLst>
                            <p:childTnLst>
                              <p:par>
                                <p:cTn id="23" presetID="10" presetClass="entr" presetSubtype="0" fill="hold" grpId="0" nodeType="afterEffect">
                                  <p:stCondLst>
                                    <p:cond delay="0"/>
                                  </p:stCondLst>
                                  <p:childTnLst>
                                    <p:set>
                                      <p:cBhvr>
                                        <p:cTn id="24" dur="1" fill="hold">
                                          <p:stCondLst>
                                            <p:cond delay="0"/>
                                          </p:stCondLst>
                                        </p:cTn>
                                        <p:tgtEl>
                                          <p:spTgt spid="28"/>
                                        </p:tgtEl>
                                        <p:attrNameLst>
                                          <p:attrName>style.visibility</p:attrName>
                                        </p:attrNameLst>
                                      </p:cBhvr>
                                      <p:to>
                                        <p:strVal val="visible"/>
                                      </p:to>
                                    </p:set>
                                    <p:animEffect transition="in" filter="fade">
                                      <p:cBhvr>
                                        <p:cTn id="25" dur="750"/>
                                        <p:tgtEl>
                                          <p:spTgt spid="28"/>
                                        </p:tgtEl>
                                      </p:cBhvr>
                                    </p:animEffect>
                                  </p:childTnLst>
                                </p:cTn>
                              </p:par>
                            </p:childTnLst>
                          </p:cTn>
                        </p:par>
                        <p:par>
                          <p:cTn id="26" fill="hold">
                            <p:stCondLst>
                              <p:cond delay="1750"/>
                            </p:stCondLst>
                            <p:childTnLst>
                              <p:par>
                                <p:cTn id="27" presetID="10" presetClass="entr" presetSubtype="0" fill="hold" grpId="0" nodeType="afterEffect">
                                  <p:stCondLst>
                                    <p:cond delay="0"/>
                                  </p:stCondLst>
                                  <p:childTnLst>
                                    <p:set>
                                      <p:cBhvr>
                                        <p:cTn id="28" dur="1" fill="hold">
                                          <p:stCondLst>
                                            <p:cond delay="0"/>
                                          </p:stCondLst>
                                        </p:cTn>
                                        <p:tgtEl>
                                          <p:spTgt spid="19"/>
                                        </p:tgtEl>
                                        <p:attrNameLst>
                                          <p:attrName>style.visibility</p:attrName>
                                        </p:attrNameLst>
                                      </p:cBhvr>
                                      <p:to>
                                        <p:strVal val="visible"/>
                                      </p:to>
                                    </p:set>
                                    <p:animEffect transition="in" filter="fade">
                                      <p:cBhvr>
                                        <p:cTn id="29" dur="500"/>
                                        <p:tgtEl>
                                          <p:spTgt spid="19"/>
                                        </p:tgtEl>
                                      </p:cBhvr>
                                    </p:animEffect>
                                  </p:childTnLst>
                                </p:cTn>
                              </p:par>
                            </p:childTnLst>
                          </p:cTn>
                        </p:par>
                        <p:par>
                          <p:cTn id="30" fill="hold">
                            <p:stCondLst>
                              <p:cond delay="2250"/>
                            </p:stCondLst>
                            <p:childTnLst>
                              <p:par>
                                <p:cTn id="31" presetID="22" presetClass="entr" presetSubtype="8" fill="hold" nodeType="afterEffect">
                                  <p:stCondLst>
                                    <p:cond delay="0"/>
                                  </p:stCondLst>
                                  <p:childTnLst>
                                    <p:set>
                                      <p:cBhvr>
                                        <p:cTn id="32" dur="1" fill="hold">
                                          <p:stCondLst>
                                            <p:cond delay="0"/>
                                          </p:stCondLst>
                                        </p:cTn>
                                        <p:tgtEl>
                                          <p:spTgt spid="30"/>
                                        </p:tgtEl>
                                        <p:attrNameLst>
                                          <p:attrName>style.visibility</p:attrName>
                                        </p:attrNameLst>
                                      </p:cBhvr>
                                      <p:to>
                                        <p:strVal val="visible"/>
                                      </p:to>
                                    </p:set>
                                    <p:animEffect transition="in" filter="wipe(left)">
                                      <p:cBhvr>
                                        <p:cTn id="33" dur="75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5" grpId="0" animBg="1"/>
      <p:bldP spid="25" grpId="1" animBg="1"/>
      <p:bldP spid="26" grpId="0" build="p">
        <p:tmplLst>
          <p:tmpl lvl="1">
            <p:tnLst>
              <p:par>
                <p:cTn presetID="2" presetClass="entr" presetSubtype="4" decel="10000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1000" fill="hold"/>
                        <p:tgtEl>
                          <p:spTgt spid="26"/>
                        </p:tgtEl>
                        <p:attrNameLst>
                          <p:attrName>ppt_x</p:attrName>
                        </p:attrNameLst>
                      </p:cBhvr>
                      <p:tavLst>
                        <p:tav tm="0">
                          <p:val>
                            <p:strVal val="#ppt_x"/>
                          </p:val>
                        </p:tav>
                        <p:tav tm="100000">
                          <p:val>
                            <p:strVal val="#ppt_x"/>
                          </p:val>
                        </p:tav>
                      </p:tavLst>
                    </p:anim>
                    <p:anim calcmode="lin" valueType="num">
                      <p:cBhvr additive="base">
                        <p:cTn dur="1000" fill="hold"/>
                        <p:tgtEl>
                          <p:spTgt spid="26"/>
                        </p:tgtEl>
                        <p:attrNameLst>
                          <p:attrName>ppt_y</p:attrName>
                        </p:attrNameLst>
                      </p:cBhvr>
                      <p:tavLst>
                        <p:tav tm="0">
                          <p:val>
                            <p:strVal val="1+#ppt_h/2"/>
                          </p:val>
                        </p:tav>
                        <p:tav tm="100000">
                          <p:val>
                            <p:strVal val="#ppt_y"/>
                          </p:val>
                        </p:tav>
                      </p:tavLst>
                    </p:anim>
                  </p:childTnLst>
                </p:cTn>
              </p:par>
            </p:tnLst>
          </p:tmpl>
        </p:tmplLst>
      </p:bldP>
      <p:bldP spid="26" grpId="1" build="p">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1000"/>
                        <p:tgtEl>
                          <p:spTgt spid="26"/>
                        </p:tgtEl>
                      </p:cBhvr>
                    </p:animEffect>
                  </p:childTnLst>
                </p:cTn>
              </p:par>
            </p:tnLst>
          </p:tmpl>
        </p:tmplLst>
      </p:bldP>
      <p:bldP spid="28" grpId="0" animBg="1"/>
      <p:bldP spid="19" grpId="0">
        <p:tmplLst>
          <p:tmpl>
            <p:tnLst>
              <p:par>
                <p:cTn presetID="10" presetClass="entr" presetSubtype="0"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Flow 5">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kumimoji="1" lang="en-US" altLang="ja-JP"/>
              <a:t>The Power of PowerPoint - thepopp.com</a:t>
            </a:r>
            <a:endParaRPr kumimoji="1" lang="ja-JP" altLang="en-US" dirty="0"/>
          </a:p>
        </p:txBody>
      </p:sp>
      <p:sp>
        <p:nvSpPr>
          <p:cNvPr id="4" name="Slide Number Placeholder 3"/>
          <p:cNvSpPr>
            <a:spLocks noGrp="1"/>
          </p:cNvSpPr>
          <p:nvPr>
            <p:ph type="sldNum" sz="quarter" idx="11"/>
          </p:nvPr>
        </p:nvSpPr>
        <p:spPr/>
        <p:txBody>
          <a:bodyPr/>
          <a:lstStyle/>
          <a:p>
            <a:fld id="{B54AD89C-DF1E-4948-B597-5DD47B34A9CA}" type="slidenum">
              <a:rPr kumimoji="1" lang="ja-JP" altLang="en-US" smtClean="0"/>
              <a:pPr/>
              <a:t>‹#›</a:t>
            </a:fld>
            <a:endParaRPr kumimoji="1" lang="ja-JP" altLang="en-US" dirty="0"/>
          </a:p>
        </p:txBody>
      </p:sp>
      <p:cxnSp>
        <p:nvCxnSpPr>
          <p:cNvPr id="5" name="Straight Connector 4"/>
          <p:cNvCxnSpPr/>
          <p:nvPr userDrawn="1"/>
        </p:nvCxnSpPr>
        <p:spPr>
          <a:xfrm>
            <a:off x="0" y="5141913"/>
            <a:ext cx="9037926"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sp>
        <p:nvSpPr>
          <p:cNvPr id="23" name="Diamond 22"/>
          <p:cNvSpPr/>
          <p:nvPr userDrawn="1"/>
        </p:nvSpPr>
        <p:spPr>
          <a:xfrm>
            <a:off x="9037926" y="5031076"/>
            <a:ext cx="221673" cy="221673"/>
          </a:xfrm>
          <a:prstGeom prst="diamond">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5" name="Freeform: Shape 24"/>
          <p:cNvSpPr/>
          <p:nvPr userDrawn="1"/>
        </p:nvSpPr>
        <p:spPr>
          <a:xfrm>
            <a:off x="7280080" y="5431541"/>
            <a:ext cx="3718316" cy="1108444"/>
          </a:xfrm>
          <a:custGeom>
            <a:avLst/>
            <a:gdLst>
              <a:gd name="connsiteX0" fmla="*/ 3718316 w 3718316"/>
              <a:gd name="connsiteY0" fmla="*/ 1108444 h 1108444"/>
              <a:gd name="connsiteX1" fmla="*/ 0 w 3718316"/>
              <a:gd name="connsiteY1" fmla="*/ 1108444 h 1108444"/>
              <a:gd name="connsiteX2" fmla="*/ 0 w 3718316"/>
              <a:gd name="connsiteY2" fmla="*/ 202304 h 1108444"/>
              <a:gd name="connsiteX3" fmla="*/ 1751347 w 3718316"/>
              <a:gd name="connsiteY3" fmla="*/ 202304 h 1108444"/>
              <a:gd name="connsiteX4" fmla="*/ 1868683 w 3718316"/>
              <a:gd name="connsiteY4" fmla="*/ 0 h 1108444"/>
              <a:gd name="connsiteX5" fmla="*/ 1986019 w 3718316"/>
              <a:gd name="connsiteY5" fmla="*/ 202304 h 1108444"/>
              <a:gd name="connsiteX6" fmla="*/ 3718316 w 3718316"/>
              <a:gd name="connsiteY6" fmla="*/ 202304 h 1108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18316" h="1108444">
                <a:moveTo>
                  <a:pt x="3718316" y="1108444"/>
                </a:moveTo>
                <a:lnTo>
                  <a:pt x="0" y="1108444"/>
                </a:lnTo>
                <a:lnTo>
                  <a:pt x="0" y="202304"/>
                </a:lnTo>
                <a:lnTo>
                  <a:pt x="1751347" y="202304"/>
                </a:lnTo>
                <a:lnTo>
                  <a:pt x="1868683" y="0"/>
                </a:lnTo>
                <a:lnTo>
                  <a:pt x="1986019" y="202304"/>
                </a:lnTo>
                <a:lnTo>
                  <a:pt x="3718316" y="202304"/>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6" name="Text Placeholder 5"/>
          <p:cNvSpPr>
            <a:spLocks noGrp="1"/>
          </p:cNvSpPr>
          <p:nvPr>
            <p:ph type="body" sz="quarter" idx="17" hasCustomPrompt="1"/>
          </p:nvPr>
        </p:nvSpPr>
        <p:spPr>
          <a:xfrm>
            <a:off x="7418217" y="5784016"/>
            <a:ext cx="3432517" cy="611524"/>
          </a:xfrm>
        </p:spPr>
        <p:txBody>
          <a:bodyPr numCol="1" anchor="ctr">
            <a:normAutofit/>
          </a:bodyPr>
          <a:lstStyle>
            <a:lvl1pPr marL="0" indent="0" algn="ctr">
              <a:lnSpc>
                <a:spcPct val="100000"/>
              </a:lnSpc>
              <a:spcBef>
                <a:spcPts val="0"/>
              </a:spcBef>
              <a:buFontTx/>
              <a:buNone/>
              <a:defRPr sz="2800">
                <a:solidFill>
                  <a:schemeClr val="bg1"/>
                </a:solidFill>
                <a:latin typeface="+mj-lt"/>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Word</a:t>
            </a:r>
            <a:endParaRPr kumimoji="1" lang="ja-JP" altLang="en-US" dirty="0"/>
          </a:p>
        </p:txBody>
      </p:sp>
      <p:cxnSp>
        <p:nvCxnSpPr>
          <p:cNvPr id="30" name="Straight Connector 29"/>
          <p:cNvCxnSpPr/>
          <p:nvPr userDrawn="1"/>
        </p:nvCxnSpPr>
        <p:spPr>
          <a:xfrm>
            <a:off x="9259599" y="5141913"/>
            <a:ext cx="9028401" cy="1993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sp>
        <p:nvSpPr>
          <p:cNvPr id="19" name="Text Placeholder 5"/>
          <p:cNvSpPr>
            <a:spLocks noGrp="1"/>
          </p:cNvSpPr>
          <p:nvPr>
            <p:ph type="body" sz="quarter" idx="20" hasCustomPrompt="1"/>
          </p:nvPr>
        </p:nvSpPr>
        <p:spPr>
          <a:xfrm>
            <a:off x="7280081" y="6705600"/>
            <a:ext cx="3718315" cy="2181226"/>
          </a:xfrm>
        </p:spPr>
        <p:txBody>
          <a:bodyPr anchor="t"/>
          <a:lstStyle>
            <a:lvl1pPr marL="0" indent="0" algn="just">
              <a:spcBef>
                <a:spcPts val="0"/>
              </a:spcBef>
              <a:buFontTx/>
              <a:buNone/>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Text goes here</a:t>
            </a:r>
            <a:endParaRPr kumimoji="1" lang="ja-JP" altLang="en-US" dirty="0"/>
          </a:p>
        </p:txBody>
      </p:sp>
      <p:cxnSp>
        <p:nvCxnSpPr>
          <p:cNvPr id="11" name="Straight Connector 10"/>
          <p:cNvCxnSpPr>
            <a:stCxn id="23" idx="0"/>
          </p:cNvCxnSpPr>
          <p:nvPr userDrawn="1"/>
        </p:nvCxnSpPr>
        <p:spPr>
          <a:xfrm flipH="1" flipV="1">
            <a:off x="9144000" y="0"/>
            <a:ext cx="4763" cy="5031076"/>
          </a:xfrm>
          <a:prstGeom prst="line">
            <a:avLst/>
          </a:prstGeom>
          <a:ln w="12700">
            <a:solidFill>
              <a:schemeClr val="accent5"/>
            </a:solidFill>
            <a:prstDash val="dash"/>
          </a:ln>
        </p:spPr>
        <p:style>
          <a:lnRef idx="1">
            <a:schemeClr val="accent1"/>
          </a:lnRef>
          <a:fillRef idx="0">
            <a:schemeClr val="accent1"/>
          </a:fillRef>
          <a:effectRef idx="0">
            <a:schemeClr val="accent1"/>
          </a:effectRef>
          <a:fontRef idx="minor">
            <a:schemeClr val="tx1"/>
          </a:fontRef>
        </p:style>
      </p:cxnSp>
      <p:sp>
        <p:nvSpPr>
          <p:cNvPr id="14" name="Text Placeholder 5"/>
          <p:cNvSpPr>
            <a:spLocks noGrp="1"/>
          </p:cNvSpPr>
          <p:nvPr>
            <p:ph type="body" sz="quarter" idx="16" hasCustomPrompt="1"/>
          </p:nvPr>
        </p:nvSpPr>
        <p:spPr>
          <a:xfrm>
            <a:off x="6568113" y="1398588"/>
            <a:ext cx="2465051" cy="569418"/>
          </a:xfrm>
        </p:spPr>
        <p:txBody>
          <a:bodyPr anchor="ctr">
            <a:normAutofit/>
          </a:bodyPr>
          <a:lstStyle>
            <a:lvl1pPr marL="0" indent="0" algn="r">
              <a:lnSpc>
                <a:spcPct val="100000"/>
              </a:lnSpc>
              <a:spcBef>
                <a:spcPts val="0"/>
              </a:spcBef>
              <a:buFontTx/>
              <a:buNone/>
              <a:defRPr sz="2800">
                <a:solidFill>
                  <a:schemeClr val="tx2"/>
                </a:solidFill>
                <a:latin typeface="+mj-lt"/>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Word</a:t>
            </a:r>
            <a:endParaRPr kumimoji="1" lang="ja-JP" altLang="en-US" dirty="0"/>
          </a:p>
        </p:txBody>
      </p:sp>
      <p:sp>
        <p:nvSpPr>
          <p:cNvPr id="15" name="Text Placeholder 5"/>
          <p:cNvSpPr>
            <a:spLocks noGrp="1"/>
          </p:cNvSpPr>
          <p:nvPr>
            <p:ph type="body" sz="quarter" idx="21" hasCustomPrompt="1"/>
          </p:nvPr>
        </p:nvSpPr>
        <p:spPr>
          <a:xfrm>
            <a:off x="9254837" y="1424925"/>
            <a:ext cx="6010563" cy="543081"/>
          </a:xfrm>
        </p:spPr>
        <p:txBody>
          <a:bodyPr anchor="t"/>
          <a:lstStyle>
            <a:lvl1pPr marL="0" indent="0" algn="just">
              <a:spcBef>
                <a:spcPts val="0"/>
              </a:spcBef>
              <a:buFontTx/>
              <a:buNone/>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Text goes here</a:t>
            </a:r>
            <a:endParaRPr kumimoji="1" lang="ja-JP" altLang="en-US" dirty="0"/>
          </a:p>
        </p:txBody>
      </p:sp>
      <p:sp>
        <p:nvSpPr>
          <p:cNvPr id="16" name="Text Placeholder 5"/>
          <p:cNvSpPr>
            <a:spLocks noGrp="1"/>
          </p:cNvSpPr>
          <p:nvPr>
            <p:ph type="body" sz="quarter" idx="22" hasCustomPrompt="1"/>
          </p:nvPr>
        </p:nvSpPr>
        <p:spPr>
          <a:xfrm>
            <a:off x="14419599" y="4461658"/>
            <a:ext cx="2465051" cy="569418"/>
          </a:xfrm>
        </p:spPr>
        <p:txBody>
          <a:bodyPr anchor="ctr">
            <a:normAutofit/>
          </a:bodyPr>
          <a:lstStyle>
            <a:lvl1pPr marL="0" indent="0" algn="r">
              <a:lnSpc>
                <a:spcPct val="100000"/>
              </a:lnSpc>
              <a:spcBef>
                <a:spcPts val="0"/>
              </a:spcBef>
              <a:buFontTx/>
              <a:buNone/>
              <a:defRPr sz="2800">
                <a:solidFill>
                  <a:schemeClr val="tx2"/>
                </a:solidFill>
                <a:latin typeface="+mj-lt"/>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Word</a:t>
            </a:r>
            <a:endParaRPr kumimoji="1" lang="ja-JP" altLang="en-US" dirty="0"/>
          </a:p>
        </p:txBody>
      </p:sp>
    </p:spTree>
    <p:extLst>
      <p:ext uri="{BB962C8B-B14F-4D97-AF65-F5344CB8AC3E}">
        <p14:creationId xmlns:p14="http://schemas.microsoft.com/office/powerpoint/2010/main" val="3964909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2" presetClass="entr" presetSubtype="4" decel="100000" fill="hold" grpId="0" nodeType="withEffect">
                                  <p:stCondLst>
                                    <p:cond delay="0"/>
                                  </p:stCondLst>
                                  <p:childTnLst>
                                    <p:set>
                                      <p:cBhvr>
                                        <p:cTn id="9" dur="1" fill="hold">
                                          <p:stCondLst>
                                            <p:cond delay="0"/>
                                          </p:stCondLst>
                                        </p:cTn>
                                        <p:tgtEl>
                                          <p:spTgt spid="26">
                                            <p:txEl>
                                              <p:pRg st="0" end="0"/>
                                            </p:txEl>
                                          </p:spTgt>
                                        </p:tgtEl>
                                        <p:attrNameLst>
                                          <p:attrName>style.visibility</p:attrName>
                                        </p:attrNameLst>
                                      </p:cBhvr>
                                      <p:to>
                                        <p:strVal val="visible"/>
                                      </p:to>
                                    </p:set>
                                    <p:anim calcmode="lin" valueType="num">
                                      <p:cBhvr additive="base">
                                        <p:cTn id="10" dur="1000" fill="hold"/>
                                        <p:tgtEl>
                                          <p:spTgt spid="26">
                                            <p:txEl>
                                              <p:pRg st="0" end="0"/>
                                            </p:txEl>
                                          </p:spTgt>
                                        </p:tgtEl>
                                        <p:attrNameLst>
                                          <p:attrName>ppt_x</p:attrName>
                                        </p:attrNameLst>
                                      </p:cBhvr>
                                      <p:tavLst>
                                        <p:tav tm="0">
                                          <p:val>
                                            <p:strVal val="#ppt_x"/>
                                          </p:val>
                                        </p:tav>
                                        <p:tav tm="100000">
                                          <p:val>
                                            <p:strVal val="#ppt_x"/>
                                          </p:val>
                                        </p:tav>
                                      </p:tavLst>
                                    </p:anim>
                                    <p:anim calcmode="lin" valueType="num">
                                      <p:cBhvr additive="base">
                                        <p:cTn id="11" dur="1000" fill="hold"/>
                                        <p:tgtEl>
                                          <p:spTgt spid="26">
                                            <p:txEl>
                                              <p:pRg st="0" end="0"/>
                                            </p:txEl>
                                          </p:spTgt>
                                        </p:tgtEl>
                                        <p:attrNameLst>
                                          <p:attrName>ppt_y</p:attrName>
                                        </p:attrNameLst>
                                      </p:cBhvr>
                                      <p:tavLst>
                                        <p:tav tm="0">
                                          <p:val>
                                            <p:strVal val="1+#ppt_h/2"/>
                                          </p:val>
                                        </p:tav>
                                        <p:tav tm="100000">
                                          <p:val>
                                            <p:strVal val="#ppt_y"/>
                                          </p:val>
                                        </p:tav>
                                      </p:tavLst>
                                    </p:anim>
                                  </p:childTnLst>
                                </p:cTn>
                              </p:par>
                              <p:par>
                                <p:cTn id="12" presetID="2" presetClass="entr" presetSubtype="4" decel="100000" fill="hold" grpId="0" nodeType="withEffect">
                                  <p:stCondLst>
                                    <p:cond delay="0"/>
                                  </p:stCondLst>
                                  <p:childTnLst>
                                    <p:set>
                                      <p:cBhvr>
                                        <p:cTn id="13" dur="1" fill="hold">
                                          <p:stCondLst>
                                            <p:cond delay="0"/>
                                          </p:stCondLst>
                                        </p:cTn>
                                        <p:tgtEl>
                                          <p:spTgt spid="25"/>
                                        </p:tgtEl>
                                        <p:attrNameLst>
                                          <p:attrName>style.visibility</p:attrName>
                                        </p:attrNameLst>
                                      </p:cBhvr>
                                      <p:to>
                                        <p:strVal val="visible"/>
                                      </p:to>
                                    </p:set>
                                    <p:anim calcmode="lin" valueType="num">
                                      <p:cBhvr additive="base">
                                        <p:cTn id="14" dur="1000" fill="hold"/>
                                        <p:tgtEl>
                                          <p:spTgt spid="25"/>
                                        </p:tgtEl>
                                        <p:attrNameLst>
                                          <p:attrName>ppt_x</p:attrName>
                                        </p:attrNameLst>
                                      </p:cBhvr>
                                      <p:tavLst>
                                        <p:tav tm="0">
                                          <p:val>
                                            <p:strVal val="#ppt_x"/>
                                          </p:val>
                                        </p:tav>
                                        <p:tav tm="100000">
                                          <p:val>
                                            <p:strVal val="#ppt_x"/>
                                          </p:val>
                                        </p:tav>
                                      </p:tavLst>
                                    </p:anim>
                                    <p:anim calcmode="lin" valueType="num">
                                      <p:cBhvr additive="base">
                                        <p:cTn id="15" dur="1000" fill="hold"/>
                                        <p:tgtEl>
                                          <p:spTgt spid="25"/>
                                        </p:tgtEl>
                                        <p:attrNameLst>
                                          <p:attrName>ppt_y</p:attrName>
                                        </p:attrNameLst>
                                      </p:cBhvr>
                                      <p:tavLst>
                                        <p:tav tm="0">
                                          <p:val>
                                            <p:strVal val="1+#ppt_h/2"/>
                                          </p:val>
                                        </p:tav>
                                        <p:tav tm="100000">
                                          <p:val>
                                            <p:strVal val="#ppt_y"/>
                                          </p:val>
                                        </p:tav>
                                      </p:tavLst>
                                    </p:anim>
                                  </p:childTnLst>
                                </p:cTn>
                              </p:par>
                              <p:par>
                                <p:cTn id="16" presetID="10" presetClass="entr" presetSubtype="0" fill="hold" grpId="1" nodeType="withEffect">
                                  <p:stCondLst>
                                    <p:cond delay="0"/>
                                  </p:stCondLst>
                                  <p:childTnLst>
                                    <p:set>
                                      <p:cBhvr>
                                        <p:cTn id="17" dur="1" fill="hold">
                                          <p:stCondLst>
                                            <p:cond delay="0"/>
                                          </p:stCondLst>
                                        </p:cTn>
                                        <p:tgtEl>
                                          <p:spTgt spid="26">
                                            <p:txEl>
                                              <p:pRg st="0" end="0"/>
                                            </p:txEl>
                                          </p:spTgt>
                                        </p:tgtEl>
                                        <p:attrNameLst>
                                          <p:attrName>style.visibility</p:attrName>
                                        </p:attrNameLst>
                                      </p:cBhvr>
                                      <p:to>
                                        <p:strVal val="visible"/>
                                      </p:to>
                                    </p:set>
                                    <p:animEffect transition="in" filter="fade">
                                      <p:cBhvr>
                                        <p:cTn id="18" dur="1000"/>
                                        <p:tgtEl>
                                          <p:spTgt spid="26">
                                            <p:txEl>
                                              <p:pRg st="0" end="0"/>
                                            </p:txEl>
                                          </p:spTgt>
                                        </p:tgtEl>
                                      </p:cBhvr>
                                    </p:animEffect>
                                  </p:childTnLst>
                                </p:cTn>
                              </p:par>
                              <p:par>
                                <p:cTn id="19" presetID="10" presetClass="entr" presetSubtype="0" fill="hold" grpId="1" nodeType="withEffect">
                                  <p:stCondLst>
                                    <p:cond delay="0"/>
                                  </p:stCondLst>
                                  <p:childTnLst>
                                    <p:set>
                                      <p:cBhvr>
                                        <p:cTn id="20" dur="1" fill="hold">
                                          <p:stCondLst>
                                            <p:cond delay="0"/>
                                          </p:stCondLst>
                                        </p:cTn>
                                        <p:tgtEl>
                                          <p:spTgt spid="25"/>
                                        </p:tgtEl>
                                        <p:attrNameLst>
                                          <p:attrName>style.visibility</p:attrName>
                                        </p:attrNameLst>
                                      </p:cBhvr>
                                      <p:to>
                                        <p:strVal val="visible"/>
                                      </p:to>
                                    </p:set>
                                    <p:animEffect transition="in" filter="fade">
                                      <p:cBhvr>
                                        <p:cTn id="21" dur="1000"/>
                                        <p:tgtEl>
                                          <p:spTgt spid="25"/>
                                        </p:tgtEl>
                                      </p:cBhvr>
                                    </p:animEffect>
                                  </p:childTnLst>
                                </p:cTn>
                              </p:par>
                            </p:childTnLst>
                          </p:cTn>
                        </p:par>
                        <p:par>
                          <p:cTn id="22" fill="hold">
                            <p:stCondLst>
                              <p:cond delay="1000"/>
                            </p:stCondLst>
                            <p:childTnLst>
                              <p:par>
                                <p:cTn id="23" presetID="10" presetClass="entr" presetSubtype="0" fill="hold" grpId="0" nodeType="after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fade">
                                      <p:cBhvr>
                                        <p:cTn id="25" dur="500"/>
                                        <p:tgtEl>
                                          <p:spTgt spid="19"/>
                                        </p:tgtEl>
                                      </p:cBhvr>
                                    </p:animEffect>
                                  </p:childTnLst>
                                </p:cTn>
                              </p:par>
                            </p:childTnLst>
                          </p:cTn>
                        </p:par>
                        <p:par>
                          <p:cTn id="26" fill="hold">
                            <p:stCondLst>
                              <p:cond delay="1500"/>
                            </p:stCondLst>
                            <p:childTnLst>
                              <p:par>
                                <p:cTn id="27" presetID="22" presetClass="entr" presetSubtype="4" fill="hold" nodeType="after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wipe(down)">
                                      <p:cBhvr>
                                        <p:cTn id="29" dur="750"/>
                                        <p:tgtEl>
                                          <p:spTgt spid="11"/>
                                        </p:tgtEl>
                                      </p:cBhvr>
                                    </p:animEffect>
                                  </p:childTnLst>
                                </p:cTn>
                              </p:par>
                            </p:childTnLst>
                          </p:cTn>
                        </p:par>
                        <p:par>
                          <p:cTn id="30" fill="hold">
                            <p:stCondLst>
                              <p:cond delay="2250"/>
                            </p:stCondLst>
                            <p:childTnLst>
                              <p:par>
                                <p:cTn id="31" presetID="10" presetClass="entr" presetSubtype="0" fill="hold" grpId="0" nodeType="afterEffect">
                                  <p:stCondLst>
                                    <p:cond delay="0"/>
                                  </p:stCondLst>
                                  <p:childTnLst>
                                    <p:set>
                                      <p:cBhvr>
                                        <p:cTn id="32" dur="1" fill="hold">
                                          <p:stCondLst>
                                            <p:cond delay="0"/>
                                          </p:stCondLst>
                                        </p:cTn>
                                        <p:tgtEl>
                                          <p:spTgt spid="14">
                                            <p:txEl>
                                              <p:pRg st="0" end="0"/>
                                            </p:txEl>
                                          </p:spTgt>
                                        </p:tgtEl>
                                        <p:attrNameLst>
                                          <p:attrName>style.visibility</p:attrName>
                                        </p:attrNameLst>
                                      </p:cBhvr>
                                      <p:to>
                                        <p:strVal val="visible"/>
                                      </p:to>
                                    </p:set>
                                    <p:animEffect transition="in" filter="fade">
                                      <p:cBhvr>
                                        <p:cTn id="33" dur="500"/>
                                        <p:tgtEl>
                                          <p:spTgt spid="14">
                                            <p:txEl>
                                              <p:pRg st="0" end="0"/>
                                            </p:txEl>
                                          </p:spTgt>
                                        </p:tgtEl>
                                      </p:cBhvr>
                                    </p:animEffect>
                                  </p:childTnLst>
                                </p:cTn>
                              </p:par>
                            </p:childTnLst>
                          </p:cTn>
                        </p:par>
                        <p:par>
                          <p:cTn id="34" fill="hold">
                            <p:stCondLst>
                              <p:cond delay="2750"/>
                            </p:stCondLst>
                            <p:childTnLst>
                              <p:par>
                                <p:cTn id="35" presetID="10" presetClass="entr" presetSubtype="0" fill="hold" grpId="0" nodeType="after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500"/>
                                        <p:tgtEl>
                                          <p:spTgt spid="15"/>
                                        </p:tgtEl>
                                      </p:cBhvr>
                                    </p:animEffect>
                                  </p:childTnLst>
                                </p:cTn>
                              </p:par>
                            </p:childTnLst>
                          </p:cTn>
                        </p:par>
                        <p:par>
                          <p:cTn id="38" fill="hold">
                            <p:stCondLst>
                              <p:cond delay="3250"/>
                            </p:stCondLst>
                            <p:childTnLst>
                              <p:par>
                                <p:cTn id="39" presetID="22" presetClass="entr" presetSubtype="8" fill="hold" nodeType="afterEffect">
                                  <p:stCondLst>
                                    <p:cond delay="250"/>
                                  </p:stCondLst>
                                  <p:childTnLst>
                                    <p:set>
                                      <p:cBhvr>
                                        <p:cTn id="40" dur="1" fill="hold">
                                          <p:stCondLst>
                                            <p:cond delay="0"/>
                                          </p:stCondLst>
                                        </p:cTn>
                                        <p:tgtEl>
                                          <p:spTgt spid="30"/>
                                        </p:tgtEl>
                                        <p:attrNameLst>
                                          <p:attrName>style.visibility</p:attrName>
                                        </p:attrNameLst>
                                      </p:cBhvr>
                                      <p:to>
                                        <p:strVal val="visible"/>
                                      </p:to>
                                    </p:set>
                                    <p:animEffect transition="in" filter="wipe(left)">
                                      <p:cBhvr>
                                        <p:cTn id="41" dur="750"/>
                                        <p:tgtEl>
                                          <p:spTgt spid="30"/>
                                        </p:tgtEl>
                                      </p:cBhvr>
                                    </p:animEffect>
                                  </p:childTnLst>
                                </p:cTn>
                              </p:par>
                            </p:childTnLst>
                          </p:cTn>
                        </p:par>
                        <p:par>
                          <p:cTn id="42" fill="hold">
                            <p:stCondLst>
                              <p:cond delay="4250"/>
                            </p:stCondLst>
                            <p:childTnLst>
                              <p:par>
                                <p:cTn id="43" presetID="10" presetClass="entr" presetSubtype="0" fill="hold" grpId="0" nodeType="afterEffect">
                                  <p:stCondLst>
                                    <p:cond delay="0"/>
                                  </p:stCondLst>
                                  <p:childTnLst>
                                    <p:set>
                                      <p:cBhvr>
                                        <p:cTn id="44" dur="1" fill="hold">
                                          <p:stCondLst>
                                            <p:cond delay="0"/>
                                          </p:stCondLst>
                                        </p:cTn>
                                        <p:tgtEl>
                                          <p:spTgt spid="16">
                                            <p:txEl>
                                              <p:pRg st="0" end="0"/>
                                            </p:txEl>
                                          </p:spTgt>
                                        </p:tgtEl>
                                        <p:attrNameLst>
                                          <p:attrName>style.visibility</p:attrName>
                                        </p:attrNameLst>
                                      </p:cBhvr>
                                      <p:to>
                                        <p:strVal val="visible"/>
                                      </p:to>
                                    </p:set>
                                    <p:animEffect transition="in" filter="fade">
                                      <p:cBhvr>
                                        <p:cTn id="45" dur="500"/>
                                        <p:tgtEl>
                                          <p:spTgt spid="1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5" grpId="0" animBg="1"/>
      <p:bldP spid="25" grpId="1" animBg="1"/>
      <p:bldP spid="26" grpId="0" build="p">
        <p:tmplLst>
          <p:tmpl lvl="1">
            <p:tnLst>
              <p:par>
                <p:cTn presetID="2" presetClass="entr" presetSubtype="4" decel="10000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1000" fill="hold"/>
                        <p:tgtEl>
                          <p:spTgt spid="26"/>
                        </p:tgtEl>
                        <p:attrNameLst>
                          <p:attrName>ppt_x</p:attrName>
                        </p:attrNameLst>
                      </p:cBhvr>
                      <p:tavLst>
                        <p:tav tm="0">
                          <p:val>
                            <p:strVal val="#ppt_x"/>
                          </p:val>
                        </p:tav>
                        <p:tav tm="100000">
                          <p:val>
                            <p:strVal val="#ppt_x"/>
                          </p:val>
                        </p:tav>
                      </p:tavLst>
                    </p:anim>
                    <p:anim calcmode="lin" valueType="num">
                      <p:cBhvr additive="base">
                        <p:cTn dur="1000" fill="hold"/>
                        <p:tgtEl>
                          <p:spTgt spid="26"/>
                        </p:tgtEl>
                        <p:attrNameLst>
                          <p:attrName>ppt_y</p:attrName>
                        </p:attrNameLst>
                      </p:cBhvr>
                      <p:tavLst>
                        <p:tav tm="0">
                          <p:val>
                            <p:strVal val="1+#ppt_h/2"/>
                          </p:val>
                        </p:tav>
                        <p:tav tm="100000">
                          <p:val>
                            <p:strVal val="#ppt_y"/>
                          </p:val>
                        </p:tav>
                      </p:tavLst>
                    </p:anim>
                  </p:childTnLst>
                </p:cTn>
              </p:par>
            </p:tnLst>
          </p:tmpl>
        </p:tmplLst>
      </p:bldP>
      <p:bldP spid="26" grpId="1" build="p">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1000"/>
                        <p:tgtEl>
                          <p:spTgt spid="26"/>
                        </p:tgtEl>
                      </p:cBhvr>
                    </p:animEffect>
                  </p:childTnLst>
                </p:cTn>
              </p:par>
            </p:tnLst>
          </p:tmpl>
        </p:tmplLst>
      </p:bldP>
      <p:bldP spid="19" grpId="0">
        <p:tmplLst>
          <p:tmpl>
            <p:tnLst>
              <p:par>
                <p:cTn presetID="10" presetClass="entr" presetSubtype="0"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14" grpId="0" build="p">
        <p:tmplLst>
          <p:tmpl lvl="1">
            <p:tnLst>
              <p:par>
                <p:cTn presetID="10" presetClass="entr" presetSubtype="0"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5" grpId="0">
        <p:tmplLst>
          <p:tmpl>
            <p:tnLst>
              <p:par>
                <p:cTn presetID="10" presetClass="entr" presetSubtype="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P spid="16" grpId="0" build="p">
        <p:tmplLst>
          <p:tmpl lvl="1">
            <p:tnLst>
              <p:par>
                <p:cTn presetID="10" presetClass="entr" presetSubtype="0"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Flow end">
    <p:spTree>
      <p:nvGrpSpPr>
        <p:cNvPr id="1" name=""/>
        <p:cNvGrpSpPr/>
        <p:nvPr/>
      </p:nvGrpSpPr>
      <p:grpSpPr>
        <a:xfrm>
          <a:off x="0" y="0"/>
          <a:ext cx="0" cy="0"/>
          <a:chOff x="0" y="0"/>
          <a:chExt cx="0" cy="0"/>
        </a:xfrm>
      </p:grpSpPr>
      <p:sp>
        <p:nvSpPr>
          <p:cNvPr id="17" name="Picture Placeholder 6"/>
          <p:cNvSpPr>
            <a:spLocks noGrp="1"/>
          </p:cNvSpPr>
          <p:nvPr>
            <p:ph type="pic" sz="quarter" idx="15"/>
          </p:nvPr>
        </p:nvSpPr>
        <p:spPr>
          <a:xfrm>
            <a:off x="9144000" y="1398588"/>
            <a:ext cx="7740650" cy="7488237"/>
          </a:xfrm>
          <a:solidFill>
            <a:schemeClr val="accent5">
              <a:lumMod val="40000"/>
              <a:lumOff val="60000"/>
            </a:schemeClr>
          </a:solidFill>
        </p:spPr>
        <p:txBody>
          <a:bodyPr/>
          <a:lstStyle>
            <a:lvl1pPr marL="0" marR="0" indent="0" algn="l" defTabSz="1371417" rtl="0" eaLnBrk="1" fontAlgn="auto" latinLnBrk="0" hangingPunct="1">
              <a:lnSpc>
                <a:spcPct val="160000"/>
              </a:lnSpc>
              <a:spcBef>
                <a:spcPts val="0"/>
              </a:spcBef>
              <a:spcAft>
                <a:spcPts val="0"/>
              </a:spcAft>
              <a:buClrTx/>
              <a:buSzTx/>
              <a:buFont typeface="Arial" panose="020B0604020202020204" pitchFamily="34" charset="0"/>
              <a:buNone/>
              <a:tabLst/>
              <a:defRPr/>
            </a:lvl1pPr>
          </a:lstStyle>
          <a:p>
            <a:pPr marL="0" marR="0" lvl="0" indent="0" algn="l" defTabSz="1371417" rtl="0" eaLnBrk="1" fontAlgn="auto" latinLnBrk="0" hangingPunct="1">
              <a:lnSpc>
                <a:spcPct val="160000"/>
              </a:lnSpc>
              <a:spcBef>
                <a:spcPts val="0"/>
              </a:spcBef>
              <a:spcAft>
                <a:spcPts val="0"/>
              </a:spcAft>
              <a:buClrTx/>
              <a:buSzTx/>
              <a:buFont typeface="Arial" panose="020B0604020202020204" pitchFamily="34" charset="0"/>
              <a:buNone/>
              <a:tabLst/>
              <a:defRPr/>
            </a:pPr>
            <a:r>
              <a:rPr kumimoji="1" lang="en-US" altLang="ja-JP" dirty="0"/>
              <a:t>Click icon to add picture</a:t>
            </a:r>
            <a:endParaRPr kumimoji="1" lang="ja-JP" altLang="en-US" dirty="0"/>
          </a:p>
        </p:txBody>
      </p:sp>
      <p:sp>
        <p:nvSpPr>
          <p:cNvPr id="3" name="Footer Placeholder 2"/>
          <p:cNvSpPr>
            <a:spLocks noGrp="1"/>
          </p:cNvSpPr>
          <p:nvPr>
            <p:ph type="ftr" sz="quarter" idx="10"/>
          </p:nvPr>
        </p:nvSpPr>
        <p:spPr/>
        <p:txBody>
          <a:bodyPr/>
          <a:lstStyle/>
          <a:p>
            <a:r>
              <a:rPr kumimoji="1" lang="en-US" altLang="ja-JP"/>
              <a:t>The Power of PowerPoint - thepopp.com</a:t>
            </a:r>
            <a:endParaRPr kumimoji="1" lang="ja-JP" altLang="en-US" dirty="0"/>
          </a:p>
        </p:txBody>
      </p:sp>
      <p:sp>
        <p:nvSpPr>
          <p:cNvPr id="4" name="Slide Number Placeholder 3"/>
          <p:cNvSpPr>
            <a:spLocks noGrp="1"/>
          </p:cNvSpPr>
          <p:nvPr>
            <p:ph type="sldNum" sz="quarter" idx="11"/>
          </p:nvPr>
        </p:nvSpPr>
        <p:spPr/>
        <p:txBody>
          <a:bodyPr/>
          <a:lstStyle/>
          <a:p>
            <a:fld id="{B54AD89C-DF1E-4948-B597-5DD47B34A9CA}" type="slidenum">
              <a:rPr kumimoji="1" lang="ja-JP" altLang="en-US" smtClean="0"/>
              <a:pPr/>
              <a:t>‹#›</a:t>
            </a:fld>
            <a:endParaRPr kumimoji="1" lang="ja-JP" altLang="en-US" dirty="0"/>
          </a:p>
        </p:txBody>
      </p:sp>
      <p:cxnSp>
        <p:nvCxnSpPr>
          <p:cNvPr id="13" name="Straight Connector 12"/>
          <p:cNvCxnSpPr>
            <a:endCxn id="14" idx="2"/>
          </p:cNvCxnSpPr>
          <p:nvPr userDrawn="1"/>
        </p:nvCxnSpPr>
        <p:spPr>
          <a:xfrm>
            <a:off x="0" y="5141913"/>
            <a:ext cx="8452592" cy="793"/>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sp>
        <p:nvSpPr>
          <p:cNvPr id="14" name="Oval 13"/>
          <p:cNvSpPr/>
          <p:nvPr userDrawn="1"/>
        </p:nvSpPr>
        <p:spPr>
          <a:xfrm>
            <a:off x="8452592" y="5031869"/>
            <a:ext cx="221673" cy="221673"/>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3" name="Title 1"/>
          <p:cNvSpPr>
            <a:spLocks noGrp="1"/>
          </p:cNvSpPr>
          <p:nvPr>
            <p:ph type="title" hasCustomPrompt="1"/>
          </p:nvPr>
        </p:nvSpPr>
        <p:spPr>
          <a:xfrm>
            <a:off x="1403351" y="1398589"/>
            <a:ext cx="5111750" cy="3648420"/>
          </a:xfrm>
        </p:spPr>
        <p:txBody>
          <a:bodyPr anchor="b"/>
          <a:lstStyle>
            <a:lvl1pPr algn="l">
              <a:defRPr/>
            </a:lvl1pPr>
          </a:lstStyle>
          <a:p>
            <a:r>
              <a:rPr kumimoji="1" lang="en-US" altLang="ja-JP" dirty="0"/>
              <a:t>Slide title</a:t>
            </a:r>
            <a:br>
              <a:rPr kumimoji="1" lang="en-US" altLang="ja-JP" dirty="0"/>
            </a:br>
            <a:r>
              <a:rPr kumimoji="1" lang="en-US" altLang="ja-JP" dirty="0"/>
              <a:t>goes here</a:t>
            </a:r>
            <a:endParaRPr kumimoji="1" lang="ja-JP" altLang="en-US" dirty="0"/>
          </a:p>
        </p:txBody>
      </p:sp>
      <p:sp>
        <p:nvSpPr>
          <p:cNvPr id="24" name="Text Placeholder 5"/>
          <p:cNvSpPr>
            <a:spLocks noGrp="1"/>
          </p:cNvSpPr>
          <p:nvPr>
            <p:ph type="body" sz="quarter" idx="12" hasCustomPrompt="1"/>
          </p:nvPr>
        </p:nvSpPr>
        <p:spPr>
          <a:xfrm>
            <a:off x="1422400" y="5360988"/>
            <a:ext cx="5092700" cy="3022600"/>
          </a:xfrm>
        </p:spPr>
        <p:txBody>
          <a:bodyPr anchor="t"/>
          <a:lstStyle>
            <a:lvl1pPr marL="0" indent="0" algn="just">
              <a:spcBef>
                <a:spcPts val="0"/>
              </a:spcBef>
              <a:buFontTx/>
              <a:buNone/>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1883885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750"/>
                                        <p:tgtEl>
                                          <p:spTgt spid="17"/>
                                        </p:tgtEl>
                                      </p:cBhvr>
                                    </p:animEffect>
                                  </p:childTnLst>
                                </p:cTn>
                              </p:par>
                            </p:childTnLst>
                          </p:cTn>
                        </p:par>
                        <p:par>
                          <p:cTn id="12" fill="hold">
                            <p:stCondLst>
                              <p:cond delay="1250"/>
                            </p:stCondLst>
                            <p:childTnLst>
                              <p:par>
                                <p:cTn id="13" presetID="2" presetClass="entr" presetSubtype="1" decel="100000" fill="hold" grpId="0" nodeType="afterEffect">
                                  <p:stCondLst>
                                    <p:cond delay="0"/>
                                  </p:stCondLst>
                                  <p:iterate type="wd">
                                    <p:tmPct val="10000"/>
                                  </p:iterate>
                                  <p:childTnLst>
                                    <p:set>
                                      <p:cBhvr>
                                        <p:cTn id="14" dur="1" fill="hold">
                                          <p:stCondLst>
                                            <p:cond delay="0"/>
                                          </p:stCondLst>
                                        </p:cTn>
                                        <p:tgtEl>
                                          <p:spTgt spid="23"/>
                                        </p:tgtEl>
                                        <p:attrNameLst>
                                          <p:attrName>style.visibility</p:attrName>
                                        </p:attrNameLst>
                                      </p:cBhvr>
                                      <p:to>
                                        <p:strVal val="visible"/>
                                      </p:to>
                                    </p:set>
                                    <p:anim calcmode="lin" valueType="num">
                                      <p:cBhvr additive="base">
                                        <p:cTn id="15" dur="1000" fill="hold"/>
                                        <p:tgtEl>
                                          <p:spTgt spid="23"/>
                                        </p:tgtEl>
                                        <p:attrNameLst>
                                          <p:attrName>ppt_x</p:attrName>
                                        </p:attrNameLst>
                                      </p:cBhvr>
                                      <p:tavLst>
                                        <p:tav tm="0">
                                          <p:val>
                                            <p:strVal val="#ppt_x"/>
                                          </p:val>
                                        </p:tav>
                                        <p:tav tm="100000">
                                          <p:val>
                                            <p:strVal val="#ppt_x"/>
                                          </p:val>
                                        </p:tav>
                                      </p:tavLst>
                                    </p:anim>
                                    <p:anim calcmode="lin" valueType="num">
                                      <p:cBhvr additive="base">
                                        <p:cTn id="16" dur="1000" fill="hold"/>
                                        <p:tgtEl>
                                          <p:spTgt spid="23"/>
                                        </p:tgtEl>
                                        <p:attrNameLst>
                                          <p:attrName>ppt_y</p:attrName>
                                        </p:attrNameLst>
                                      </p:cBhvr>
                                      <p:tavLst>
                                        <p:tav tm="0">
                                          <p:val>
                                            <p:strVal val="0-#ppt_h/2"/>
                                          </p:val>
                                        </p:tav>
                                        <p:tav tm="100000">
                                          <p:val>
                                            <p:strVal val="#ppt_y"/>
                                          </p:val>
                                        </p:tav>
                                      </p:tavLst>
                                    </p:anim>
                                  </p:childTnLst>
                                </p:cTn>
                              </p:par>
                            </p:childTnLst>
                          </p:cTn>
                        </p:par>
                        <p:par>
                          <p:cTn id="17" fill="hold">
                            <p:stCondLst>
                              <p:cond delay="2550"/>
                            </p:stCondLst>
                            <p:childTnLst>
                              <p:par>
                                <p:cTn id="18" presetID="10" presetClass="entr" presetSubtype="0" fill="hold" grpId="0" nodeType="afterEffect">
                                  <p:stCondLst>
                                    <p:cond delay="250"/>
                                  </p:stCondLst>
                                  <p:childTnLst>
                                    <p:set>
                                      <p:cBhvr>
                                        <p:cTn id="19" dur="1" fill="hold">
                                          <p:stCondLst>
                                            <p:cond delay="0"/>
                                          </p:stCondLst>
                                        </p:cTn>
                                        <p:tgtEl>
                                          <p:spTgt spid="24"/>
                                        </p:tgtEl>
                                        <p:attrNameLst>
                                          <p:attrName>style.visibility</p:attrName>
                                        </p:attrNameLst>
                                      </p:cBhvr>
                                      <p:to>
                                        <p:strVal val="visible"/>
                                      </p:to>
                                    </p:set>
                                    <p:animEffect transition="in" filter="fade">
                                      <p:cBhvr>
                                        <p:cTn id="20"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4" grpId="0" animBg="1"/>
      <p:bldP spid="23" grpId="0"/>
      <p:bldP spid="24" grpId="0">
        <p:tmplLst>
          <p:tmpl>
            <p:tnLst>
              <p:par>
                <p:cTn presetID="10" presetClass="entr" presetSubtype="0" fill="hold" nodeType="afterEffect">
                  <p:stCondLst>
                    <p:cond delay="25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Magnifi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kumimoji="1" lang="en-US" altLang="ja-JP"/>
              <a:t>The Power of PowerPoint - thepopp.com</a:t>
            </a:r>
            <a:endParaRPr kumimoji="1" lang="ja-JP" altLang="en-US" dirty="0"/>
          </a:p>
        </p:txBody>
      </p:sp>
      <p:sp>
        <p:nvSpPr>
          <p:cNvPr id="4" name="Slide Number Placeholder 3"/>
          <p:cNvSpPr>
            <a:spLocks noGrp="1"/>
          </p:cNvSpPr>
          <p:nvPr>
            <p:ph type="sldNum" sz="quarter" idx="11"/>
          </p:nvPr>
        </p:nvSpPr>
        <p:spPr/>
        <p:txBody>
          <a:bodyPr/>
          <a:lstStyle/>
          <a:p>
            <a:fld id="{B54AD89C-DF1E-4948-B597-5DD47B34A9CA}" type="slidenum">
              <a:rPr kumimoji="1" lang="ja-JP" altLang="en-US" smtClean="0"/>
              <a:pPr/>
              <a:t>‹#›</a:t>
            </a:fld>
            <a:endParaRPr kumimoji="1" lang="ja-JP" altLang="en-US" dirty="0"/>
          </a:p>
        </p:txBody>
      </p:sp>
      <p:sp>
        <p:nvSpPr>
          <p:cNvPr id="72" name="Freeform: Shape 71"/>
          <p:cNvSpPr/>
          <p:nvPr userDrawn="1"/>
        </p:nvSpPr>
        <p:spPr>
          <a:xfrm rot="2700000">
            <a:off x="5703897" y="2881455"/>
            <a:ext cx="3695942" cy="5915801"/>
          </a:xfrm>
          <a:custGeom>
            <a:avLst/>
            <a:gdLst>
              <a:gd name="connsiteX0" fmla="*/ 797273 w 3695942"/>
              <a:gd name="connsiteY0" fmla="*/ 797271 h 5915801"/>
              <a:gd name="connsiteX1" fmla="*/ 362059 w 3695942"/>
              <a:gd name="connsiteY1" fmla="*/ 1847971 h 5915801"/>
              <a:gd name="connsiteX2" fmla="*/ 1847972 w 3695942"/>
              <a:gd name="connsiteY2" fmla="*/ 3333884 h 5915801"/>
              <a:gd name="connsiteX3" fmla="*/ 3333885 w 3695942"/>
              <a:gd name="connsiteY3" fmla="*/ 1847971 h 5915801"/>
              <a:gd name="connsiteX4" fmla="*/ 1847972 w 3695942"/>
              <a:gd name="connsiteY4" fmla="*/ 362057 h 5915801"/>
              <a:gd name="connsiteX5" fmla="*/ 797273 w 3695942"/>
              <a:gd name="connsiteY5" fmla="*/ 797271 h 5915801"/>
              <a:gd name="connsiteX6" fmla="*/ 541259 w 3695942"/>
              <a:gd name="connsiteY6" fmla="*/ 541258 h 5915801"/>
              <a:gd name="connsiteX7" fmla="*/ 1847971 w 3695942"/>
              <a:gd name="connsiteY7" fmla="*/ 0 h 5915801"/>
              <a:gd name="connsiteX8" fmla="*/ 3695942 w 3695942"/>
              <a:gd name="connsiteY8" fmla="*/ 1847971 h 5915801"/>
              <a:gd name="connsiteX9" fmla="*/ 2220402 w 3695942"/>
              <a:gd name="connsiteY9" fmla="*/ 3658398 h 5915801"/>
              <a:gd name="connsiteX10" fmla="*/ 2044562 w 3695942"/>
              <a:gd name="connsiteY10" fmla="*/ 3685234 h 5915801"/>
              <a:gd name="connsiteX11" fmla="*/ 2044562 w 3695942"/>
              <a:gd name="connsiteY11" fmla="*/ 5719208 h 5915801"/>
              <a:gd name="connsiteX12" fmla="*/ 1847969 w 3695942"/>
              <a:gd name="connsiteY12" fmla="*/ 5915801 h 5915801"/>
              <a:gd name="connsiteX13" fmla="*/ 1847969 w 3695942"/>
              <a:gd name="connsiteY13" fmla="*/ 5915800 h 5915801"/>
              <a:gd name="connsiteX14" fmla="*/ 1651376 w 3695942"/>
              <a:gd name="connsiteY14" fmla="*/ 5719207 h 5915801"/>
              <a:gd name="connsiteX15" fmla="*/ 1651377 w 3695942"/>
              <a:gd name="connsiteY15" fmla="*/ 3685234 h 5915801"/>
              <a:gd name="connsiteX16" fmla="*/ 1475541 w 3695942"/>
              <a:gd name="connsiteY16" fmla="*/ 3658398 h 5915801"/>
              <a:gd name="connsiteX17" fmla="*/ 0 w 3695942"/>
              <a:gd name="connsiteY17" fmla="*/ 1847971 h 5915801"/>
              <a:gd name="connsiteX18" fmla="*/ 541259 w 3695942"/>
              <a:gd name="connsiteY18" fmla="*/ 541258 h 5915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695942" h="5915801">
                <a:moveTo>
                  <a:pt x="797273" y="797271"/>
                </a:moveTo>
                <a:cubicBezTo>
                  <a:pt x="528375" y="1066169"/>
                  <a:pt x="362059" y="1437647"/>
                  <a:pt x="362059" y="1847971"/>
                </a:cubicBezTo>
                <a:cubicBezTo>
                  <a:pt x="362059" y="2668617"/>
                  <a:pt x="1027325" y="3333884"/>
                  <a:pt x="1847972" y="3333884"/>
                </a:cubicBezTo>
                <a:cubicBezTo>
                  <a:pt x="2668619" y="3333884"/>
                  <a:pt x="3333885" y="2668617"/>
                  <a:pt x="3333885" y="1847971"/>
                </a:cubicBezTo>
                <a:cubicBezTo>
                  <a:pt x="3333885" y="1027324"/>
                  <a:pt x="2668619" y="362057"/>
                  <a:pt x="1847972" y="362057"/>
                </a:cubicBezTo>
                <a:cubicBezTo>
                  <a:pt x="1437648" y="362058"/>
                  <a:pt x="1066170" y="528374"/>
                  <a:pt x="797273" y="797271"/>
                </a:cubicBezTo>
                <a:close/>
                <a:moveTo>
                  <a:pt x="541259" y="541258"/>
                </a:moveTo>
                <a:cubicBezTo>
                  <a:pt x="875676" y="206841"/>
                  <a:pt x="1337668" y="0"/>
                  <a:pt x="1847971" y="0"/>
                </a:cubicBezTo>
                <a:cubicBezTo>
                  <a:pt x="2868577" y="0"/>
                  <a:pt x="3695942" y="827365"/>
                  <a:pt x="3695942" y="1847971"/>
                </a:cubicBezTo>
                <a:cubicBezTo>
                  <a:pt x="3695942" y="2741001"/>
                  <a:pt x="3062491" y="3486081"/>
                  <a:pt x="2220402" y="3658398"/>
                </a:cubicBezTo>
                <a:lnTo>
                  <a:pt x="2044562" y="3685234"/>
                </a:lnTo>
                <a:lnTo>
                  <a:pt x="2044562" y="5719208"/>
                </a:lnTo>
                <a:cubicBezTo>
                  <a:pt x="2044562" y="5827783"/>
                  <a:pt x="1956544" y="5915801"/>
                  <a:pt x="1847969" y="5915801"/>
                </a:cubicBezTo>
                <a:lnTo>
                  <a:pt x="1847969" y="5915800"/>
                </a:lnTo>
                <a:cubicBezTo>
                  <a:pt x="1739394" y="5915800"/>
                  <a:pt x="1651376" y="5827782"/>
                  <a:pt x="1651376" y="5719207"/>
                </a:cubicBezTo>
                <a:lnTo>
                  <a:pt x="1651377" y="3685234"/>
                </a:lnTo>
                <a:lnTo>
                  <a:pt x="1475541" y="3658398"/>
                </a:lnTo>
                <a:cubicBezTo>
                  <a:pt x="633452" y="3486081"/>
                  <a:pt x="0" y="2741001"/>
                  <a:pt x="0" y="1847971"/>
                </a:cubicBezTo>
                <a:cubicBezTo>
                  <a:pt x="0" y="1337668"/>
                  <a:pt x="206841" y="875676"/>
                  <a:pt x="541259" y="541258"/>
                </a:cubicBezTo>
                <a:close/>
              </a:path>
            </a:pathLst>
          </a:cu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51" name="Freeform: Shape 50"/>
          <p:cNvSpPr/>
          <p:nvPr userDrawn="1"/>
        </p:nvSpPr>
        <p:spPr>
          <a:xfrm rot="19800000">
            <a:off x="8539033" y="2073743"/>
            <a:ext cx="1588054" cy="2183773"/>
          </a:xfrm>
          <a:custGeom>
            <a:avLst/>
            <a:gdLst>
              <a:gd name="connsiteX0" fmla="*/ 327872 w 1588054"/>
              <a:gd name="connsiteY0" fmla="*/ 0 h 2183773"/>
              <a:gd name="connsiteX1" fmla="*/ 510788 w 1588054"/>
              <a:gd name="connsiteY1" fmla="*/ 118292 h 2183773"/>
              <a:gd name="connsiteX2" fmla="*/ 1585097 w 1588054"/>
              <a:gd name="connsiteY2" fmla="*/ 2051410 h 2183773"/>
              <a:gd name="connsiteX3" fmla="*/ 1588054 w 1588054"/>
              <a:gd name="connsiteY3" fmla="*/ 2183773 h 2183773"/>
              <a:gd name="connsiteX4" fmla="*/ 932943 w 1588054"/>
              <a:gd name="connsiteY4" fmla="*/ 2183773 h 2183773"/>
              <a:gd name="connsiteX5" fmla="*/ 932277 w 1588054"/>
              <a:gd name="connsiteY5" fmla="*/ 2117963 h 2183773"/>
              <a:gd name="connsiteX6" fmla="*/ 868717 w 1588054"/>
              <a:gd name="connsiteY6" fmla="*/ 1727409 h 2183773"/>
              <a:gd name="connsiteX7" fmla="*/ 116225 w 1588054"/>
              <a:gd name="connsiteY7" fmla="*/ 642603 h 2183773"/>
              <a:gd name="connsiteX8" fmla="*/ 0 w 1588054"/>
              <a:gd name="connsiteY8" fmla="*/ 567891 h 2183773"/>
              <a:gd name="connsiteX9" fmla="*/ 327872 w 1588054"/>
              <a:gd name="connsiteY9" fmla="*/ 0 h 2183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88054" h="2183773">
                <a:moveTo>
                  <a:pt x="327872" y="0"/>
                </a:moveTo>
                <a:lnTo>
                  <a:pt x="510788" y="118292"/>
                </a:lnTo>
                <a:cubicBezTo>
                  <a:pt x="1154406" y="582464"/>
                  <a:pt x="1531952" y="1299400"/>
                  <a:pt x="1585097" y="2051410"/>
                </a:cubicBezTo>
                <a:lnTo>
                  <a:pt x="1588054" y="2183773"/>
                </a:lnTo>
                <a:lnTo>
                  <a:pt x="932943" y="2183773"/>
                </a:lnTo>
                <a:lnTo>
                  <a:pt x="932277" y="2117963"/>
                </a:lnTo>
                <a:cubicBezTo>
                  <a:pt x="924499" y="1988393"/>
                  <a:pt x="903621" y="1857675"/>
                  <a:pt x="868717" y="1727409"/>
                </a:cubicBezTo>
                <a:cubicBezTo>
                  <a:pt x="746551" y="1271481"/>
                  <a:pt x="472804" y="896648"/>
                  <a:pt x="116225" y="642603"/>
                </a:cubicBezTo>
                <a:lnTo>
                  <a:pt x="0" y="567891"/>
                </a:lnTo>
                <a:lnTo>
                  <a:pt x="327872" y="0"/>
                </a:ln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52" name="Freeform: Shape 51"/>
          <p:cNvSpPr/>
          <p:nvPr userDrawn="1"/>
        </p:nvSpPr>
        <p:spPr>
          <a:xfrm rot="19800000">
            <a:off x="9680792" y="4049342"/>
            <a:ext cx="1590213" cy="2185140"/>
          </a:xfrm>
          <a:custGeom>
            <a:avLst/>
            <a:gdLst>
              <a:gd name="connsiteX0" fmla="*/ 1589747 w 1590213"/>
              <a:gd name="connsiteY0" fmla="*/ 0 h 2185140"/>
              <a:gd name="connsiteX1" fmla="*/ 1590213 w 1590213"/>
              <a:gd name="connsiteY1" fmla="*/ 20834 h 2185140"/>
              <a:gd name="connsiteX2" fmla="*/ 1241066 w 1590213"/>
              <a:gd name="connsiteY2" fmla="*/ 1255449 h 2185140"/>
              <a:gd name="connsiteX3" fmla="*/ 346432 w 1590213"/>
              <a:gd name="connsiteY3" fmla="*/ 2175126 h 2185140"/>
              <a:gd name="connsiteX4" fmla="*/ 328156 w 1590213"/>
              <a:gd name="connsiteY4" fmla="*/ 2185140 h 2185140"/>
              <a:gd name="connsiteX5" fmla="*/ 0 w 1590213"/>
              <a:gd name="connsiteY5" fmla="*/ 1616757 h 2185140"/>
              <a:gd name="connsiteX6" fmla="*/ 25268 w 1590213"/>
              <a:gd name="connsiteY6" fmla="*/ 1602508 h 2185140"/>
              <a:gd name="connsiteX7" fmla="*/ 933729 w 1590213"/>
              <a:gd name="connsiteY7" fmla="*/ 29007 h 2185140"/>
              <a:gd name="connsiteX8" fmla="*/ 933435 w 1590213"/>
              <a:gd name="connsiteY8" fmla="*/ 0 h 2185140"/>
              <a:gd name="connsiteX9" fmla="*/ 1589747 w 1590213"/>
              <a:gd name="connsiteY9" fmla="*/ 0 h 2185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90213" h="2185140">
                <a:moveTo>
                  <a:pt x="1589747" y="0"/>
                </a:moveTo>
                <a:lnTo>
                  <a:pt x="1590213" y="20834"/>
                </a:lnTo>
                <a:cubicBezTo>
                  <a:pt x="1579289" y="441455"/>
                  <a:pt x="1466240" y="865435"/>
                  <a:pt x="1241066" y="1255449"/>
                </a:cubicBezTo>
                <a:cubicBezTo>
                  <a:pt x="1015891" y="1645462"/>
                  <a:pt x="705238" y="1955355"/>
                  <a:pt x="346432" y="2175126"/>
                </a:cubicBezTo>
                <a:lnTo>
                  <a:pt x="328156" y="2185140"/>
                </a:lnTo>
                <a:lnTo>
                  <a:pt x="0" y="1616757"/>
                </a:lnTo>
                <a:lnTo>
                  <a:pt x="25268" y="1602508"/>
                </a:lnTo>
                <a:cubicBezTo>
                  <a:pt x="566879" y="1260414"/>
                  <a:pt x="908273" y="669103"/>
                  <a:pt x="933729" y="29007"/>
                </a:cubicBezTo>
                <a:lnTo>
                  <a:pt x="933435" y="0"/>
                </a:lnTo>
                <a:lnTo>
                  <a:pt x="1589747"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53" name="Freeform: Shape 52"/>
          <p:cNvSpPr/>
          <p:nvPr userDrawn="1"/>
        </p:nvSpPr>
        <p:spPr>
          <a:xfrm rot="19800000">
            <a:off x="8154437" y="6484759"/>
            <a:ext cx="2521294" cy="895451"/>
          </a:xfrm>
          <a:custGeom>
            <a:avLst/>
            <a:gdLst>
              <a:gd name="connsiteX0" fmla="*/ 2193739 w 2521294"/>
              <a:gd name="connsiteY0" fmla="*/ 13 h 895451"/>
              <a:gd name="connsiteX1" fmla="*/ 2521294 w 2521294"/>
              <a:gd name="connsiteY1" fmla="*/ 567355 h 895451"/>
              <a:gd name="connsiteX2" fmla="*/ 2405186 w 2521294"/>
              <a:gd name="connsiteY2" fmla="*/ 630976 h 895451"/>
              <a:gd name="connsiteX3" fmla="*/ 193902 w 2521294"/>
              <a:gd name="connsiteY3" fmla="*/ 667156 h 895451"/>
              <a:gd name="connsiteX4" fmla="*/ 0 w 2521294"/>
              <a:gd name="connsiteY4" fmla="*/ 567892 h 895451"/>
              <a:gd name="connsiteX5" fmla="*/ 327872 w 2521294"/>
              <a:gd name="connsiteY5" fmla="*/ 0 h 895451"/>
              <a:gd name="connsiteX6" fmla="*/ 450687 w 2521294"/>
              <a:gd name="connsiteY6" fmla="*/ 63299 h 895451"/>
              <a:gd name="connsiteX7" fmla="*/ 1766403 w 2521294"/>
              <a:gd name="connsiteY7" fmla="*/ 172573 h 895451"/>
              <a:gd name="connsiteX8" fmla="*/ 2136412 w 2521294"/>
              <a:gd name="connsiteY8" fmla="*/ 32341 h 895451"/>
              <a:gd name="connsiteX9" fmla="*/ 2193739 w 2521294"/>
              <a:gd name="connsiteY9" fmla="*/ 13 h 895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21294" h="895451">
                <a:moveTo>
                  <a:pt x="2193739" y="13"/>
                </a:moveTo>
                <a:lnTo>
                  <a:pt x="2521294" y="567355"/>
                </a:lnTo>
                <a:lnTo>
                  <a:pt x="2405186" y="630976"/>
                </a:lnTo>
                <a:cubicBezTo>
                  <a:pt x="1727354" y="960956"/>
                  <a:pt x="917695" y="992459"/>
                  <a:pt x="193902" y="667156"/>
                </a:cubicBezTo>
                <a:lnTo>
                  <a:pt x="0" y="567892"/>
                </a:lnTo>
                <a:lnTo>
                  <a:pt x="327872" y="0"/>
                </a:lnTo>
                <a:lnTo>
                  <a:pt x="450687" y="63299"/>
                </a:lnTo>
                <a:cubicBezTo>
                  <a:pt x="848986" y="245083"/>
                  <a:pt x="1310475" y="294738"/>
                  <a:pt x="1766403" y="172573"/>
                </a:cubicBezTo>
                <a:cubicBezTo>
                  <a:pt x="1896668" y="137668"/>
                  <a:pt x="2020313" y="90390"/>
                  <a:pt x="2136412" y="32341"/>
                </a:cubicBezTo>
                <a:lnTo>
                  <a:pt x="2193739" y="13"/>
                </a:lnTo>
                <a:close/>
              </a:path>
            </a:pathLst>
          </a:cu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54" name="Text Placeholder 5"/>
          <p:cNvSpPr>
            <a:spLocks noGrp="1"/>
          </p:cNvSpPr>
          <p:nvPr userDrawn="1">
            <p:ph type="body" sz="quarter" idx="22" hasCustomPrompt="1"/>
          </p:nvPr>
        </p:nvSpPr>
        <p:spPr>
          <a:xfrm>
            <a:off x="9185928" y="2806224"/>
            <a:ext cx="573658" cy="569418"/>
          </a:xfrm>
        </p:spPr>
        <p:txBody>
          <a:bodyPr anchor="ctr">
            <a:normAutofit/>
          </a:bodyPr>
          <a:lstStyle>
            <a:lvl1pPr marL="0" indent="0" algn="ctr">
              <a:lnSpc>
                <a:spcPct val="100000"/>
              </a:lnSpc>
              <a:spcBef>
                <a:spcPts val="0"/>
              </a:spcBef>
              <a:buFontTx/>
              <a:buNone/>
              <a:defRPr sz="2800">
                <a:solidFill>
                  <a:schemeClr val="bg1"/>
                </a:solidFill>
                <a:latin typeface="+mj-lt"/>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00</a:t>
            </a:r>
            <a:endParaRPr kumimoji="1" lang="ja-JP" altLang="en-US" dirty="0"/>
          </a:p>
        </p:txBody>
      </p:sp>
      <p:sp>
        <p:nvSpPr>
          <p:cNvPr id="55" name="Text Placeholder 5"/>
          <p:cNvSpPr>
            <a:spLocks noGrp="1"/>
          </p:cNvSpPr>
          <p:nvPr userDrawn="1">
            <p:ph type="body" sz="quarter" idx="23" hasCustomPrompt="1"/>
          </p:nvPr>
        </p:nvSpPr>
        <p:spPr>
          <a:xfrm>
            <a:off x="9185928" y="6727801"/>
            <a:ext cx="573658" cy="569418"/>
          </a:xfrm>
        </p:spPr>
        <p:txBody>
          <a:bodyPr anchor="ctr">
            <a:normAutofit/>
          </a:bodyPr>
          <a:lstStyle>
            <a:lvl1pPr marL="0" indent="0" algn="ctr">
              <a:lnSpc>
                <a:spcPct val="100000"/>
              </a:lnSpc>
              <a:spcBef>
                <a:spcPts val="0"/>
              </a:spcBef>
              <a:buFontTx/>
              <a:buNone/>
              <a:defRPr sz="2800">
                <a:solidFill>
                  <a:schemeClr val="bg1"/>
                </a:solidFill>
                <a:latin typeface="+mj-lt"/>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00</a:t>
            </a:r>
            <a:endParaRPr kumimoji="1" lang="ja-JP" altLang="en-US" dirty="0"/>
          </a:p>
        </p:txBody>
      </p:sp>
      <p:sp>
        <p:nvSpPr>
          <p:cNvPr id="56" name="Text Placeholder 5"/>
          <p:cNvSpPr>
            <a:spLocks noGrp="1"/>
          </p:cNvSpPr>
          <p:nvPr userDrawn="1">
            <p:ph type="body" sz="quarter" idx="24" hasCustomPrompt="1"/>
          </p:nvPr>
        </p:nvSpPr>
        <p:spPr>
          <a:xfrm>
            <a:off x="10319816" y="4674080"/>
            <a:ext cx="573658" cy="569418"/>
          </a:xfrm>
        </p:spPr>
        <p:txBody>
          <a:bodyPr anchor="ctr">
            <a:normAutofit/>
          </a:bodyPr>
          <a:lstStyle>
            <a:lvl1pPr marL="0" indent="0" algn="ctr">
              <a:lnSpc>
                <a:spcPct val="100000"/>
              </a:lnSpc>
              <a:spcBef>
                <a:spcPts val="0"/>
              </a:spcBef>
              <a:buFontTx/>
              <a:buNone/>
              <a:defRPr sz="2800">
                <a:solidFill>
                  <a:schemeClr val="bg1"/>
                </a:solidFill>
                <a:latin typeface="+mj-lt"/>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00</a:t>
            </a:r>
            <a:endParaRPr kumimoji="1" lang="ja-JP" altLang="en-US" dirty="0"/>
          </a:p>
        </p:txBody>
      </p:sp>
      <p:sp>
        <p:nvSpPr>
          <p:cNvPr id="57" name="Text Placeholder 5"/>
          <p:cNvSpPr>
            <a:spLocks noGrp="1"/>
          </p:cNvSpPr>
          <p:nvPr userDrawn="1">
            <p:ph type="body" sz="quarter" idx="25" hasCustomPrompt="1"/>
          </p:nvPr>
        </p:nvSpPr>
        <p:spPr>
          <a:xfrm>
            <a:off x="7120846" y="4693198"/>
            <a:ext cx="2465051" cy="569418"/>
          </a:xfrm>
        </p:spPr>
        <p:txBody>
          <a:bodyPr anchor="ctr">
            <a:normAutofit/>
          </a:bodyPr>
          <a:lstStyle>
            <a:lvl1pPr marL="0" indent="0" algn="ctr">
              <a:lnSpc>
                <a:spcPct val="100000"/>
              </a:lnSpc>
              <a:spcBef>
                <a:spcPts val="0"/>
              </a:spcBef>
              <a:buFontTx/>
              <a:buNone/>
              <a:defRPr sz="2800">
                <a:solidFill>
                  <a:schemeClr val="tx2"/>
                </a:solidFill>
                <a:latin typeface="+mj-lt"/>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Word</a:t>
            </a:r>
            <a:endParaRPr kumimoji="1" lang="ja-JP" altLang="en-US" dirty="0"/>
          </a:p>
        </p:txBody>
      </p:sp>
      <p:sp>
        <p:nvSpPr>
          <p:cNvPr id="58" name="Text Placeholder 5"/>
          <p:cNvSpPr>
            <a:spLocks noGrp="1"/>
          </p:cNvSpPr>
          <p:nvPr userDrawn="1">
            <p:ph type="body" sz="quarter" idx="19" hasCustomPrompt="1"/>
          </p:nvPr>
        </p:nvSpPr>
        <p:spPr>
          <a:xfrm>
            <a:off x="12001500" y="1997249"/>
            <a:ext cx="4867324" cy="1421200"/>
          </a:xfrm>
        </p:spPr>
        <p:txBody>
          <a:bodyPr anchor="t"/>
          <a:lstStyle>
            <a:lvl1pPr marL="0" indent="0" algn="l">
              <a:spcBef>
                <a:spcPts val="0"/>
              </a:spcBef>
              <a:buFontTx/>
              <a:buNone/>
              <a:defRPr>
                <a:solidFill>
                  <a:schemeClr val="tx2"/>
                </a:solidFill>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Text goes here</a:t>
            </a:r>
            <a:endParaRPr kumimoji="1" lang="ja-JP" altLang="en-US" dirty="0"/>
          </a:p>
        </p:txBody>
      </p:sp>
      <p:sp>
        <p:nvSpPr>
          <p:cNvPr id="59" name="Text Placeholder 5"/>
          <p:cNvSpPr>
            <a:spLocks noGrp="1"/>
          </p:cNvSpPr>
          <p:nvPr userDrawn="1">
            <p:ph type="body" sz="quarter" idx="20" hasCustomPrompt="1"/>
          </p:nvPr>
        </p:nvSpPr>
        <p:spPr>
          <a:xfrm>
            <a:off x="12001500" y="1338012"/>
            <a:ext cx="4867324" cy="586241"/>
          </a:xfrm>
        </p:spPr>
        <p:txBody>
          <a:bodyPr anchor="b">
            <a:normAutofit/>
          </a:bodyPr>
          <a:lstStyle>
            <a:lvl1pPr marL="0" indent="0" algn="l">
              <a:lnSpc>
                <a:spcPct val="100000"/>
              </a:lnSpc>
              <a:spcBef>
                <a:spcPts val="0"/>
              </a:spcBef>
              <a:buFontTx/>
              <a:buNone/>
              <a:defRPr sz="2800">
                <a:solidFill>
                  <a:schemeClr val="tx2"/>
                </a:solidFill>
                <a:latin typeface="+mj-lt"/>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Heading goes here</a:t>
            </a:r>
            <a:endParaRPr kumimoji="1" lang="ja-JP" altLang="en-US" dirty="0"/>
          </a:p>
        </p:txBody>
      </p:sp>
      <p:sp>
        <p:nvSpPr>
          <p:cNvPr id="60" name="Text Placeholder 5"/>
          <p:cNvSpPr>
            <a:spLocks noGrp="1"/>
          </p:cNvSpPr>
          <p:nvPr userDrawn="1">
            <p:ph type="body" sz="quarter" idx="21" hasCustomPrompt="1"/>
          </p:nvPr>
        </p:nvSpPr>
        <p:spPr>
          <a:xfrm>
            <a:off x="12001500" y="4731437"/>
            <a:ext cx="4867324" cy="1421200"/>
          </a:xfrm>
        </p:spPr>
        <p:txBody>
          <a:bodyPr anchor="t"/>
          <a:lstStyle>
            <a:lvl1pPr marL="0" indent="0" algn="l">
              <a:spcBef>
                <a:spcPts val="0"/>
              </a:spcBef>
              <a:buFontTx/>
              <a:buNone/>
              <a:defRPr>
                <a:solidFill>
                  <a:schemeClr val="tx2"/>
                </a:solidFill>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Text goes here</a:t>
            </a:r>
            <a:endParaRPr kumimoji="1" lang="ja-JP" altLang="en-US" dirty="0"/>
          </a:p>
        </p:txBody>
      </p:sp>
      <p:sp>
        <p:nvSpPr>
          <p:cNvPr id="61" name="Text Placeholder 5"/>
          <p:cNvSpPr>
            <a:spLocks noGrp="1"/>
          </p:cNvSpPr>
          <p:nvPr userDrawn="1">
            <p:ph type="body" sz="quarter" idx="26" hasCustomPrompt="1"/>
          </p:nvPr>
        </p:nvSpPr>
        <p:spPr>
          <a:xfrm>
            <a:off x="12001500" y="4072200"/>
            <a:ext cx="4867324" cy="586241"/>
          </a:xfrm>
        </p:spPr>
        <p:txBody>
          <a:bodyPr anchor="b">
            <a:normAutofit/>
          </a:bodyPr>
          <a:lstStyle>
            <a:lvl1pPr marL="0" indent="0" algn="l">
              <a:lnSpc>
                <a:spcPct val="100000"/>
              </a:lnSpc>
              <a:spcBef>
                <a:spcPts val="0"/>
              </a:spcBef>
              <a:buFontTx/>
              <a:buNone/>
              <a:defRPr sz="2800">
                <a:solidFill>
                  <a:schemeClr val="tx2"/>
                </a:solidFill>
                <a:latin typeface="+mj-lt"/>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Heading goes here</a:t>
            </a:r>
            <a:endParaRPr kumimoji="1" lang="ja-JP" altLang="en-US" dirty="0"/>
          </a:p>
        </p:txBody>
      </p:sp>
      <p:sp>
        <p:nvSpPr>
          <p:cNvPr id="62" name="Text Placeholder 5"/>
          <p:cNvSpPr>
            <a:spLocks noGrp="1"/>
          </p:cNvSpPr>
          <p:nvPr userDrawn="1">
            <p:ph type="body" sz="quarter" idx="27" hasCustomPrompt="1"/>
          </p:nvPr>
        </p:nvSpPr>
        <p:spPr>
          <a:xfrm>
            <a:off x="12001500" y="7465625"/>
            <a:ext cx="4867324" cy="1421200"/>
          </a:xfrm>
        </p:spPr>
        <p:txBody>
          <a:bodyPr anchor="t"/>
          <a:lstStyle>
            <a:lvl1pPr marL="0" indent="0" algn="l">
              <a:spcBef>
                <a:spcPts val="0"/>
              </a:spcBef>
              <a:buFontTx/>
              <a:buNone/>
              <a:defRPr>
                <a:solidFill>
                  <a:schemeClr val="tx2"/>
                </a:solidFill>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Text goes here</a:t>
            </a:r>
            <a:endParaRPr kumimoji="1" lang="ja-JP" altLang="en-US" dirty="0"/>
          </a:p>
        </p:txBody>
      </p:sp>
      <p:sp>
        <p:nvSpPr>
          <p:cNvPr id="63" name="Text Placeholder 5"/>
          <p:cNvSpPr>
            <a:spLocks noGrp="1"/>
          </p:cNvSpPr>
          <p:nvPr userDrawn="1">
            <p:ph type="body" sz="quarter" idx="28" hasCustomPrompt="1"/>
          </p:nvPr>
        </p:nvSpPr>
        <p:spPr>
          <a:xfrm>
            <a:off x="12001500" y="6806388"/>
            <a:ext cx="4867324" cy="586241"/>
          </a:xfrm>
        </p:spPr>
        <p:txBody>
          <a:bodyPr anchor="b">
            <a:normAutofit/>
          </a:bodyPr>
          <a:lstStyle>
            <a:lvl1pPr marL="0" indent="0" algn="l">
              <a:lnSpc>
                <a:spcPct val="100000"/>
              </a:lnSpc>
              <a:spcBef>
                <a:spcPts val="0"/>
              </a:spcBef>
              <a:buFontTx/>
              <a:buNone/>
              <a:defRPr sz="2800">
                <a:solidFill>
                  <a:schemeClr val="tx2"/>
                </a:solidFill>
                <a:latin typeface="+mj-lt"/>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Heading goes here</a:t>
            </a:r>
            <a:endParaRPr kumimoji="1" lang="ja-JP" altLang="en-US" dirty="0"/>
          </a:p>
        </p:txBody>
      </p:sp>
      <p:sp>
        <p:nvSpPr>
          <p:cNvPr id="64" name="Title 1"/>
          <p:cNvSpPr>
            <a:spLocks noGrp="1"/>
          </p:cNvSpPr>
          <p:nvPr userDrawn="1">
            <p:ph type="title" hasCustomPrompt="1"/>
          </p:nvPr>
        </p:nvSpPr>
        <p:spPr>
          <a:xfrm>
            <a:off x="1403350" y="3633535"/>
            <a:ext cx="4525280" cy="3018343"/>
          </a:xfrm>
        </p:spPr>
        <p:txBody>
          <a:bodyPr anchor="ctr"/>
          <a:lstStyle>
            <a:lvl1pPr algn="l">
              <a:defRPr/>
            </a:lvl1pPr>
          </a:lstStyle>
          <a:p>
            <a:r>
              <a:rPr kumimoji="1" lang="en-US" altLang="ja-JP" dirty="0"/>
              <a:t>Slide title</a:t>
            </a:r>
            <a:br>
              <a:rPr kumimoji="1" lang="en-US" altLang="ja-JP" dirty="0"/>
            </a:br>
            <a:r>
              <a:rPr kumimoji="1" lang="en-US" altLang="ja-JP" dirty="0"/>
              <a:t>goes here</a:t>
            </a:r>
            <a:endParaRPr kumimoji="1" lang="ja-JP" altLang="en-US" dirty="0"/>
          </a:p>
        </p:txBody>
      </p:sp>
    </p:spTree>
    <p:extLst>
      <p:ext uri="{BB962C8B-B14F-4D97-AF65-F5344CB8AC3E}">
        <p14:creationId xmlns:p14="http://schemas.microsoft.com/office/powerpoint/2010/main" val="1992071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iterate type="wd">
                                    <p:tmPct val="10000"/>
                                  </p:iterate>
                                  <p:childTnLst>
                                    <p:set>
                                      <p:cBhvr>
                                        <p:cTn id="6" dur="1" fill="hold">
                                          <p:stCondLst>
                                            <p:cond delay="0"/>
                                          </p:stCondLst>
                                        </p:cTn>
                                        <p:tgtEl>
                                          <p:spTgt spid="64"/>
                                        </p:tgtEl>
                                        <p:attrNameLst>
                                          <p:attrName>style.visibility</p:attrName>
                                        </p:attrNameLst>
                                      </p:cBhvr>
                                      <p:to>
                                        <p:strVal val="visible"/>
                                      </p:to>
                                    </p:set>
                                    <p:anim calcmode="lin" valueType="num">
                                      <p:cBhvr additive="base">
                                        <p:cTn id="7" dur="1000" fill="hold"/>
                                        <p:tgtEl>
                                          <p:spTgt spid="64"/>
                                        </p:tgtEl>
                                        <p:attrNameLst>
                                          <p:attrName>ppt_x</p:attrName>
                                        </p:attrNameLst>
                                      </p:cBhvr>
                                      <p:tavLst>
                                        <p:tav tm="0">
                                          <p:val>
                                            <p:strVal val="#ppt_x"/>
                                          </p:val>
                                        </p:tav>
                                        <p:tav tm="100000">
                                          <p:val>
                                            <p:strVal val="#ppt_x"/>
                                          </p:val>
                                        </p:tav>
                                      </p:tavLst>
                                    </p:anim>
                                    <p:anim calcmode="lin" valueType="num">
                                      <p:cBhvr additive="base">
                                        <p:cTn id="8" dur="1000" fill="hold"/>
                                        <p:tgtEl>
                                          <p:spTgt spid="64"/>
                                        </p:tgtEl>
                                        <p:attrNameLst>
                                          <p:attrName>ppt_y</p:attrName>
                                        </p:attrNameLst>
                                      </p:cBhvr>
                                      <p:tavLst>
                                        <p:tav tm="0">
                                          <p:val>
                                            <p:strVal val="0-#ppt_h/2"/>
                                          </p:val>
                                        </p:tav>
                                        <p:tav tm="100000">
                                          <p:val>
                                            <p:strVal val="#ppt_y"/>
                                          </p:val>
                                        </p:tav>
                                      </p:tavLst>
                                    </p:anim>
                                  </p:childTnLst>
                                </p:cTn>
                              </p:par>
                            </p:childTnLst>
                          </p:cTn>
                        </p:par>
                        <p:par>
                          <p:cTn id="9" fill="hold">
                            <p:stCondLst>
                              <p:cond delay="1300"/>
                            </p:stCondLst>
                            <p:childTnLst>
                              <p:par>
                                <p:cTn id="10" presetID="49" presetClass="entr" presetSubtype="0" decel="100000" fill="hold" grpId="1" nodeType="afterEffect">
                                  <p:stCondLst>
                                    <p:cond delay="0"/>
                                  </p:stCondLst>
                                  <p:childTnLst>
                                    <p:set>
                                      <p:cBhvr>
                                        <p:cTn id="11" dur="1" fill="hold">
                                          <p:stCondLst>
                                            <p:cond delay="0"/>
                                          </p:stCondLst>
                                        </p:cTn>
                                        <p:tgtEl>
                                          <p:spTgt spid="72"/>
                                        </p:tgtEl>
                                        <p:attrNameLst>
                                          <p:attrName>style.visibility</p:attrName>
                                        </p:attrNameLst>
                                      </p:cBhvr>
                                      <p:to>
                                        <p:strVal val="visible"/>
                                      </p:to>
                                    </p:set>
                                    <p:anim calcmode="lin" valueType="num">
                                      <p:cBhvr>
                                        <p:cTn id="12" dur="1000" fill="hold"/>
                                        <p:tgtEl>
                                          <p:spTgt spid="72"/>
                                        </p:tgtEl>
                                        <p:attrNameLst>
                                          <p:attrName>ppt_w</p:attrName>
                                        </p:attrNameLst>
                                      </p:cBhvr>
                                      <p:tavLst>
                                        <p:tav tm="0">
                                          <p:val>
                                            <p:fltVal val="0"/>
                                          </p:val>
                                        </p:tav>
                                        <p:tav tm="100000">
                                          <p:val>
                                            <p:strVal val="#ppt_w"/>
                                          </p:val>
                                        </p:tav>
                                      </p:tavLst>
                                    </p:anim>
                                    <p:anim calcmode="lin" valueType="num">
                                      <p:cBhvr>
                                        <p:cTn id="13" dur="1000" fill="hold"/>
                                        <p:tgtEl>
                                          <p:spTgt spid="72"/>
                                        </p:tgtEl>
                                        <p:attrNameLst>
                                          <p:attrName>ppt_h</p:attrName>
                                        </p:attrNameLst>
                                      </p:cBhvr>
                                      <p:tavLst>
                                        <p:tav tm="0">
                                          <p:val>
                                            <p:fltVal val="0"/>
                                          </p:val>
                                        </p:tav>
                                        <p:tav tm="100000">
                                          <p:val>
                                            <p:strVal val="#ppt_h"/>
                                          </p:val>
                                        </p:tav>
                                      </p:tavLst>
                                    </p:anim>
                                    <p:anim calcmode="lin" valueType="num">
                                      <p:cBhvr>
                                        <p:cTn id="14" dur="1000" fill="hold"/>
                                        <p:tgtEl>
                                          <p:spTgt spid="72"/>
                                        </p:tgtEl>
                                        <p:attrNameLst>
                                          <p:attrName>style.rotation</p:attrName>
                                        </p:attrNameLst>
                                      </p:cBhvr>
                                      <p:tavLst>
                                        <p:tav tm="0">
                                          <p:val>
                                            <p:fltVal val="360"/>
                                          </p:val>
                                        </p:tav>
                                        <p:tav tm="100000">
                                          <p:val>
                                            <p:fltVal val="0"/>
                                          </p:val>
                                        </p:tav>
                                      </p:tavLst>
                                    </p:anim>
                                    <p:animEffect transition="in" filter="fade">
                                      <p:cBhvr>
                                        <p:cTn id="15" dur="1000"/>
                                        <p:tgtEl>
                                          <p:spTgt spid="72"/>
                                        </p:tgtEl>
                                      </p:cBhvr>
                                    </p:animEffect>
                                  </p:childTnLst>
                                </p:cTn>
                              </p:par>
                              <p:par>
                                <p:cTn id="16" presetID="2" presetClass="entr" presetSubtype="4" decel="100000" fill="hold" grpId="2" nodeType="withEffect">
                                  <p:stCondLst>
                                    <p:cond delay="0"/>
                                  </p:stCondLst>
                                  <p:childTnLst>
                                    <p:set>
                                      <p:cBhvr>
                                        <p:cTn id="17" dur="1" fill="hold">
                                          <p:stCondLst>
                                            <p:cond delay="0"/>
                                          </p:stCondLst>
                                        </p:cTn>
                                        <p:tgtEl>
                                          <p:spTgt spid="72"/>
                                        </p:tgtEl>
                                        <p:attrNameLst>
                                          <p:attrName>style.visibility</p:attrName>
                                        </p:attrNameLst>
                                      </p:cBhvr>
                                      <p:to>
                                        <p:strVal val="visible"/>
                                      </p:to>
                                    </p:set>
                                    <p:anim calcmode="lin" valueType="num">
                                      <p:cBhvr additive="base">
                                        <p:cTn id="18" dur="1000" fill="hold"/>
                                        <p:tgtEl>
                                          <p:spTgt spid="72"/>
                                        </p:tgtEl>
                                        <p:attrNameLst>
                                          <p:attrName>ppt_x</p:attrName>
                                        </p:attrNameLst>
                                      </p:cBhvr>
                                      <p:tavLst>
                                        <p:tav tm="0">
                                          <p:val>
                                            <p:strVal val="#ppt_x"/>
                                          </p:val>
                                        </p:tav>
                                        <p:tav tm="100000">
                                          <p:val>
                                            <p:strVal val="#ppt_x"/>
                                          </p:val>
                                        </p:tav>
                                      </p:tavLst>
                                    </p:anim>
                                    <p:anim calcmode="lin" valueType="num">
                                      <p:cBhvr additive="base">
                                        <p:cTn id="19" dur="1000" fill="hold"/>
                                        <p:tgtEl>
                                          <p:spTgt spid="72"/>
                                        </p:tgtEl>
                                        <p:attrNameLst>
                                          <p:attrName>ppt_y</p:attrName>
                                        </p:attrNameLst>
                                      </p:cBhvr>
                                      <p:tavLst>
                                        <p:tav tm="0">
                                          <p:val>
                                            <p:strVal val="1+#ppt_h/2"/>
                                          </p:val>
                                        </p:tav>
                                        <p:tav tm="100000">
                                          <p:val>
                                            <p:strVal val="#ppt_y"/>
                                          </p:val>
                                        </p:tav>
                                      </p:tavLst>
                                    </p:anim>
                                  </p:childTnLst>
                                </p:cTn>
                              </p:par>
                              <p:par>
                                <p:cTn id="20" presetID="53" presetClass="entr" presetSubtype="16" fill="hold" grpId="0" nodeType="withEffect">
                                  <p:stCondLst>
                                    <p:cond delay="0"/>
                                  </p:stCondLst>
                                  <p:childTnLst>
                                    <p:set>
                                      <p:cBhvr>
                                        <p:cTn id="21" dur="1" fill="hold">
                                          <p:stCondLst>
                                            <p:cond delay="0"/>
                                          </p:stCondLst>
                                        </p:cTn>
                                        <p:tgtEl>
                                          <p:spTgt spid="57">
                                            <p:txEl>
                                              <p:pRg st="0" end="0"/>
                                            </p:txEl>
                                          </p:spTgt>
                                        </p:tgtEl>
                                        <p:attrNameLst>
                                          <p:attrName>style.visibility</p:attrName>
                                        </p:attrNameLst>
                                      </p:cBhvr>
                                      <p:to>
                                        <p:strVal val="visible"/>
                                      </p:to>
                                    </p:set>
                                    <p:anim calcmode="lin" valueType="num">
                                      <p:cBhvr>
                                        <p:cTn id="22" dur="1000" fill="hold"/>
                                        <p:tgtEl>
                                          <p:spTgt spid="57">
                                            <p:txEl>
                                              <p:pRg st="0" end="0"/>
                                            </p:txEl>
                                          </p:spTgt>
                                        </p:tgtEl>
                                        <p:attrNameLst>
                                          <p:attrName>ppt_w</p:attrName>
                                        </p:attrNameLst>
                                      </p:cBhvr>
                                      <p:tavLst>
                                        <p:tav tm="0">
                                          <p:val>
                                            <p:fltVal val="0"/>
                                          </p:val>
                                        </p:tav>
                                        <p:tav tm="100000">
                                          <p:val>
                                            <p:strVal val="#ppt_w"/>
                                          </p:val>
                                        </p:tav>
                                      </p:tavLst>
                                    </p:anim>
                                    <p:anim calcmode="lin" valueType="num">
                                      <p:cBhvr>
                                        <p:cTn id="23" dur="1000" fill="hold"/>
                                        <p:tgtEl>
                                          <p:spTgt spid="57">
                                            <p:txEl>
                                              <p:pRg st="0" end="0"/>
                                            </p:txEl>
                                          </p:spTgt>
                                        </p:tgtEl>
                                        <p:attrNameLst>
                                          <p:attrName>ppt_h</p:attrName>
                                        </p:attrNameLst>
                                      </p:cBhvr>
                                      <p:tavLst>
                                        <p:tav tm="0">
                                          <p:val>
                                            <p:fltVal val="0"/>
                                          </p:val>
                                        </p:tav>
                                        <p:tav tm="100000">
                                          <p:val>
                                            <p:strVal val="#ppt_h"/>
                                          </p:val>
                                        </p:tav>
                                      </p:tavLst>
                                    </p:anim>
                                    <p:animEffect transition="in" filter="fade">
                                      <p:cBhvr>
                                        <p:cTn id="24" dur="1000"/>
                                        <p:tgtEl>
                                          <p:spTgt spid="57">
                                            <p:txEl>
                                              <p:pRg st="0" end="0"/>
                                            </p:txEl>
                                          </p:spTgt>
                                        </p:tgtEl>
                                      </p:cBhvr>
                                    </p:animEffect>
                                  </p:childTnLst>
                                </p:cTn>
                              </p:par>
                            </p:childTnLst>
                          </p:cTn>
                        </p:par>
                        <p:par>
                          <p:cTn id="25" fill="hold">
                            <p:stCondLst>
                              <p:cond delay="2300"/>
                            </p:stCondLst>
                            <p:childTnLst>
                              <p:par>
                                <p:cTn id="26" presetID="10" presetClass="entr" presetSubtype="0" fill="hold" grpId="0" nodeType="afterEffect">
                                  <p:stCondLst>
                                    <p:cond delay="250"/>
                                  </p:stCondLst>
                                  <p:childTnLst>
                                    <p:set>
                                      <p:cBhvr>
                                        <p:cTn id="27" dur="1" fill="hold">
                                          <p:stCondLst>
                                            <p:cond delay="0"/>
                                          </p:stCondLst>
                                        </p:cTn>
                                        <p:tgtEl>
                                          <p:spTgt spid="54">
                                            <p:txEl>
                                              <p:pRg st="0" end="0"/>
                                            </p:txEl>
                                          </p:spTgt>
                                        </p:tgtEl>
                                        <p:attrNameLst>
                                          <p:attrName>style.visibility</p:attrName>
                                        </p:attrNameLst>
                                      </p:cBhvr>
                                      <p:to>
                                        <p:strVal val="visible"/>
                                      </p:to>
                                    </p:set>
                                    <p:animEffect transition="in" filter="fade">
                                      <p:cBhvr>
                                        <p:cTn id="28" dur="500"/>
                                        <p:tgtEl>
                                          <p:spTgt spid="54">
                                            <p:txEl>
                                              <p:pRg st="0" end="0"/>
                                            </p:txEl>
                                          </p:spTgt>
                                        </p:tgtEl>
                                      </p:cBhvr>
                                    </p:animEffect>
                                  </p:childTnLst>
                                </p:cTn>
                              </p:par>
                              <p:par>
                                <p:cTn id="29" presetID="10" presetClass="entr" presetSubtype="0" fill="hold" grpId="0" nodeType="withEffect">
                                  <p:stCondLst>
                                    <p:cond delay="250"/>
                                  </p:stCondLst>
                                  <p:childTnLst>
                                    <p:set>
                                      <p:cBhvr>
                                        <p:cTn id="30" dur="1" fill="hold">
                                          <p:stCondLst>
                                            <p:cond delay="0"/>
                                          </p:stCondLst>
                                        </p:cTn>
                                        <p:tgtEl>
                                          <p:spTgt spid="51"/>
                                        </p:tgtEl>
                                        <p:attrNameLst>
                                          <p:attrName>style.visibility</p:attrName>
                                        </p:attrNameLst>
                                      </p:cBhvr>
                                      <p:to>
                                        <p:strVal val="visible"/>
                                      </p:to>
                                    </p:set>
                                    <p:animEffect transition="in" filter="fade">
                                      <p:cBhvr>
                                        <p:cTn id="31" dur="500"/>
                                        <p:tgtEl>
                                          <p:spTgt spid="51"/>
                                        </p:tgtEl>
                                      </p:cBhvr>
                                    </p:animEffect>
                                  </p:childTnLst>
                                </p:cTn>
                              </p:par>
                            </p:childTnLst>
                          </p:cTn>
                        </p:par>
                        <p:par>
                          <p:cTn id="32" fill="hold">
                            <p:stCondLst>
                              <p:cond delay="3050"/>
                            </p:stCondLst>
                            <p:childTnLst>
                              <p:par>
                                <p:cTn id="33" presetID="22" presetClass="entr" presetSubtype="8" fill="hold" grpId="0" nodeType="afterEffect">
                                  <p:stCondLst>
                                    <p:cond delay="0"/>
                                  </p:stCondLst>
                                  <p:childTnLst>
                                    <p:set>
                                      <p:cBhvr>
                                        <p:cTn id="34" dur="1" fill="hold">
                                          <p:stCondLst>
                                            <p:cond delay="0"/>
                                          </p:stCondLst>
                                        </p:cTn>
                                        <p:tgtEl>
                                          <p:spTgt spid="59">
                                            <p:txEl>
                                              <p:pRg st="0" end="0"/>
                                            </p:txEl>
                                          </p:spTgt>
                                        </p:tgtEl>
                                        <p:attrNameLst>
                                          <p:attrName>style.visibility</p:attrName>
                                        </p:attrNameLst>
                                      </p:cBhvr>
                                      <p:to>
                                        <p:strVal val="visible"/>
                                      </p:to>
                                    </p:set>
                                    <p:animEffect transition="in" filter="wipe(left)">
                                      <p:cBhvr>
                                        <p:cTn id="35" dur="500"/>
                                        <p:tgtEl>
                                          <p:spTgt spid="59">
                                            <p:txEl>
                                              <p:pRg st="0" end="0"/>
                                            </p:txEl>
                                          </p:spTgt>
                                        </p:tgtEl>
                                      </p:cBhvr>
                                    </p:animEffect>
                                  </p:childTnLst>
                                </p:cTn>
                              </p:par>
                            </p:childTnLst>
                          </p:cTn>
                        </p:par>
                        <p:par>
                          <p:cTn id="36" fill="hold">
                            <p:stCondLst>
                              <p:cond delay="3550"/>
                            </p:stCondLst>
                            <p:childTnLst>
                              <p:par>
                                <p:cTn id="37" presetID="10" presetClass="entr" presetSubtype="0" fill="hold" grpId="0" nodeType="afterEffect">
                                  <p:stCondLst>
                                    <p:cond delay="250"/>
                                  </p:stCondLst>
                                  <p:childTnLst>
                                    <p:set>
                                      <p:cBhvr>
                                        <p:cTn id="38" dur="1" fill="hold">
                                          <p:stCondLst>
                                            <p:cond delay="0"/>
                                          </p:stCondLst>
                                        </p:cTn>
                                        <p:tgtEl>
                                          <p:spTgt spid="58"/>
                                        </p:tgtEl>
                                        <p:attrNameLst>
                                          <p:attrName>style.visibility</p:attrName>
                                        </p:attrNameLst>
                                      </p:cBhvr>
                                      <p:to>
                                        <p:strVal val="visible"/>
                                      </p:to>
                                    </p:set>
                                    <p:animEffect transition="in" filter="fade">
                                      <p:cBhvr>
                                        <p:cTn id="39" dur="500"/>
                                        <p:tgtEl>
                                          <p:spTgt spid="58"/>
                                        </p:tgtEl>
                                      </p:cBhvr>
                                    </p:animEffect>
                                  </p:childTnLst>
                                </p:cTn>
                              </p:par>
                            </p:childTnLst>
                          </p:cTn>
                        </p:par>
                        <p:par>
                          <p:cTn id="40" fill="hold">
                            <p:stCondLst>
                              <p:cond delay="4300"/>
                            </p:stCondLst>
                            <p:childTnLst>
                              <p:par>
                                <p:cTn id="41" presetID="10" presetClass="entr" presetSubtype="0" fill="hold" grpId="0" nodeType="afterEffect">
                                  <p:stCondLst>
                                    <p:cond delay="250"/>
                                  </p:stCondLst>
                                  <p:childTnLst>
                                    <p:set>
                                      <p:cBhvr>
                                        <p:cTn id="42" dur="1" fill="hold">
                                          <p:stCondLst>
                                            <p:cond delay="0"/>
                                          </p:stCondLst>
                                        </p:cTn>
                                        <p:tgtEl>
                                          <p:spTgt spid="56">
                                            <p:txEl>
                                              <p:pRg st="0" end="0"/>
                                            </p:txEl>
                                          </p:spTgt>
                                        </p:tgtEl>
                                        <p:attrNameLst>
                                          <p:attrName>style.visibility</p:attrName>
                                        </p:attrNameLst>
                                      </p:cBhvr>
                                      <p:to>
                                        <p:strVal val="visible"/>
                                      </p:to>
                                    </p:set>
                                    <p:animEffect transition="in" filter="fade">
                                      <p:cBhvr>
                                        <p:cTn id="43" dur="500"/>
                                        <p:tgtEl>
                                          <p:spTgt spid="56">
                                            <p:txEl>
                                              <p:pRg st="0" end="0"/>
                                            </p:txEl>
                                          </p:spTgt>
                                        </p:tgtEl>
                                      </p:cBhvr>
                                    </p:animEffect>
                                  </p:childTnLst>
                                </p:cTn>
                              </p:par>
                              <p:par>
                                <p:cTn id="44" presetID="10" presetClass="entr" presetSubtype="0" fill="hold" grpId="0" nodeType="withEffect">
                                  <p:stCondLst>
                                    <p:cond delay="250"/>
                                  </p:stCondLst>
                                  <p:childTnLst>
                                    <p:set>
                                      <p:cBhvr>
                                        <p:cTn id="45" dur="1" fill="hold">
                                          <p:stCondLst>
                                            <p:cond delay="0"/>
                                          </p:stCondLst>
                                        </p:cTn>
                                        <p:tgtEl>
                                          <p:spTgt spid="52"/>
                                        </p:tgtEl>
                                        <p:attrNameLst>
                                          <p:attrName>style.visibility</p:attrName>
                                        </p:attrNameLst>
                                      </p:cBhvr>
                                      <p:to>
                                        <p:strVal val="visible"/>
                                      </p:to>
                                    </p:set>
                                    <p:animEffect transition="in" filter="fade">
                                      <p:cBhvr>
                                        <p:cTn id="46" dur="500"/>
                                        <p:tgtEl>
                                          <p:spTgt spid="52"/>
                                        </p:tgtEl>
                                      </p:cBhvr>
                                    </p:animEffect>
                                  </p:childTnLst>
                                </p:cTn>
                              </p:par>
                            </p:childTnLst>
                          </p:cTn>
                        </p:par>
                        <p:par>
                          <p:cTn id="47" fill="hold">
                            <p:stCondLst>
                              <p:cond delay="5050"/>
                            </p:stCondLst>
                            <p:childTnLst>
                              <p:par>
                                <p:cTn id="48" presetID="22" presetClass="entr" presetSubtype="8" fill="hold" grpId="0" nodeType="afterEffect">
                                  <p:stCondLst>
                                    <p:cond delay="0"/>
                                  </p:stCondLst>
                                  <p:childTnLst>
                                    <p:set>
                                      <p:cBhvr>
                                        <p:cTn id="49" dur="1" fill="hold">
                                          <p:stCondLst>
                                            <p:cond delay="0"/>
                                          </p:stCondLst>
                                        </p:cTn>
                                        <p:tgtEl>
                                          <p:spTgt spid="61">
                                            <p:txEl>
                                              <p:pRg st="0" end="0"/>
                                            </p:txEl>
                                          </p:spTgt>
                                        </p:tgtEl>
                                        <p:attrNameLst>
                                          <p:attrName>style.visibility</p:attrName>
                                        </p:attrNameLst>
                                      </p:cBhvr>
                                      <p:to>
                                        <p:strVal val="visible"/>
                                      </p:to>
                                    </p:set>
                                    <p:animEffect transition="in" filter="wipe(left)">
                                      <p:cBhvr>
                                        <p:cTn id="50" dur="500"/>
                                        <p:tgtEl>
                                          <p:spTgt spid="61">
                                            <p:txEl>
                                              <p:pRg st="0" end="0"/>
                                            </p:txEl>
                                          </p:spTgt>
                                        </p:tgtEl>
                                      </p:cBhvr>
                                    </p:animEffect>
                                  </p:childTnLst>
                                </p:cTn>
                              </p:par>
                            </p:childTnLst>
                          </p:cTn>
                        </p:par>
                        <p:par>
                          <p:cTn id="51" fill="hold">
                            <p:stCondLst>
                              <p:cond delay="5550"/>
                            </p:stCondLst>
                            <p:childTnLst>
                              <p:par>
                                <p:cTn id="52" presetID="10" presetClass="entr" presetSubtype="0" fill="hold" grpId="0" nodeType="afterEffect">
                                  <p:stCondLst>
                                    <p:cond delay="250"/>
                                  </p:stCondLst>
                                  <p:childTnLst>
                                    <p:set>
                                      <p:cBhvr>
                                        <p:cTn id="53" dur="1" fill="hold">
                                          <p:stCondLst>
                                            <p:cond delay="0"/>
                                          </p:stCondLst>
                                        </p:cTn>
                                        <p:tgtEl>
                                          <p:spTgt spid="60"/>
                                        </p:tgtEl>
                                        <p:attrNameLst>
                                          <p:attrName>style.visibility</p:attrName>
                                        </p:attrNameLst>
                                      </p:cBhvr>
                                      <p:to>
                                        <p:strVal val="visible"/>
                                      </p:to>
                                    </p:set>
                                    <p:animEffect transition="in" filter="fade">
                                      <p:cBhvr>
                                        <p:cTn id="54" dur="500"/>
                                        <p:tgtEl>
                                          <p:spTgt spid="60"/>
                                        </p:tgtEl>
                                      </p:cBhvr>
                                    </p:animEffect>
                                  </p:childTnLst>
                                </p:cTn>
                              </p:par>
                            </p:childTnLst>
                          </p:cTn>
                        </p:par>
                        <p:par>
                          <p:cTn id="55" fill="hold">
                            <p:stCondLst>
                              <p:cond delay="6300"/>
                            </p:stCondLst>
                            <p:childTnLst>
                              <p:par>
                                <p:cTn id="56" presetID="10" presetClass="entr" presetSubtype="0" fill="hold" grpId="0" nodeType="afterEffect">
                                  <p:stCondLst>
                                    <p:cond delay="250"/>
                                  </p:stCondLst>
                                  <p:childTnLst>
                                    <p:set>
                                      <p:cBhvr>
                                        <p:cTn id="57" dur="1" fill="hold">
                                          <p:stCondLst>
                                            <p:cond delay="0"/>
                                          </p:stCondLst>
                                        </p:cTn>
                                        <p:tgtEl>
                                          <p:spTgt spid="55">
                                            <p:txEl>
                                              <p:pRg st="0" end="0"/>
                                            </p:txEl>
                                          </p:spTgt>
                                        </p:tgtEl>
                                        <p:attrNameLst>
                                          <p:attrName>style.visibility</p:attrName>
                                        </p:attrNameLst>
                                      </p:cBhvr>
                                      <p:to>
                                        <p:strVal val="visible"/>
                                      </p:to>
                                    </p:set>
                                    <p:animEffect transition="in" filter="fade">
                                      <p:cBhvr>
                                        <p:cTn id="58" dur="500"/>
                                        <p:tgtEl>
                                          <p:spTgt spid="55">
                                            <p:txEl>
                                              <p:pRg st="0" end="0"/>
                                            </p:txEl>
                                          </p:spTgt>
                                        </p:tgtEl>
                                      </p:cBhvr>
                                    </p:animEffect>
                                  </p:childTnLst>
                                </p:cTn>
                              </p:par>
                              <p:par>
                                <p:cTn id="59" presetID="10" presetClass="entr" presetSubtype="0" fill="hold" grpId="0" nodeType="withEffect">
                                  <p:stCondLst>
                                    <p:cond delay="250"/>
                                  </p:stCondLst>
                                  <p:childTnLst>
                                    <p:set>
                                      <p:cBhvr>
                                        <p:cTn id="60" dur="1" fill="hold">
                                          <p:stCondLst>
                                            <p:cond delay="0"/>
                                          </p:stCondLst>
                                        </p:cTn>
                                        <p:tgtEl>
                                          <p:spTgt spid="53"/>
                                        </p:tgtEl>
                                        <p:attrNameLst>
                                          <p:attrName>style.visibility</p:attrName>
                                        </p:attrNameLst>
                                      </p:cBhvr>
                                      <p:to>
                                        <p:strVal val="visible"/>
                                      </p:to>
                                    </p:set>
                                    <p:animEffect transition="in" filter="fade">
                                      <p:cBhvr>
                                        <p:cTn id="61" dur="500"/>
                                        <p:tgtEl>
                                          <p:spTgt spid="53"/>
                                        </p:tgtEl>
                                      </p:cBhvr>
                                    </p:animEffect>
                                  </p:childTnLst>
                                </p:cTn>
                              </p:par>
                            </p:childTnLst>
                          </p:cTn>
                        </p:par>
                        <p:par>
                          <p:cTn id="62" fill="hold">
                            <p:stCondLst>
                              <p:cond delay="7050"/>
                            </p:stCondLst>
                            <p:childTnLst>
                              <p:par>
                                <p:cTn id="63" presetID="22" presetClass="entr" presetSubtype="8" fill="hold" grpId="0" nodeType="afterEffect">
                                  <p:stCondLst>
                                    <p:cond delay="0"/>
                                  </p:stCondLst>
                                  <p:childTnLst>
                                    <p:set>
                                      <p:cBhvr>
                                        <p:cTn id="64" dur="1" fill="hold">
                                          <p:stCondLst>
                                            <p:cond delay="0"/>
                                          </p:stCondLst>
                                        </p:cTn>
                                        <p:tgtEl>
                                          <p:spTgt spid="63">
                                            <p:txEl>
                                              <p:pRg st="0" end="0"/>
                                            </p:txEl>
                                          </p:spTgt>
                                        </p:tgtEl>
                                        <p:attrNameLst>
                                          <p:attrName>style.visibility</p:attrName>
                                        </p:attrNameLst>
                                      </p:cBhvr>
                                      <p:to>
                                        <p:strVal val="visible"/>
                                      </p:to>
                                    </p:set>
                                    <p:animEffect transition="in" filter="wipe(left)">
                                      <p:cBhvr>
                                        <p:cTn id="65" dur="500"/>
                                        <p:tgtEl>
                                          <p:spTgt spid="63">
                                            <p:txEl>
                                              <p:pRg st="0" end="0"/>
                                            </p:txEl>
                                          </p:spTgt>
                                        </p:tgtEl>
                                      </p:cBhvr>
                                    </p:animEffect>
                                  </p:childTnLst>
                                </p:cTn>
                              </p:par>
                            </p:childTnLst>
                          </p:cTn>
                        </p:par>
                        <p:par>
                          <p:cTn id="66" fill="hold">
                            <p:stCondLst>
                              <p:cond delay="7550"/>
                            </p:stCondLst>
                            <p:childTnLst>
                              <p:par>
                                <p:cTn id="67" presetID="10" presetClass="entr" presetSubtype="0" fill="hold" grpId="0" nodeType="afterEffect">
                                  <p:stCondLst>
                                    <p:cond delay="250"/>
                                  </p:stCondLst>
                                  <p:childTnLst>
                                    <p:set>
                                      <p:cBhvr>
                                        <p:cTn id="68" dur="1" fill="hold">
                                          <p:stCondLst>
                                            <p:cond delay="0"/>
                                          </p:stCondLst>
                                        </p:cTn>
                                        <p:tgtEl>
                                          <p:spTgt spid="62"/>
                                        </p:tgtEl>
                                        <p:attrNameLst>
                                          <p:attrName>style.visibility</p:attrName>
                                        </p:attrNameLst>
                                      </p:cBhvr>
                                      <p:to>
                                        <p:strVal val="visible"/>
                                      </p:to>
                                    </p:set>
                                    <p:animEffect transition="in" filter="fade">
                                      <p:cBhvr>
                                        <p:cTn id="69"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1" animBg="1"/>
      <p:bldP spid="72" grpId="2" animBg="1"/>
      <p:bldP spid="51" grpId="0" animBg="1"/>
      <p:bldP spid="52" grpId="0" animBg="1"/>
      <p:bldP spid="53" grpId="0" animBg="1"/>
      <p:bldP spid="54" grpId="0" build="p">
        <p:tmplLst>
          <p:tmpl lvl="1">
            <p:tnLst>
              <p:par>
                <p:cTn presetID="10" presetClass="entr" presetSubtype="0" fill="hold" nodeType="afterEffect">
                  <p:stCondLst>
                    <p:cond delay="250"/>
                  </p:stCondLst>
                  <p:childTnLst>
                    <p:set>
                      <p:cBhvr>
                        <p:cTn dur="1" fill="hold">
                          <p:stCondLst>
                            <p:cond delay="0"/>
                          </p:stCondLst>
                        </p:cTn>
                        <p:tgtEl>
                          <p:spTgt spid="54"/>
                        </p:tgtEl>
                        <p:attrNameLst>
                          <p:attrName>style.visibility</p:attrName>
                        </p:attrNameLst>
                      </p:cBhvr>
                      <p:to>
                        <p:strVal val="visible"/>
                      </p:to>
                    </p:set>
                    <p:animEffect transition="in" filter="fade">
                      <p:cBhvr>
                        <p:cTn dur="500"/>
                        <p:tgtEl>
                          <p:spTgt spid="54"/>
                        </p:tgtEl>
                      </p:cBhvr>
                    </p:animEffect>
                  </p:childTnLst>
                </p:cTn>
              </p:par>
            </p:tnLst>
          </p:tmpl>
        </p:tmplLst>
      </p:bldP>
      <p:bldP spid="55" grpId="0" build="p">
        <p:tmplLst>
          <p:tmpl lvl="1">
            <p:tnLst>
              <p:par>
                <p:cTn presetID="10" presetClass="entr" presetSubtype="0" fill="hold" nodeType="afterEffect">
                  <p:stCondLst>
                    <p:cond delay="250"/>
                  </p:stCondLst>
                  <p:childTnLst>
                    <p:set>
                      <p:cBhvr>
                        <p:cTn dur="1" fill="hold">
                          <p:stCondLst>
                            <p:cond delay="0"/>
                          </p:stCondLst>
                        </p:cTn>
                        <p:tgtEl>
                          <p:spTgt spid="55"/>
                        </p:tgtEl>
                        <p:attrNameLst>
                          <p:attrName>style.visibility</p:attrName>
                        </p:attrNameLst>
                      </p:cBhvr>
                      <p:to>
                        <p:strVal val="visible"/>
                      </p:to>
                    </p:set>
                    <p:animEffect transition="in" filter="fade">
                      <p:cBhvr>
                        <p:cTn dur="500"/>
                        <p:tgtEl>
                          <p:spTgt spid="55"/>
                        </p:tgtEl>
                      </p:cBhvr>
                    </p:animEffect>
                  </p:childTnLst>
                </p:cTn>
              </p:par>
            </p:tnLst>
          </p:tmpl>
        </p:tmplLst>
      </p:bldP>
      <p:bldP spid="56" grpId="0" build="p">
        <p:tmplLst>
          <p:tmpl lvl="1">
            <p:tnLst>
              <p:par>
                <p:cTn presetID="10" presetClass="entr" presetSubtype="0" fill="hold" nodeType="afterEffect">
                  <p:stCondLst>
                    <p:cond delay="250"/>
                  </p:stCondLst>
                  <p:childTnLst>
                    <p:set>
                      <p:cBhvr>
                        <p:cTn dur="1" fill="hold">
                          <p:stCondLst>
                            <p:cond delay="0"/>
                          </p:stCondLst>
                        </p:cTn>
                        <p:tgtEl>
                          <p:spTgt spid="56"/>
                        </p:tgtEl>
                        <p:attrNameLst>
                          <p:attrName>style.visibility</p:attrName>
                        </p:attrNameLst>
                      </p:cBhvr>
                      <p:to>
                        <p:strVal val="visible"/>
                      </p:to>
                    </p:set>
                    <p:animEffect transition="in" filter="fade">
                      <p:cBhvr>
                        <p:cTn dur="500"/>
                        <p:tgtEl>
                          <p:spTgt spid="56"/>
                        </p:tgtEl>
                      </p:cBhvr>
                    </p:animEffect>
                  </p:childTnLst>
                </p:cTn>
              </p:par>
            </p:tnLst>
          </p:tmpl>
        </p:tmplLst>
      </p:bldP>
      <p:bldP spid="57" grpId="0" build="p">
        <p:tmplLst>
          <p:tmpl lvl="1">
            <p:tnLst>
              <p:par>
                <p:cTn presetID="53" presetClass="entr" presetSubtype="16" fill="hold" nodeType="withEffect">
                  <p:stCondLst>
                    <p:cond delay="0"/>
                  </p:stCondLst>
                  <p:childTnLst>
                    <p:set>
                      <p:cBhvr>
                        <p:cTn dur="1" fill="hold">
                          <p:stCondLst>
                            <p:cond delay="0"/>
                          </p:stCondLst>
                        </p:cTn>
                        <p:tgtEl>
                          <p:spTgt spid="57"/>
                        </p:tgtEl>
                        <p:attrNameLst>
                          <p:attrName>style.visibility</p:attrName>
                        </p:attrNameLst>
                      </p:cBhvr>
                      <p:to>
                        <p:strVal val="visible"/>
                      </p:to>
                    </p:set>
                    <p:anim calcmode="lin" valueType="num">
                      <p:cBhvr>
                        <p:cTn dur="1000" fill="hold"/>
                        <p:tgtEl>
                          <p:spTgt spid="57"/>
                        </p:tgtEl>
                        <p:attrNameLst>
                          <p:attrName>ppt_w</p:attrName>
                        </p:attrNameLst>
                      </p:cBhvr>
                      <p:tavLst>
                        <p:tav tm="0">
                          <p:val>
                            <p:fltVal val="0"/>
                          </p:val>
                        </p:tav>
                        <p:tav tm="100000">
                          <p:val>
                            <p:strVal val="#ppt_w"/>
                          </p:val>
                        </p:tav>
                      </p:tavLst>
                    </p:anim>
                    <p:anim calcmode="lin" valueType="num">
                      <p:cBhvr>
                        <p:cTn dur="1000" fill="hold"/>
                        <p:tgtEl>
                          <p:spTgt spid="57"/>
                        </p:tgtEl>
                        <p:attrNameLst>
                          <p:attrName>ppt_h</p:attrName>
                        </p:attrNameLst>
                      </p:cBhvr>
                      <p:tavLst>
                        <p:tav tm="0">
                          <p:val>
                            <p:fltVal val="0"/>
                          </p:val>
                        </p:tav>
                        <p:tav tm="100000">
                          <p:val>
                            <p:strVal val="#ppt_h"/>
                          </p:val>
                        </p:tav>
                      </p:tavLst>
                    </p:anim>
                    <p:animEffect transition="in" filter="fade">
                      <p:cBhvr>
                        <p:cTn dur="1000"/>
                        <p:tgtEl>
                          <p:spTgt spid="57"/>
                        </p:tgtEl>
                      </p:cBhvr>
                    </p:animEffect>
                  </p:childTnLst>
                </p:cTn>
              </p:par>
            </p:tnLst>
          </p:tmpl>
        </p:tmplLst>
      </p:bldP>
      <p:bldP spid="58" grpId="0">
        <p:tmplLst>
          <p:tmpl>
            <p:tnLst>
              <p:par>
                <p:cTn presetID="10" presetClass="entr" presetSubtype="0" fill="hold" nodeType="afterEffect">
                  <p:stCondLst>
                    <p:cond delay="250"/>
                  </p:stCondLst>
                  <p:childTnLst>
                    <p:set>
                      <p:cBhvr>
                        <p:cTn dur="1" fill="hold">
                          <p:stCondLst>
                            <p:cond delay="0"/>
                          </p:stCondLst>
                        </p:cTn>
                        <p:tgtEl>
                          <p:spTgt spid="58"/>
                        </p:tgtEl>
                        <p:attrNameLst>
                          <p:attrName>style.visibility</p:attrName>
                        </p:attrNameLst>
                      </p:cBhvr>
                      <p:to>
                        <p:strVal val="visible"/>
                      </p:to>
                    </p:set>
                    <p:animEffect transition="in" filter="fade">
                      <p:cBhvr>
                        <p:cTn dur="500"/>
                        <p:tgtEl>
                          <p:spTgt spid="58"/>
                        </p:tgtEl>
                      </p:cBhvr>
                    </p:animEffect>
                  </p:childTnLst>
                </p:cTn>
              </p:par>
            </p:tnLst>
          </p:tmpl>
        </p:tmplLst>
      </p:bldP>
      <p:bldP spid="59" grpId="0" build="p">
        <p:tmplLst>
          <p:tmpl lvl="1">
            <p:tnLst>
              <p:par>
                <p:cTn presetID="22" presetClass="entr" presetSubtype="8" fill="hold" nodeType="afterEffect">
                  <p:stCondLst>
                    <p:cond delay="0"/>
                  </p:stCondLst>
                  <p:childTnLst>
                    <p:set>
                      <p:cBhvr>
                        <p:cTn dur="1" fill="hold">
                          <p:stCondLst>
                            <p:cond delay="0"/>
                          </p:stCondLst>
                        </p:cTn>
                        <p:tgtEl>
                          <p:spTgt spid="59"/>
                        </p:tgtEl>
                        <p:attrNameLst>
                          <p:attrName>style.visibility</p:attrName>
                        </p:attrNameLst>
                      </p:cBhvr>
                      <p:to>
                        <p:strVal val="visible"/>
                      </p:to>
                    </p:set>
                    <p:animEffect transition="in" filter="wipe(left)">
                      <p:cBhvr>
                        <p:cTn dur="500"/>
                        <p:tgtEl>
                          <p:spTgt spid="59"/>
                        </p:tgtEl>
                      </p:cBhvr>
                    </p:animEffect>
                  </p:childTnLst>
                </p:cTn>
              </p:par>
            </p:tnLst>
          </p:tmpl>
        </p:tmplLst>
      </p:bldP>
      <p:bldP spid="60" grpId="0">
        <p:tmplLst>
          <p:tmpl>
            <p:tnLst>
              <p:par>
                <p:cTn presetID="10" presetClass="entr" presetSubtype="0" fill="hold" nodeType="afterEffect">
                  <p:stCondLst>
                    <p:cond delay="250"/>
                  </p:stCondLst>
                  <p:childTnLst>
                    <p:set>
                      <p:cBhvr>
                        <p:cTn dur="1" fill="hold">
                          <p:stCondLst>
                            <p:cond delay="0"/>
                          </p:stCondLst>
                        </p:cTn>
                        <p:tgtEl>
                          <p:spTgt spid="60"/>
                        </p:tgtEl>
                        <p:attrNameLst>
                          <p:attrName>style.visibility</p:attrName>
                        </p:attrNameLst>
                      </p:cBhvr>
                      <p:to>
                        <p:strVal val="visible"/>
                      </p:to>
                    </p:set>
                    <p:animEffect transition="in" filter="fade">
                      <p:cBhvr>
                        <p:cTn dur="500"/>
                        <p:tgtEl>
                          <p:spTgt spid="60"/>
                        </p:tgtEl>
                      </p:cBhvr>
                    </p:animEffect>
                  </p:childTnLst>
                </p:cTn>
              </p:par>
            </p:tnLst>
          </p:tmpl>
        </p:tmplLst>
      </p:bldP>
      <p:bldP spid="61" grpId="0" build="p">
        <p:tmplLst>
          <p:tmpl lvl="1">
            <p:tnLst>
              <p:par>
                <p:cTn presetID="22" presetClass="entr" presetSubtype="8" fill="hold" nodeType="afterEffect">
                  <p:stCondLst>
                    <p:cond delay="0"/>
                  </p:stCondLst>
                  <p:childTnLst>
                    <p:set>
                      <p:cBhvr>
                        <p:cTn dur="1" fill="hold">
                          <p:stCondLst>
                            <p:cond delay="0"/>
                          </p:stCondLst>
                        </p:cTn>
                        <p:tgtEl>
                          <p:spTgt spid="61"/>
                        </p:tgtEl>
                        <p:attrNameLst>
                          <p:attrName>style.visibility</p:attrName>
                        </p:attrNameLst>
                      </p:cBhvr>
                      <p:to>
                        <p:strVal val="visible"/>
                      </p:to>
                    </p:set>
                    <p:animEffect transition="in" filter="wipe(left)">
                      <p:cBhvr>
                        <p:cTn dur="500"/>
                        <p:tgtEl>
                          <p:spTgt spid="61"/>
                        </p:tgtEl>
                      </p:cBhvr>
                    </p:animEffect>
                  </p:childTnLst>
                </p:cTn>
              </p:par>
            </p:tnLst>
          </p:tmpl>
        </p:tmplLst>
      </p:bldP>
      <p:bldP spid="62" grpId="0">
        <p:tmplLst>
          <p:tmpl>
            <p:tnLst>
              <p:par>
                <p:cTn presetID="10" presetClass="entr" presetSubtype="0" fill="hold" nodeType="afterEffect">
                  <p:stCondLst>
                    <p:cond delay="250"/>
                  </p:stCondLst>
                  <p:childTnLst>
                    <p:set>
                      <p:cBhvr>
                        <p:cTn dur="1" fill="hold">
                          <p:stCondLst>
                            <p:cond delay="0"/>
                          </p:stCondLst>
                        </p:cTn>
                        <p:tgtEl>
                          <p:spTgt spid="62"/>
                        </p:tgtEl>
                        <p:attrNameLst>
                          <p:attrName>style.visibility</p:attrName>
                        </p:attrNameLst>
                      </p:cBhvr>
                      <p:to>
                        <p:strVal val="visible"/>
                      </p:to>
                    </p:set>
                    <p:animEffect transition="in" filter="fade">
                      <p:cBhvr>
                        <p:cTn dur="500"/>
                        <p:tgtEl>
                          <p:spTgt spid="62"/>
                        </p:tgtEl>
                      </p:cBhvr>
                    </p:animEffect>
                  </p:childTnLst>
                </p:cTn>
              </p:par>
            </p:tnLst>
          </p:tmpl>
        </p:tmplLst>
      </p:bldP>
      <p:bldP spid="63" grpId="0" build="p">
        <p:tmplLst>
          <p:tmpl lvl="1">
            <p:tnLst>
              <p:par>
                <p:cTn presetID="22" presetClass="entr" presetSubtype="8" fill="hold" nodeType="after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wipe(left)">
                      <p:cBhvr>
                        <p:cTn dur="500"/>
                        <p:tgtEl>
                          <p:spTgt spid="63"/>
                        </p:tgtEl>
                      </p:cBhvr>
                    </p:animEffect>
                  </p:childTnLst>
                </p:cTn>
              </p:par>
            </p:tnLst>
          </p:tmpl>
        </p:tmplLst>
      </p:bldP>
      <p:bldP spid="64" grpId="0"/>
    </p:bld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3 arrows">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kumimoji="1" lang="en-US" altLang="ja-JP"/>
              <a:t>The Power of PowerPoint - thepopp.com</a:t>
            </a:r>
            <a:endParaRPr kumimoji="1" lang="ja-JP" altLang="en-US" dirty="0"/>
          </a:p>
        </p:txBody>
      </p:sp>
      <p:sp>
        <p:nvSpPr>
          <p:cNvPr id="4" name="Slide Number Placeholder 3"/>
          <p:cNvSpPr>
            <a:spLocks noGrp="1"/>
          </p:cNvSpPr>
          <p:nvPr>
            <p:ph type="sldNum" sz="quarter" idx="11"/>
          </p:nvPr>
        </p:nvSpPr>
        <p:spPr/>
        <p:txBody>
          <a:bodyPr/>
          <a:lstStyle/>
          <a:p>
            <a:fld id="{B54AD89C-DF1E-4948-B597-5DD47B34A9CA}" type="slidenum">
              <a:rPr kumimoji="1" lang="ja-JP" altLang="en-US" smtClean="0"/>
              <a:pPr/>
              <a:t>‹#›</a:t>
            </a:fld>
            <a:endParaRPr kumimoji="1" lang="ja-JP" altLang="en-US" dirty="0"/>
          </a:p>
        </p:txBody>
      </p:sp>
      <p:sp>
        <p:nvSpPr>
          <p:cNvPr id="25" name="Freeform: Shape 24"/>
          <p:cNvSpPr/>
          <p:nvPr userDrawn="1"/>
        </p:nvSpPr>
        <p:spPr>
          <a:xfrm>
            <a:off x="1943100" y="3270250"/>
            <a:ext cx="4044119" cy="3182217"/>
          </a:xfrm>
          <a:custGeom>
            <a:avLst/>
            <a:gdLst>
              <a:gd name="connsiteX0" fmla="*/ 2453010 w 4044119"/>
              <a:gd name="connsiteY0" fmla="*/ 0 h 3182217"/>
              <a:gd name="connsiteX1" fmla="*/ 3630386 w 4044119"/>
              <a:gd name="connsiteY1" fmla="*/ 1177376 h 3182217"/>
              <a:gd name="connsiteX2" fmla="*/ 3751565 w 4044119"/>
              <a:gd name="connsiteY2" fmla="*/ 1298555 h 3182217"/>
              <a:gd name="connsiteX3" fmla="*/ 3915229 w 4044119"/>
              <a:gd name="connsiteY3" fmla="*/ 1462219 h 3182217"/>
              <a:gd name="connsiteX4" fmla="*/ 4044119 w 4044119"/>
              <a:gd name="connsiteY4" fmla="*/ 1591109 h 3182217"/>
              <a:gd name="connsiteX5" fmla="*/ 3915229 w 4044119"/>
              <a:gd name="connsiteY5" fmla="*/ 1719999 h 3182217"/>
              <a:gd name="connsiteX6" fmla="*/ 3751566 w 4044119"/>
              <a:gd name="connsiteY6" fmla="*/ 1883662 h 3182217"/>
              <a:gd name="connsiteX7" fmla="*/ 3630386 w 4044119"/>
              <a:gd name="connsiteY7" fmla="*/ 2004842 h 3182217"/>
              <a:gd name="connsiteX8" fmla="*/ 3630386 w 4044119"/>
              <a:gd name="connsiteY8" fmla="*/ 2004842 h 3182217"/>
              <a:gd name="connsiteX9" fmla="*/ 2453010 w 4044119"/>
              <a:gd name="connsiteY9" fmla="*/ 3182217 h 3182217"/>
              <a:gd name="connsiteX10" fmla="*/ 2039277 w 4044119"/>
              <a:gd name="connsiteY10" fmla="*/ 2768484 h 3182217"/>
              <a:gd name="connsiteX11" fmla="*/ 2924099 w 4044119"/>
              <a:gd name="connsiteY11" fmla="*/ 1883662 h 3182217"/>
              <a:gd name="connsiteX12" fmla="*/ 0 w 4044119"/>
              <a:gd name="connsiteY12" fmla="*/ 1883662 h 3182217"/>
              <a:gd name="connsiteX13" fmla="*/ 0 w 4044119"/>
              <a:gd name="connsiteY13" fmla="*/ 1298555 h 3182217"/>
              <a:gd name="connsiteX14" fmla="*/ 2924099 w 4044119"/>
              <a:gd name="connsiteY14" fmla="*/ 1298555 h 3182217"/>
              <a:gd name="connsiteX15" fmla="*/ 2039277 w 4044119"/>
              <a:gd name="connsiteY15" fmla="*/ 413733 h 3182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044119" h="3182217">
                <a:moveTo>
                  <a:pt x="2453010" y="0"/>
                </a:moveTo>
                <a:lnTo>
                  <a:pt x="3630386" y="1177376"/>
                </a:lnTo>
                <a:lnTo>
                  <a:pt x="3751565" y="1298555"/>
                </a:lnTo>
                <a:lnTo>
                  <a:pt x="3915229" y="1462219"/>
                </a:lnTo>
                <a:lnTo>
                  <a:pt x="4044119" y="1591109"/>
                </a:lnTo>
                <a:lnTo>
                  <a:pt x="3915229" y="1719999"/>
                </a:lnTo>
                <a:lnTo>
                  <a:pt x="3751566" y="1883662"/>
                </a:lnTo>
                <a:lnTo>
                  <a:pt x="3630386" y="2004842"/>
                </a:lnTo>
                <a:lnTo>
                  <a:pt x="3630386" y="2004842"/>
                </a:lnTo>
                <a:lnTo>
                  <a:pt x="2453010" y="3182217"/>
                </a:lnTo>
                <a:lnTo>
                  <a:pt x="2039277" y="2768484"/>
                </a:lnTo>
                <a:lnTo>
                  <a:pt x="2924099" y="1883662"/>
                </a:lnTo>
                <a:lnTo>
                  <a:pt x="0" y="1883662"/>
                </a:lnTo>
                <a:lnTo>
                  <a:pt x="0" y="1298555"/>
                </a:lnTo>
                <a:lnTo>
                  <a:pt x="2924099" y="1298555"/>
                </a:lnTo>
                <a:lnTo>
                  <a:pt x="2039277" y="413733"/>
                </a:lnTo>
                <a:close/>
              </a:path>
            </a:pathLst>
          </a:cu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7" name="Text Placeholder 5"/>
          <p:cNvSpPr>
            <a:spLocks noGrp="1"/>
          </p:cNvSpPr>
          <p:nvPr>
            <p:ph type="body" sz="quarter" idx="25" hasCustomPrompt="1"/>
          </p:nvPr>
        </p:nvSpPr>
        <p:spPr>
          <a:xfrm>
            <a:off x="2129256" y="4572495"/>
            <a:ext cx="3248651" cy="569418"/>
          </a:xfrm>
        </p:spPr>
        <p:txBody>
          <a:bodyPr anchor="ctr">
            <a:normAutofit/>
          </a:bodyPr>
          <a:lstStyle>
            <a:lvl1pPr marL="0" indent="0" algn="ctr">
              <a:lnSpc>
                <a:spcPct val="100000"/>
              </a:lnSpc>
              <a:spcBef>
                <a:spcPts val="0"/>
              </a:spcBef>
              <a:buFontTx/>
              <a:buNone/>
              <a:defRPr sz="2800">
                <a:solidFill>
                  <a:schemeClr val="tx1"/>
                </a:solidFill>
                <a:latin typeface="+mj-lt"/>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Word</a:t>
            </a:r>
            <a:endParaRPr kumimoji="1" lang="ja-JP" altLang="en-US" dirty="0"/>
          </a:p>
        </p:txBody>
      </p:sp>
      <p:sp>
        <p:nvSpPr>
          <p:cNvPr id="26" name="Freeform: Shape 25"/>
          <p:cNvSpPr/>
          <p:nvPr userDrawn="1"/>
        </p:nvSpPr>
        <p:spPr>
          <a:xfrm>
            <a:off x="7121940" y="3270250"/>
            <a:ext cx="4044119" cy="3182217"/>
          </a:xfrm>
          <a:custGeom>
            <a:avLst/>
            <a:gdLst>
              <a:gd name="connsiteX0" fmla="*/ 2453010 w 4044119"/>
              <a:gd name="connsiteY0" fmla="*/ 0 h 3182217"/>
              <a:gd name="connsiteX1" fmla="*/ 3630386 w 4044119"/>
              <a:gd name="connsiteY1" fmla="*/ 1177376 h 3182217"/>
              <a:gd name="connsiteX2" fmla="*/ 3751565 w 4044119"/>
              <a:gd name="connsiteY2" fmla="*/ 1298555 h 3182217"/>
              <a:gd name="connsiteX3" fmla="*/ 3915229 w 4044119"/>
              <a:gd name="connsiteY3" fmla="*/ 1462219 h 3182217"/>
              <a:gd name="connsiteX4" fmla="*/ 4044119 w 4044119"/>
              <a:gd name="connsiteY4" fmla="*/ 1591109 h 3182217"/>
              <a:gd name="connsiteX5" fmla="*/ 3915229 w 4044119"/>
              <a:gd name="connsiteY5" fmla="*/ 1719999 h 3182217"/>
              <a:gd name="connsiteX6" fmla="*/ 3751566 w 4044119"/>
              <a:gd name="connsiteY6" fmla="*/ 1883662 h 3182217"/>
              <a:gd name="connsiteX7" fmla="*/ 3630386 w 4044119"/>
              <a:gd name="connsiteY7" fmla="*/ 2004842 h 3182217"/>
              <a:gd name="connsiteX8" fmla="*/ 3630386 w 4044119"/>
              <a:gd name="connsiteY8" fmla="*/ 2004842 h 3182217"/>
              <a:gd name="connsiteX9" fmla="*/ 2453010 w 4044119"/>
              <a:gd name="connsiteY9" fmla="*/ 3182217 h 3182217"/>
              <a:gd name="connsiteX10" fmla="*/ 2039277 w 4044119"/>
              <a:gd name="connsiteY10" fmla="*/ 2768484 h 3182217"/>
              <a:gd name="connsiteX11" fmla="*/ 2924099 w 4044119"/>
              <a:gd name="connsiteY11" fmla="*/ 1883662 h 3182217"/>
              <a:gd name="connsiteX12" fmla="*/ 0 w 4044119"/>
              <a:gd name="connsiteY12" fmla="*/ 1883662 h 3182217"/>
              <a:gd name="connsiteX13" fmla="*/ 0 w 4044119"/>
              <a:gd name="connsiteY13" fmla="*/ 1298555 h 3182217"/>
              <a:gd name="connsiteX14" fmla="*/ 2924099 w 4044119"/>
              <a:gd name="connsiteY14" fmla="*/ 1298555 h 3182217"/>
              <a:gd name="connsiteX15" fmla="*/ 2039277 w 4044119"/>
              <a:gd name="connsiteY15" fmla="*/ 413733 h 3182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044119" h="3182217">
                <a:moveTo>
                  <a:pt x="2453010" y="0"/>
                </a:moveTo>
                <a:lnTo>
                  <a:pt x="3630386" y="1177376"/>
                </a:lnTo>
                <a:lnTo>
                  <a:pt x="3751565" y="1298555"/>
                </a:lnTo>
                <a:lnTo>
                  <a:pt x="3915229" y="1462219"/>
                </a:lnTo>
                <a:lnTo>
                  <a:pt x="4044119" y="1591109"/>
                </a:lnTo>
                <a:lnTo>
                  <a:pt x="3915229" y="1719999"/>
                </a:lnTo>
                <a:lnTo>
                  <a:pt x="3751566" y="1883662"/>
                </a:lnTo>
                <a:lnTo>
                  <a:pt x="3630386" y="2004842"/>
                </a:lnTo>
                <a:lnTo>
                  <a:pt x="3630386" y="2004842"/>
                </a:lnTo>
                <a:lnTo>
                  <a:pt x="2453010" y="3182217"/>
                </a:lnTo>
                <a:lnTo>
                  <a:pt x="2039277" y="2768484"/>
                </a:lnTo>
                <a:lnTo>
                  <a:pt x="2924099" y="1883662"/>
                </a:lnTo>
                <a:lnTo>
                  <a:pt x="0" y="1883662"/>
                </a:lnTo>
                <a:lnTo>
                  <a:pt x="0" y="1298555"/>
                </a:lnTo>
                <a:lnTo>
                  <a:pt x="2924099" y="1298555"/>
                </a:lnTo>
                <a:lnTo>
                  <a:pt x="2039277" y="413733"/>
                </a:lnTo>
                <a:close/>
              </a:path>
            </a:pathLst>
          </a:cu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7" name="Text Placeholder 5"/>
          <p:cNvSpPr>
            <a:spLocks noGrp="1"/>
          </p:cNvSpPr>
          <p:nvPr>
            <p:ph type="body" sz="quarter" idx="26" hasCustomPrompt="1"/>
          </p:nvPr>
        </p:nvSpPr>
        <p:spPr>
          <a:xfrm>
            <a:off x="7308096" y="4572495"/>
            <a:ext cx="3248651" cy="569418"/>
          </a:xfrm>
        </p:spPr>
        <p:txBody>
          <a:bodyPr anchor="ctr">
            <a:normAutofit/>
          </a:bodyPr>
          <a:lstStyle>
            <a:lvl1pPr marL="0" indent="0" algn="ctr">
              <a:lnSpc>
                <a:spcPct val="100000"/>
              </a:lnSpc>
              <a:spcBef>
                <a:spcPts val="0"/>
              </a:spcBef>
              <a:buFontTx/>
              <a:buNone/>
              <a:defRPr sz="2800">
                <a:solidFill>
                  <a:schemeClr val="tx1"/>
                </a:solidFill>
                <a:latin typeface="+mj-lt"/>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Word</a:t>
            </a:r>
            <a:endParaRPr kumimoji="1" lang="ja-JP" altLang="en-US" dirty="0"/>
          </a:p>
        </p:txBody>
      </p:sp>
      <p:sp>
        <p:nvSpPr>
          <p:cNvPr id="28" name="Freeform: Shape 27"/>
          <p:cNvSpPr/>
          <p:nvPr userDrawn="1"/>
        </p:nvSpPr>
        <p:spPr>
          <a:xfrm>
            <a:off x="12300781" y="3270250"/>
            <a:ext cx="4044119" cy="3182217"/>
          </a:xfrm>
          <a:custGeom>
            <a:avLst/>
            <a:gdLst>
              <a:gd name="connsiteX0" fmla="*/ 2453010 w 4044119"/>
              <a:gd name="connsiteY0" fmla="*/ 0 h 3182217"/>
              <a:gd name="connsiteX1" fmla="*/ 3630386 w 4044119"/>
              <a:gd name="connsiteY1" fmla="*/ 1177376 h 3182217"/>
              <a:gd name="connsiteX2" fmla="*/ 3751565 w 4044119"/>
              <a:gd name="connsiteY2" fmla="*/ 1298555 h 3182217"/>
              <a:gd name="connsiteX3" fmla="*/ 3915229 w 4044119"/>
              <a:gd name="connsiteY3" fmla="*/ 1462219 h 3182217"/>
              <a:gd name="connsiteX4" fmla="*/ 4044119 w 4044119"/>
              <a:gd name="connsiteY4" fmla="*/ 1591109 h 3182217"/>
              <a:gd name="connsiteX5" fmla="*/ 3915229 w 4044119"/>
              <a:gd name="connsiteY5" fmla="*/ 1719999 h 3182217"/>
              <a:gd name="connsiteX6" fmla="*/ 3751566 w 4044119"/>
              <a:gd name="connsiteY6" fmla="*/ 1883662 h 3182217"/>
              <a:gd name="connsiteX7" fmla="*/ 3630386 w 4044119"/>
              <a:gd name="connsiteY7" fmla="*/ 2004842 h 3182217"/>
              <a:gd name="connsiteX8" fmla="*/ 3630386 w 4044119"/>
              <a:gd name="connsiteY8" fmla="*/ 2004842 h 3182217"/>
              <a:gd name="connsiteX9" fmla="*/ 2453010 w 4044119"/>
              <a:gd name="connsiteY9" fmla="*/ 3182217 h 3182217"/>
              <a:gd name="connsiteX10" fmla="*/ 2039277 w 4044119"/>
              <a:gd name="connsiteY10" fmla="*/ 2768484 h 3182217"/>
              <a:gd name="connsiteX11" fmla="*/ 2924099 w 4044119"/>
              <a:gd name="connsiteY11" fmla="*/ 1883662 h 3182217"/>
              <a:gd name="connsiteX12" fmla="*/ 0 w 4044119"/>
              <a:gd name="connsiteY12" fmla="*/ 1883662 h 3182217"/>
              <a:gd name="connsiteX13" fmla="*/ 0 w 4044119"/>
              <a:gd name="connsiteY13" fmla="*/ 1298555 h 3182217"/>
              <a:gd name="connsiteX14" fmla="*/ 2924099 w 4044119"/>
              <a:gd name="connsiteY14" fmla="*/ 1298555 h 3182217"/>
              <a:gd name="connsiteX15" fmla="*/ 2039277 w 4044119"/>
              <a:gd name="connsiteY15" fmla="*/ 413733 h 3182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044119" h="3182217">
                <a:moveTo>
                  <a:pt x="2453010" y="0"/>
                </a:moveTo>
                <a:lnTo>
                  <a:pt x="3630386" y="1177376"/>
                </a:lnTo>
                <a:lnTo>
                  <a:pt x="3751565" y="1298555"/>
                </a:lnTo>
                <a:lnTo>
                  <a:pt x="3915229" y="1462219"/>
                </a:lnTo>
                <a:lnTo>
                  <a:pt x="4044119" y="1591109"/>
                </a:lnTo>
                <a:lnTo>
                  <a:pt x="3915229" y="1719999"/>
                </a:lnTo>
                <a:lnTo>
                  <a:pt x="3751566" y="1883662"/>
                </a:lnTo>
                <a:lnTo>
                  <a:pt x="3630386" y="2004842"/>
                </a:lnTo>
                <a:lnTo>
                  <a:pt x="3630386" y="2004842"/>
                </a:lnTo>
                <a:lnTo>
                  <a:pt x="2453010" y="3182217"/>
                </a:lnTo>
                <a:lnTo>
                  <a:pt x="2039277" y="2768484"/>
                </a:lnTo>
                <a:lnTo>
                  <a:pt x="2924099" y="1883662"/>
                </a:lnTo>
                <a:lnTo>
                  <a:pt x="0" y="1883662"/>
                </a:lnTo>
                <a:lnTo>
                  <a:pt x="0" y="1298555"/>
                </a:lnTo>
                <a:lnTo>
                  <a:pt x="2924099" y="1298555"/>
                </a:lnTo>
                <a:lnTo>
                  <a:pt x="2039277" y="413733"/>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9" name="Text Placeholder 5"/>
          <p:cNvSpPr>
            <a:spLocks noGrp="1"/>
          </p:cNvSpPr>
          <p:nvPr>
            <p:ph type="body" sz="quarter" idx="27" hasCustomPrompt="1"/>
          </p:nvPr>
        </p:nvSpPr>
        <p:spPr>
          <a:xfrm>
            <a:off x="12486937" y="4572495"/>
            <a:ext cx="3248651" cy="569418"/>
          </a:xfrm>
        </p:spPr>
        <p:txBody>
          <a:bodyPr anchor="ctr">
            <a:normAutofit/>
          </a:bodyPr>
          <a:lstStyle>
            <a:lvl1pPr marL="0" indent="0" algn="ctr">
              <a:lnSpc>
                <a:spcPct val="100000"/>
              </a:lnSpc>
              <a:spcBef>
                <a:spcPts val="0"/>
              </a:spcBef>
              <a:buFontTx/>
              <a:buNone/>
              <a:defRPr sz="2800">
                <a:solidFill>
                  <a:schemeClr val="tx1"/>
                </a:solidFill>
                <a:latin typeface="+mj-lt"/>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Word</a:t>
            </a:r>
            <a:endParaRPr kumimoji="1" lang="ja-JP" altLang="en-US" dirty="0"/>
          </a:p>
        </p:txBody>
      </p:sp>
      <p:sp>
        <p:nvSpPr>
          <p:cNvPr id="31" name="Text Placeholder 5"/>
          <p:cNvSpPr>
            <a:spLocks noGrp="1"/>
          </p:cNvSpPr>
          <p:nvPr>
            <p:ph type="body" sz="quarter" idx="12" hasCustomPrompt="1"/>
          </p:nvPr>
        </p:nvSpPr>
        <p:spPr>
          <a:xfrm>
            <a:off x="5300784" y="7188201"/>
            <a:ext cx="7686431" cy="1663700"/>
          </a:xfrm>
        </p:spPr>
        <p:txBody>
          <a:bodyPr anchor="ctr"/>
          <a:lstStyle>
            <a:lvl1pPr marL="0" indent="0" algn="ctr">
              <a:spcBef>
                <a:spcPts val="0"/>
              </a:spcBef>
              <a:buFontTx/>
              <a:buNone/>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Text goes here</a:t>
            </a:r>
            <a:endParaRPr kumimoji="1" lang="ja-JP" altLang="en-US" dirty="0"/>
          </a:p>
        </p:txBody>
      </p:sp>
      <p:sp>
        <p:nvSpPr>
          <p:cNvPr id="32" name="Title 1"/>
          <p:cNvSpPr>
            <a:spLocks noGrp="1"/>
          </p:cNvSpPr>
          <p:nvPr>
            <p:ph type="title" hasCustomPrompt="1"/>
          </p:nvPr>
        </p:nvSpPr>
        <p:spPr>
          <a:xfrm>
            <a:off x="3022600" y="1250122"/>
            <a:ext cx="12242800" cy="1042908"/>
          </a:xfrm>
        </p:spPr>
        <p:txBody>
          <a:bodyPr anchor="b"/>
          <a:lstStyle>
            <a:lvl1pPr algn="ctr">
              <a:defRPr/>
            </a:lvl1pPr>
          </a:lstStyle>
          <a:p>
            <a:r>
              <a:rPr kumimoji="1" lang="en-US" altLang="ja-JP" dirty="0"/>
              <a:t>Slide title goes here</a:t>
            </a:r>
            <a:endParaRPr kumimoji="1" lang="ja-JP" altLang="en-US" dirty="0"/>
          </a:p>
        </p:txBody>
      </p:sp>
    </p:spTree>
    <p:extLst>
      <p:ext uri="{BB962C8B-B14F-4D97-AF65-F5344CB8AC3E}">
        <p14:creationId xmlns:p14="http://schemas.microsoft.com/office/powerpoint/2010/main" val="3529538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iterate type="wd">
                                    <p:tmPct val="10000"/>
                                  </p:iterate>
                                  <p:childTnLst>
                                    <p:set>
                                      <p:cBhvr>
                                        <p:cTn id="6" dur="1" fill="hold">
                                          <p:stCondLst>
                                            <p:cond delay="0"/>
                                          </p:stCondLst>
                                        </p:cTn>
                                        <p:tgtEl>
                                          <p:spTgt spid="32"/>
                                        </p:tgtEl>
                                        <p:attrNameLst>
                                          <p:attrName>style.visibility</p:attrName>
                                        </p:attrNameLst>
                                      </p:cBhvr>
                                      <p:to>
                                        <p:strVal val="visible"/>
                                      </p:to>
                                    </p:set>
                                    <p:anim calcmode="lin" valueType="num">
                                      <p:cBhvr additive="base">
                                        <p:cTn id="7" dur="1000" fill="hold"/>
                                        <p:tgtEl>
                                          <p:spTgt spid="32"/>
                                        </p:tgtEl>
                                        <p:attrNameLst>
                                          <p:attrName>ppt_x</p:attrName>
                                        </p:attrNameLst>
                                      </p:cBhvr>
                                      <p:tavLst>
                                        <p:tav tm="0">
                                          <p:val>
                                            <p:strVal val="#ppt_x"/>
                                          </p:val>
                                        </p:tav>
                                        <p:tav tm="100000">
                                          <p:val>
                                            <p:strVal val="#ppt_x"/>
                                          </p:val>
                                        </p:tav>
                                      </p:tavLst>
                                    </p:anim>
                                    <p:anim calcmode="lin" valueType="num">
                                      <p:cBhvr additive="base">
                                        <p:cTn id="8" dur="1000" fill="hold"/>
                                        <p:tgtEl>
                                          <p:spTgt spid="32"/>
                                        </p:tgtEl>
                                        <p:attrNameLst>
                                          <p:attrName>ppt_y</p:attrName>
                                        </p:attrNameLst>
                                      </p:cBhvr>
                                      <p:tavLst>
                                        <p:tav tm="0">
                                          <p:val>
                                            <p:strVal val="0-#ppt_h/2"/>
                                          </p:val>
                                        </p:tav>
                                        <p:tav tm="100000">
                                          <p:val>
                                            <p:strVal val="#ppt_y"/>
                                          </p:val>
                                        </p:tav>
                                      </p:tavLst>
                                    </p:anim>
                                  </p:childTnLst>
                                </p:cTn>
                              </p:par>
                            </p:childTnLst>
                          </p:cTn>
                        </p:par>
                        <p:par>
                          <p:cTn id="9" fill="hold">
                            <p:stCondLst>
                              <p:cond delay="1300"/>
                            </p:stCondLst>
                            <p:childTnLst>
                              <p:par>
                                <p:cTn id="10" presetID="2" presetClass="entr" presetSubtype="8" decel="100000" fill="hold" grpId="0" nodeType="afterEffect">
                                  <p:stCondLst>
                                    <p:cond delay="0"/>
                                  </p:stCondLst>
                                  <p:childTnLst>
                                    <p:set>
                                      <p:cBhvr>
                                        <p:cTn id="11" dur="1" fill="hold">
                                          <p:stCondLst>
                                            <p:cond delay="0"/>
                                          </p:stCondLst>
                                        </p:cTn>
                                        <p:tgtEl>
                                          <p:spTgt spid="25"/>
                                        </p:tgtEl>
                                        <p:attrNameLst>
                                          <p:attrName>style.visibility</p:attrName>
                                        </p:attrNameLst>
                                      </p:cBhvr>
                                      <p:to>
                                        <p:strVal val="visible"/>
                                      </p:to>
                                    </p:set>
                                    <p:anim calcmode="lin" valueType="num">
                                      <p:cBhvr additive="base">
                                        <p:cTn id="12" dur="1000" fill="hold"/>
                                        <p:tgtEl>
                                          <p:spTgt spid="25"/>
                                        </p:tgtEl>
                                        <p:attrNameLst>
                                          <p:attrName>ppt_x</p:attrName>
                                        </p:attrNameLst>
                                      </p:cBhvr>
                                      <p:tavLst>
                                        <p:tav tm="0">
                                          <p:val>
                                            <p:strVal val="0-#ppt_w/2"/>
                                          </p:val>
                                        </p:tav>
                                        <p:tav tm="100000">
                                          <p:val>
                                            <p:strVal val="#ppt_x"/>
                                          </p:val>
                                        </p:tav>
                                      </p:tavLst>
                                    </p:anim>
                                    <p:anim calcmode="lin" valueType="num">
                                      <p:cBhvr additive="base">
                                        <p:cTn id="13" dur="1000" fill="hold"/>
                                        <p:tgtEl>
                                          <p:spTgt spid="25"/>
                                        </p:tgtEl>
                                        <p:attrNameLst>
                                          <p:attrName>ppt_y</p:attrName>
                                        </p:attrNameLst>
                                      </p:cBhvr>
                                      <p:tavLst>
                                        <p:tav tm="0">
                                          <p:val>
                                            <p:strVal val="#ppt_y"/>
                                          </p:val>
                                        </p:tav>
                                        <p:tav tm="100000">
                                          <p:val>
                                            <p:strVal val="#ppt_y"/>
                                          </p:val>
                                        </p:tav>
                                      </p:tavLst>
                                    </p:anim>
                                  </p:childTnLst>
                                </p:cTn>
                              </p:par>
                              <p:par>
                                <p:cTn id="14" presetID="10" presetClass="entr" presetSubtype="0" fill="hold" grpId="1" nodeType="with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fade">
                                      <p:cBhvr>
                                        <p:cTn id="16" dur="1000"/>
                                        <p:tgtEl>
                                          <p:spTgt spid="25"/>
                                        </p:tgtEl>
                                      </p:cBhvr>
                                    </p:animEffect>
                                  </p:childTnLst>
                                </p:cTn>
                              </p:par>
                              <p:par>
                                <p:cTn id="17" presetID="2" presetClass="entr" presetSubtype="8" decel="10000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1000" fill="hold"/>
                                        <p:tgtEl>
                                          <p:spTgt spid="7"/>
                                        </p:tgtEl>
                                        <p:attrNameLst>
                                          <p:attrName>ppt_x</p:attrName>
                                        </p:attrNameLst>
                                      </p:cBhvr>
                                      <p:tavLst>
                                        <p:tav tm="0">
                                          <p:val>
                                            <p:strVal val="0-#ppt_w/2"/>
                                          </p:val>
                                        </p:tav>
                                        <p:tav tm="100000">
                                          <p:val>
                                            <p:strVal val="#ppt_x"/>
                                          </p:val>
                                        </p:tav>
                                      </p:tavLst>
                                    </p:anim>
                                    <p:anim calcmode="lin" valueType="num">
                                      <p:cBhvr additive="base">
                                        <p:cTn id="20" dur="1000" fill="hold"/>
                                        <p:tgtEl>
                                          <p:spTgt spid="7"/>
                                        </p:tgtEl>
                                        <p:attrNameLst>
                                          <p:attrName>ppt_y</p:attrName>
                                        </p:attrNameLst>
                                      </p:cBhvr>
                                      <p:tavLst>
                                        <p:tav tm="0">
                                          <p:val>
                                            <p:strVal val="#ppt_y"/>
                                          </p:val>
                                        </p:tav>
                                        <p:tav tm="100000">
                                          <p:val>
                                            <p:strVal val="#ppt_y"/>
                                          </p:val>
                                        </p:tav>
                                      </p:tavLst>
                                    </p:anim>
                                  </p:childTnLst>
                                </p:cTn>
                              </p:par>
                              <p:par>
                                <p:cTn id="21" presetID="10" presetClass="entr" presetSubtype="0" fill="hold" grpId="1" nodeType="with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1000"/>
                                        <p:tgtEl>
                                          <p:spTgt spid="7"/>
                                        </p:tgtEl>
                                      </p:cBhvr>
                                    </p:animEffect>
                                  </p:childTnLst>
                                </p:cTn>
                              </p:par>
                            </p:childTnLst>
                          </p:cTn>
                        </p:par>
                        <p:par>
                          <p:cTn id="24" fill="hold">
                            <p:stCondLst>
                              <p:cond delay="2300"/>
                            </p:stCondLst>
                            <p:childTnLst>
                              <p:par>
                                <p:cTn id="25" presetID="2" presetClass="entr" presetSubtype="8" decel="100000" fill="hold" grpId="0" nodeType="afterEffect">
                                  <p:stCondLst>
                                    <p:cond delay="0"/>
                                  </p:stCondLst>
                                  <p:childTnLst>
                                    <p:set>
                                      <p:cBhvr>
                                        <p:cTn id="26" dur="1" fill="hold">
                                          <p:stCondLst>
                                            <p:cond delay="0"/>
                                          </p:stCondLst>
                                        </p:cTn>
                                        <p:tgtEl>
                                          <p:spTgt spid="26"/>
                                        </p:tgtEl>
                                        <p:attrNameLst>
                                          <p:attrName>style.visibility</p:attrName>
                                        </p:attrNameLst>
                                      </p:cBhvr>
                                      <p:to>
                                        <p:strVal val="visible"/>
                                      </p:to>
                                    </p:set>
                                    <p:anim calcmode="lin" valueType="num">
                                      <p:cBhvr additive="base">
                                        <p:cTn id="27" dur="1000" fill="hold"/>
                                        <p:tgtEl>
                                          <p:spTgt spid="26"/>
                                        </p:tgtEl>
                                        <p:attrNameLst>
                                          <p:attrName>ppt_x</p:attrName>
                                        </p:attrNameLst>
                                      </p:cBhvr>
                                      <p:tavLst>
                                        <p:tav tm="0">
                                          <p:val>
                                            <p:strVal val="0-#ppt_w/2"/>
                                          </p:val>
                                        </p:tav>
                                        <p:tav tm="100000">
                                          <p:val>
                                            <p:strVal val="#ppt_x"/>
                                          </p:val>
                                        </p:tav>
                                      </p:tavLst>
                                    </p:anim>
                                    <p:anim calcmode="lin" valueType="num">
                                      <p:cBhvr additive="base">
                                        <p:cTn id="28" dur="1000" fill="hold"/>
                                        <p:tgtEl>
                                          <p:spTgt spid="26"/>
                                        </p:tgtEl>
                                        <p:attrNameLst>
                                          <p:attrName>ppt_y</p:attrName>
                                        </p:attrNameLst>
                                      </p:cBhvr>
                                      <p:tavLst>
                                        <p:tav tm="0">
                                          <p:val>
                                            <p:strVal val="#ppt_y"/>
                                          </p:val>
                                        </p:tav>
                                        <p:tav tm="100000">
                                          <p:val>
                                            <p:strVal val="#ppt_y"/>
                                          </p:val>
                                        </p:tav>
                                      </p:tavLst>
                                    </p:anim>
                                  </p:childTnLst>
                                </p:cTn>
                              </p:par>
                              <p:par>
                                <p:cTn id="29" presetID="10" presetClass="entr" presetSubtype="0" fill="hold" grpId="1" nodeType="withEffect">
                                  <p:stCondLst>
                                    <p:cond delay="0"/>
                                  </p:stCondLst>
                                  <p:childTnLst>
                                    <p:set>
                                      <p:cBhvr>
                                        <p:cTn id="30" dur="1" fill="hold">
                                          <p:stCondLst>
                                            <p:cond delay="0"/>
                                          </p:stCondLst>
                                        </p:cTn>
                                        <p:tgtEl>
                                          <p:spTgt spid="26"/>
                                        </p:tgtEl>
                                        <p:attrNameLst>
                                          <p:attrName>style.visibility</p:attrName>
                                        </p:attrNameLst>
                                      </p:cBhvr>
                                      <p:to>
                                        <p:strVal val="visible"/>
                                      </p:to>
                                    </p:set>
                                    <p:animEffect transition="in" filter="fade">
                                      <p:cBhvr>
                                        <p:cTn id="31" dur="1000"/>
                                        <p:tgtEl>
                                          <p:spTgt spid="26"/>
                                        </p:tgtEl>
                                      </p:cBhvr>
                                    </p:animEffect>
                                  </p:childTnLst>
                                </p:cTn>
                              </p:par>
                              <p:par>
                                <p:cTn id="32" presetID="2" presetClass="entr" presetSubtype="8" decel="100000" fill="hold" grpId="0" nodeType="withEffect">
                                  <p:stCondLst>
                                    <p:cond delay="0"/>
                                  </p:stCondLst>
                                  <p:childTnLst>
                                    <p:set>
                                      <p:cBhvr>
                                        <p:cTn id="33" dur="1" fill="hold">
                                          <p:stCondLst>
                                            <p:cond delay="0"/>
                                          </p:stCondLst>
                                        </p:cTn>
                                        <p:tgtEl>
                                          <p:spTgt spid="27"/>
                                        </p:tgtEl>
                                        <p:attrNameLst>
                                          <p:attrName>style.visibility</p:attrName>
                                        </p:attrNameLst>
                                      </p:cBhvr>
                                      <p:to>
                                        <p:strVal val="visible"/>
                                      </p:to>
                                    </p:set>
                                    <p:anim calcmode="lin" valueType="num">
                                      <p:cBhvr additive="base">
                                        <p:cTn id="34" dur="1000" fill="hold"/>
                                        <p:tgtEl>
                                          <p:spTgt spid="27"/>
                                        </p:tgtEl>
                                        <p:attrNameLst>
                                          <p:attrName>ppt_x</p:attrName>
                                        </p:attrNameLst>
                                      </p:cBhvr>
                                      <p:tavLst>
                                        <p:tav tm="0">
                                          <p:val>
                                            <p:strVal val="0-#ppt_w/2"/>
                                          </p:val>
                                        </p:tav>
                                        <p:tav tm="100000">
                                          <p:val>
                                            <p:strVal val="#ppt_x"/>
                                          </p:val>
                                        </p:tav>
                                      </p:tavLst>
                                    </p:anim>
                                    <p:anim calcmode="lin" valueType="num">
                                      <p:cBhvr additive="base">
                                        <p:cTn id="35" dur="1000" fill="hold"/>
                                        <p:tgtEl>
                                          <p:spTgt spid="27"/>
                                        </p:tgtEl>
                                        <p:attrNameLst>
                                          <p:attrName>ppt_y</p:attrName>
                                        </p:attrNameLst>
                                      </p:cBhvr>
                                      <p:tavLst>
                                        <p:tav tm="0">
                                          <p:val>
                                            <p:strVal val="#ppt_y"/>
                                          </p:val>
                                        </p:tav>
                                        <p:tav tm="100000">
                                          <p:val>
                                            <p:strVal val="#ppt_y"/>
                                          </p:val>
                                        </p:tav>
                                      </p:tavLst>
                                    </p:anim>
                                  </p:childTnLst>
                                </p:cTn>
                              </p:par>
                              <p:par>
                                <p:cTn id="36" presetID="10" presetClass="entr" presetSubtype="0" fill="hold" grpId="1" nodeType="withEffect">
                                  <p:stCondLst>
                                    <p:cond delay="0"/>
                                  </p:stCondLst>
                                  <p:childTnLst>
                                    <p:set>
                                      <p:cBhvr>
                                        <p:cTn id="37" dur="1" fill="hold">
                                          <p:stCondLst>
                                            <p:cond delay="0"/>
                                          </p:stCondLst>
                                        </p:cTn>
                                        <p:tgtEl>
                                          <p:spTgt spid="27"/>
                                        </p:tgtEl>
                                        <p:attrNameLst>
                                          <p:attrName>style.visibility</p:attrName>
                                        </p:attrNameLst>
                                      </p:cBhvr>
                                      <p:to>
                                        <p:strVal val="visible"/>
                                      </p:to>
                                    </p:set>
                                    <p:animEffect transition="in" filter="fade">
                                      <p:cBhvr>
                                        <p:cTn id="38" dur="1000"/>
                                        <p:tgtEl>
                                          <p:spTgt spid="27"/>
                                        </p:tgtEl>
                                      </p:cBhvr>
                                    </p:animEffect>
                                  </p:childTnLst>
                                </p:cTn>
                              </p:par>
                            </p:childTnLst>
                          </p:cTn>
                        </p:par>
                        <p:par>
                          <p:cTn id="39" fill="hold">
                            <p:stCondLst>
                              <p:cond delay="3300"/>
                            </p:stCondLst>
                            <p:childTnLst>
                              <p:par>
                                <p:cTn id="40" presetID="2" presetClass="entr" presetSubtype="8" decel="100000" fill="hold" grpId="0" nodeType="afterEffect">
                                  <p:stCondLst>
                                    <p:cond delay="0"/>
                                  </p:stCondLst>
                                  <p:childTnLst>
                                    <p:set>
                                      <p:cBhvr>
                                        <p:cTn id="41" dur="1" fill="hold">
                                          <p:stCondLst>
                                            <p:cond delay="0"/>
                                          </p:stCondLst>
                                        </p:cTn>
                                        <p:tgtEl>
                                          <p:spTgt spid="28"/>
                                        </p:tgtEl>
                                        <p:attrNameLst>
                                          <p:attrName>style.visibility</p:attrName>
                                        </p:attrNameLst>
                                      </p:cBhvr>
                                      <p:to>
                                        <p:strVal val="visible"/>
                                      </p:to>
                                    </p:set>
                                    <p:anim calcmode="lin" valueType="num">
                                      <p:cBhvr additive="base">
                                        <p:cTn id="42" dur="1000" fill="hold"/>
                                        <p:tgtEl>
                                          <p:spTgt spid="28"/>
                                        </p:tgtEl>
                                        <p:attrNameLst>
                                          <p:attrName>ppt_x</p:attrName>
                                        </p:attrNameLst>
                                      </p:cBhvr>
                                      <p:tavLst>
                                        <p:tav tm="0">
                                          <p:val>
                                            <p:strVal val="0-#ppt_w/2"/>
                                          </p:val>
                                        </p:tav>
                                        <p:tav tm="100000">
                                          <p:val>
                                            <p:strVal val="#ppt_x"/>
                                          </p:val>
                                        </p:tav>
                                      </p:tavLst>
                                    </p:anim>
                                    <p:anim calcmode="lin" valueType="num">
                                      <p:cBhvr additive="base">
                                        <p:cTn id="43" dur="1000" fill="hold"/>
                                        <p:tgtEl>
                                          <p:spTgt spid="28"/>
                                        </p:tgtEl>
                                        <p:attrNameLst>
                                          <p:attrName>ppt_y</p:attrName>
                                        </p:attrNameLst>
                                      </p:cBhvr>
                                      <p:tavLst>
                                        <p:tav tm="0">
                                          <p:val>
                                            <p:strVal val="#ppt_y"/>
                                          </p:val>
                                        </p:tav>
                                        <p:tav tm="100000">
                                          <p:val>
                                            <p:strVal val="#ppt_y"/>
                                          </p:val>
                                        </p:tav>
                                      </p:tavLst>
                                    </p:anim>
                                  </p:childTnLst>
                                </p:cTn>
                              </p:par>
                              <p:par>
                                <p:cTn id="44" presetID="10" presetClass="entr" presetSubtype="0" fill="hold" grpId="1" nodeType="withEffect">
                                  <p:stCondLst>
                                    <p:cond delay="0"/>
                                  </p:stCondLst>
                                  <p:childTnLst>
                                    <p:set>
                                      <p:cBhvr>
                                        <p:cTn id="45" dur="1" fill="hold">
                                          <p:stCondLst>
                                            <p:cond delay="0"/>
                                          </p:stCondLst>
                                        </p:cTn>
                                        <p:tgtEl>
                                          <p:spTgt spid="28"/>
                                        </p:tgtEl>
                                        <p:attrNameLst>
                                          <p:attrName>style.visibility</p:attrName>
                                        </p:attrNameLst>
                                      </p:cBhvr>
                                      <p:to>
                                        <p:strVal val="visible"/>
                                      </p:to>
                                    </p:set>
                                    <p:animEffect transition="in" filter="fade">
                                      <p:cBhvr>
                                        <p:cTn id="46" dur="1000"/>
                                        <p:tgtEl>
                                          <p:spTgt spid="28"/>
                                        </p:tgtEl>
                                      </p:cBhvr>
                                    </p:animEffect>
                                  </p:childTnLst>
                                </p:cTn>
                              </p:par>
                              <p:par>
                                <p:cTn id="47" presetID="2" presetClass="entr" presetSubtype="8" decel="100000" fill="hold" grpId="0" nodeType="withEffect">
                                  <p:stCondLst>
                                    <p:cond delay="0"/>
                                  </p:stCondLst>
                                  <p:childTnLst>
                                    <p:set>
                                      <p:cBhvr>
                                        <p:cTn id="48" dur="1" fill="hold">
                                          <p:stCondLst>
                                            <p:cond delay="0"/>
                                          </p:stCondLst>
                                        </p:cTn>
                                        <p:tgtEl>
                                          <p:spTgt spid="29"/>
                                        </p:tgtEl>
                                        <p:attrNameLst>
                                          <p:attrName>style.visibility</p:attrName>
                                        </p:attrNameLst>
                                      </p:cBhvr>
                                      <p:to>
                                        <p:strVal val="visible"/>
                                      </p:to>
                                    </p:set>
                                    <p:anim calcmode="lin" valueType="num">
                                      <p:cBhvr additive="base">
                                        <p:cTn id="49" dur="1000" fill="hold"/>
                                        <p:tgtEl>
                                          <p:spTgt spid="29"/>
                                        </p:tgtEl>
                                        <p:attrNameLst>
                                          <p:attrName>ppt_x</p:attrName>
                                        </p:attrNameLst>
                                      </p:cBhvr>
                                      <p:tavLst>
                                        <p:tav tm="0">
                                          <p:val>
                                            <p:strVal val="0-#ppt_w/2"/>
                                          </p:val>
                                        </p:tav>
                                        <p:tav tm="100000">
                                          <p:val>
                                            <p:strVal val="#ppt_x"/>
                                          </p:val>
                                        </p:tav>
                                      </p:tavLst>
                                    </p:anim>
                                    <p:anim calcmode="lin" valueType="num">
                                      <p:cBhvr additive="base">
                                        <p:cTn id="50" dur="1000" fill="hold"/>
                                        <p:tgtEl>
                                          <p:spTgt spid="29"/>
                                        </p:tgtEl>
                                        <p:attrNameLst>
                                          <p:attrName>ppt_y</p:attrName>
                                        </p:attrNameLst>
                                      </p:cBhvr>
                                      <p:tavLst>
                                        <p:tav tm="0">
                                          <p:val>
                                            <p:strVal val="#ppt_y"/>
                                          </p:val>
                                        </p:tav>
                                        <p:tav tm="100000">
                                          <p:val>
                                            <p:strVal val="#ppt_y"/>
                                          </p:val>
                                        </p:tav>
                                      </p:tavLst>
                                    </p:anim>
                                  </p:childTnLst>
                                </p:cTn>
                              </p:par>
                              <p:par>
                                <p:cTn id="51" presetID="10" presetClass="entr" presetSubtype="0" fill="hold" grpId="1" nodeType="withEffect">
                                  <p:stCondLst>
                                    <p:cond delay="0"/>
                                  </p:stCondLst>
                                  <p:childTnLst>
                                    <p:set>
                                      <p:cBhvr>
                                        <p:cTn id="52" dur="1" fill="hold">
                                          <p:stCondLst>
                                            <p:cond delay="0"/>
                                          </p:stCondLst>
                                        </p:cTn>
                                        <p:tgtEl>
                                          <p:spTgt spid="29"/>
                                        </p:tgtEl>
                                        <p:attrNameLst>
                                          <p:attrName>style.visibility</p:attrName>
                                        </p:attrNameLst>
                                      </p:cBhvr>
                                      <p:to>
                                        <p:strVal val="visible"/>
                                      </p:to>
                                    </p:set>
                                    <p:animEffect transition="in" filter="fade">
                                      <p:cBhvr>
                                        <p:cTn id="53" dur="1000"/>
                                        <p:tgtEl>
                                          <p:spTgt spid="29"/>
                                        </p:tgtEl>
                                      </p:cBhvr>
                                    </p:animEffect>
                                  </p:childTnLst>
                                </p:cTn>
                              </p:par>
                            </p:childTnLst>
                          </p:cTn>
                        </p:par>
                        <p:par>
                          <p:cTn id="54" fill="hold">
                            <p:stCondLst>
                              <p:cond delay="4300"/>
                            </p:stCondLst>
                            <p:childTnLst>
                              <p:par>
                                <p:cTn id="55" presetID="10" presetClass="entr" presetSubtype="0" fill="hold" grpId="0" nodeType="afterEffect">
                                  <p:stCondLst>
                                    <p:cond delay="250"/>
                                  </p:stCondLst>
                                  <p:childTnLst>
                                    <p:set>
                                      <p:cBhvr>
                                        <p:cTn id="56" dur="1" fill="hold">
                                          <p:stCondLst>
                                            <p:cond delay="0"/>
                                          </p:stCondLst>
                                        </p:cTn>
                                        <p:tgtEl>
                                          <p:spTgt spid="31"/>
                                        </p:tgtEl>
                                        <p:attrNameLst>
                                          <p:attrName>style.visibility</p:attrName>
                                        </p:attrNameLst>
                                      </p:cBhvr>
                                      <p:to>
                                        <p:strVal val="visible"/>
                                      </p:to>
                                    </p:set>
                                    <p:animEffect transition="in" filter="fade">
                                      <p:cBhvr>
                                        <p:cTn id="5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5" grpId="1" animBg="1"/>
      <p:bldP spid="7" grpId="0">
        <p:tmplLst>
          <p:tmpl>
            <p:tnLst>
              <p:par>
                <p:cTn presetID="2" presetClass="entr" presetSubtype="8" decel="100000" fill="hold" nodeType="with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1000" fill="hold"/>
                        <p:tgtEl>
                          <p:spTgt spid="7"/>
                        </p:tgtEl>
                        <p:attrNameLst>
                          <p:attrName>ppt_x</p:attrName>
                        </p:attrNameLst>
                      </p:cBhvr>
                      <p:tavLst>
                        <p:tav tm="0">
                          <p:val>
                            <p:strVal val="0-#ppt_w/2"/>
                          </p:val>
                        </p:tav>
                        <p:tav tm="100000">
                          <p:val>
                            <p:strVal val="#ppt_x"/>
                          </p:val>
                        </p:tav>
                      </p:tavLst>
                    </p:anim>
                    <p:anim calcmode="lin" valueType="num">
                      <p:cBhvr additive="base">
                        <p:cTn dur="1000" fill="hold"/>
                        <p:tgtEl>
                          <p:spTgt spid="7"/>
                        </p:tgtEl>
                        <p:attrNameLst>
                          <p:attrName>ppt_y</p:attrName>
                        </p:attrNameLst>
                      </p:cBhvr>
                      <p:tavLst>
                        <p:tav tm="0">
                          <p:val>
                            <p:strVal val="#ppt_y"/>
                          </p:val>
                        </p:tav>
                        <p:tav tm="100000">
                          <p:val>
                            <p:strVal val="#ppt_y"/>
                          </p:val>
                        </p:tav>
                      </p:tavLst>
                    </p:anim>
                  </p:childTnLst>
                </p:cTn>
              </p:par>
            </p:tnLst>
          </p:tmpl>
        </p:tmplLst>
      </p:bldP>
      <p:bldP spid="7" grpId="1">
        <p:tmplLst>
          <p:tmpl>
            <p:tnLst>
              <p:par>
                <p:cTn presetID="10" presetClass="entr" presetSubtype="0"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1000"/>
                        <p:tgtEl>
                          <p:spTgt spid="7"/>
                        </p:tgtEl>
                      </p:cBhvr>
                    </p:animEffect>
                  </p:childTnLst>
                </p:cTn>
              </p:par>
            </p:tnLst>
          </p:tmpl>
        </p:tmplLst>
      </p:bldP>
      <p:bldP spid="26" grpId="0" animBg="1"/>
      <p:bldP spid="26" grpId="1" animBg="1"/>
      <p:bldP spid="27" grpId="0">
        <p:tmplLst>
          <p:tmpl>
            <p:tnLst>
              <p:par>
                <p:cTn presetID="2" presetClass="entr" presetSubtype="8" decel="100000" fill="hold" nodeType="withEffect">
                  <p:stCondLst>
                    <p:cond delay="0"/>
                  </p:stCondLst>
                  <p:childTnLst>
                    <p:set>
                      <p:cBhvr>
                        <p:cTn dur="1" fill="hold">
                          <p:stCondLst>
                            <p:cond delay="0"/>
                          </p:stCondLst>
                        </p:cTn>
                        <p:tgtEl>
                          <p:spTgt spid="27"/>
                        </p:tgtEl>
                        <p:attrNameLst>
                          <p:attrName>style.visibility</p:attrName>
                        </p:attrNameLst>
                      </p:cBhvr>
                      <p:to>
                        <p:strVal val="visible"/>
                      </p:to>
                    </p:set>
                    <p:anim calcmode="lin" valueType="num">
                      <p:cBhvr additive="base">
                        <p:cTn dur="1000" fill="hold"/>
                        <p:tgtEl>
                          <p:spTgt spid="27"/>
                        </p:tgtEl>
                        <p:attrNameLst>
                          <p:attrName>ppt_x</p:attrName>
                        </p:attrNameLst>
                      </p:cBhvr>
                      <p:tavLst>
                        <p:tav tm="0">
                          <p:val>
                            <p:strVal val="0-#ppt_w/2"/>
                          </p:val>
                        </p:tav>
                        <p:tav tm="100000">
                          <p:val>
                            <p:strVal val="#ppt_x"/>
                          </p:val>
                        </p:tav>
                      </p:tavLst>
                    </p:anim>
                    <p:anim calcmode="lin" valueType="num">
                      <p:cBhvr additive="base">
                        <p:cTn dur="1000" fill="hold"/>
                        <p:tgtEl>
                          <p:spTgt spid="27"/>
                        </p:tgtEl>
                        <p:attrNameLst>
                          <p:attrName>ppt_y</p:attrName>
                        </p:attrNameLst>
                      </p:cBhvr>
                      <p:tavLst>
                        <p:tav tm="0">
                          <p:val>
                            <p:strVal val="#ppt_y"/>
                          </p:val>
                        </p:tav>
                        <p:tav tm="100000">
                          <p:val>
                            <p:strVal val="#ppt_y"/>
                          </p:val>
                        </p:tav>
                      </p:tavLst>
                    </p:anim>
                  </p:childTnLst>
                </p:cTn>
              </p:par>
            </p:tnLst>
          </p:tmpl>
        </p:tmplLst>
      </p:bldP>
      <p:bldP spid="27" grpId="1">
        <p:tmplLst>
          <p:tmpl>
            <p:tnLst>
              <p:par>
                <p:cTn presetID="10" presetClass="entr" presetSubtype="0" fill="hold" nodeType="with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fade">
                      <p:cBhvr>
                        <p:cTn dur="1000"/>
                        <p:tgtEl>
                          <p:spTgt spid="27"/>
                        </p:tgtEl>
                      </p:cBhvr>
                    </p:animEffect>
                  </p:childTnLst>
                </p:cTn>
              </p:par>
            </p:tnLst>
          </p:tmpl>
        </p:tmplLst>
      </p:bldP>
      <p:bldP spid="28" grpId="0" animBg="1"/>
      <p:bldP spid="28" grpId="1" animBg="1"/>
      <p:bldP spid="29" grpId="0">
        <p:tmplLst>
          <p:tmpl>
            <p:tnLst>
              <p:par>
                <p:cTn presetID="2" presetClass="entr" presetSubtype="8" decel="100000" fill="hold" nodeType="withEffect">
                  <p:stCondLst>
                    <p:cond delay="0"/>
                  </p:stCondLst>
                  <p:childTnLst>
                    <p:set>
                      <p:cBhvr>
                        <p:cTn dur="1" fill="hold">
                          <p:stCondLst>
                            <p:cond delay="0"/>
                          </p:stCondLst>
                        </p:cTn>
                        <p:tgtEl>
                          <p:spTgt spid="29"/>
                        </p:tgtEl>
                        <p:attrNameLst>
                          <p:attrName>style.visibility</p:attrName>
                        </p:attrNameLst>
                      </p:cBhvr>
                      <p:to>
                        <p:strVal val="visible"/>
                      </p:to>
                    </p:set>
                    <p:anim calcmode="lin" valueType="num">
                      <p:cBhvr additive="base">
                        <p:cTn dur="1000" fill="hold"/>
                        <p:tgtEl>
                          <p:spTgt spid="29"/>
                        </p:tgtEl>
                        <p:attrNameLst>
                          <p:attrName>ppt_x</p:attrName>
                        </p:attrNameLst>
                      </p:cBhvr>
                      <p:tavLst>
                        <p:tav tm="0">
                          <p:val>
                            <p:strVal val="0-#ppt_w/2"/>
                          </p:val>
                        </p:tav>
                        <p:tav tm="100000">
                          <p:val>
                            <p:strVal val="#ppt_x"/>
                          </p:val>
                        </p:tav>
                      </p:tavLst>
                    </p:anim>
                    <p:anim calcmode="lin" valueType="num">
                      <p:cBhvr additive="base">
                        <p:cTn dur="1000" fill="hold"/>
                        <p:tgtEl>
                          <p:spTgt spid="29"/>
                        </p:tgtEl>
                        <p:attrNameLst>
                          <p:attrName>ppt_y</p:attrName>
                        </p:attrNameLst>
                      </p:cBhvr>
                      <p:tavLst>
                        <p:tav tm="0">
                          <p:val>
                            <p:strVal val="#ppt_y"/>
                          </p:val>
                        </p:tav>
                        <p:tav tm="100000">
                          <p:val>
                            <p:strVal val="#ppt_y"/>
                          </p:val>
                        </p:tav>
                      </p:tavLst>
                    </p:anim>
                  </p:childTnLst>
                </p:cTn>
              </p:par>
            </p:tnLst>
          </p:tmpl>
        </p:tmplLst>
      </p:bldP>
      <p:bldP spid="29" grpId="1">
        <p:tmplLst>
          <p:tmpl>
            <p:tnLst>
              <p:par>
                <p:cTn presetID="10" presetClass="entr" presetSubtype="0" fill="hold" nodeType="with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fade">
                      <p:cBhvr>
                        <p:cTn dur="1000"/>
                        <p:tgtEl>
                          <p:spTgt spid="29"/>
                        </p:tgtEl>
                      </p:cBhvr>
                    </p:animEffect>
                  </p:childTnLst>
                </p:cTn>
              </p:par>
            </p:tnLst>
          </p:tmpl>
        </p:tmplLst>
      </p:bldP>
      <p:bldP spid="31" grpId="0">
        <p:tmplLst>
          <p:tmpl>
            <p:tnLst>
              <p:par>
                <p:cTn presetID="10" presetClass="entr" presetSubtype="0" fill="hold" nodeType="afterEffect">
                  <p:stCondLst>
                    <p:cond delay="250"/>
                  </p:stCondLst>
                  <p:childTnLst>
                    <p:set>
                      <p:cBhvr>
                        <p:cTn dur="1" fill="hold">
                          <p:stCondLst>
                            <p:cond delay="0"/>
                          </p:stCondLst>
                        </p:cTn>
                        <p:tgtEl>
                          <p:spTgt spid="31"/>
                        </p:tgtEl>
                        <p:attrNameLst>
                          <p:attrName>style.visibility</p:attrName>
                        </p:attrNameLst>
                      </p:cBhvr>
                      <p:to>
                        <p:strVal val="visible"/>
                      </p:to>
                    </p:set>
                    <p:animEffect transition="in" filter="fade">
                      <p:cBhvr>
                        <p:cTn dur="500"/>
                        <p:tgtEl>
                          <p:spTgt spid="31"/>
                        </p:tgtEl>
                      </p:cBhvr>
                    </p:animEffect>
                  </p:childTnLst>
                </p:cTn>
              </p:par>
            </p:tnLst>
          </p:tmpl>
        </p:tmplLst>
      </p:bldP>
      <p:bldP spid="32" grpId="0"/>
    </p:bld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4 arrows ">
    <p:spTree>
      <p:nvGrpSpPr>
        <p:cNvPr id="1" name=""/>
        <p:cNvGrpSpPr/>
        <p:nvPr/>
      </p:nvGrpSpPr>
      <p:grpSpPr>
        <a:xfrm>
          <a:off x="0" y="0"/>
          <a:ext cx="0" cy="0"/>
          <a:chOff x="0" y="0"/>
          <a:chExt cx="0" cy="0"/>
        </a:xfrm>
      </p:grpSpPr>
      <p:sp>
        <p:nvSpPr>
          <p:cNvPr id="26" name="Freeform: Shape 25"/>
          <p:cNvSpPr/>
          <p:nvPr userDrawn="1"/>
        </p:nvSpPr>
        <p:spPr>
          <a:xfrm>
            <a:off x="5287954" y="3450053"/>
            <a:ext cx="3815617" cy="3002414"/>
          </a:xfrm>
          <a:custGeom>
            <a:avLst/>
            <a:gdLst>
              <a:gd name="connsiteX0" fmla="*/ 2453010 w 4044119"/>
              <a:gd name="connsiteY0" fmla="*/ 0 h 3182217"/>
              <a:gd name="connsiteX1" fmla="*/ 3630386 w 4044119"/>
              <a:gd name="connsiteY1" fmla="*/ 1177376 h 3182217"/>
              <a:gd name="connsiteX2" fmla="*/ 3751565 w 4044119"/>
              <a:gd name="connsiteY2" fmla="*/ 1298555 h 3182217"/>
              <a:gd name="connsiteX3" fmla="*/ 3915229 w 4044119"/>
              <a:gd name="connsiteY3" fmla="*/ 1462219 h 3182217"/>
              <a:gd name="connsiteX4" fmla="*/ 4044119 w 4044119"/>
              <a:gd name="connsiteY4" fmla="*/ 1591109 h 3182217"/>
              <a:gd name="connsiteX5" fmla="*/ 3915229 w 4044119"/>
              <a:gd name="connsiteY5" fmla="*/ 1719999 h 3182217"/>
              <a:gd name="connsiteX6" fmla="*/ 3751566 w 4044119"/>
              <a:gd name="connsiteY6" fmla="*/ 1883662 h 3182217"/>
              <a:gd name="connsiteX7" fmla="*/ 3630386 w 4044119"/>
              <a:gd name="connsiteY7" fmla="*/ 2004842 h 3182217"/>
              <a:gd name="connsiteX8" fmla="*/ 3630386 w 4044119"/>
              <a:gd name="connsiteY8" fmla="*/ 2004842 h 3182217"/>
              <a:gd name="connsiteX9" fmla="*/ 2453010 w 4044119"/>
              <a:gd name="connsiteY9" fmla="*/ 3182217 h 3182217"/>
              <a:gd name="connsiteX10" fmla="*/ 2039277 w 4044119"/>
              <a:gd name="connsiteY10" fmla="*/ 2768484 h 3182217"/>
              <a:gd name="connsiteX11" fmla="*/ 2924099 w 4044119"/>
              <a:gd name="connsiteY11" fmla="*/ 1883662 h 3182217"/>
              <a:gd name="connsiteX12" fmla="*/ 0 w 4044119"/>
              <a:gd name="connsiteY12" fmla="*/ 1883662 h 3182217"/>
              <a:gd name="connsiteX13" fmla="*/ 0 w 4044119"/>
              <a:gd name="connsiteY13" fmla="*/ 1298555 h 3182217"/>
              <a:gd name="connsiteX14" fmla="*/ 2924099 w 4044119"/>
              <a:gd name="connsiteY14" fmla="*/ 1298555 h 3182217"/>
              <a:gd name="connsiteX15" fmla="*/ 2039277 w 4044119"/>
              <a:gd name="connsiteY15" fmla="*/ 413733 h 3182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044119" h="3182217">
                <a:moveTo>
                  <a:pt x="2453010" y="0"/>
                </a:moveTo>
                <a:lnTo>
                  <a:pt x="3630386" y="1177376"/>
                </a:lnTo>
                <a:lnTo>
                  <a:pt x="3751565" y="1298555"/>
                </a:lnTo>
                <a:lnTo>
                  <a:pt x="3915229" y="1462219"/>
                </a:lnTo>
                <a:lnTo>
                  <a:pt x="4044119" y="1591109"/>
                </a:lnTo>
                <a:lnTo>
                  <a:pt x="3915229" y="1719999"/>
                </a:lnTo>
                <a:lnTo>
                  <a:pt x="3751566" y="1883662"/>
                </a:lnTo>
                <a:lnTo>
                  <a:pt x="3630386" y="2004842"/>
                </a:lnTo>
                <a:lnTo>
                  <a:pt x="3630386" y="2004842"/>
                </a:lnTo>
                <a:lnTo>
                  <a:pt x="2453010" y="3182217"/>
                </a:lnTo>
                <a:lnTo>
                  <a:pt x="2039277" y="2768484"/>
                </a:lnTo>
                <a:lnTo>
                  <a:pt x="2924099" y="1883662"/>
                </a:lnTo>
                <a:lnTo>
                  <a:pt x="0" y="1883662"/>
                </a:lnTo>
                <a:lnTo>
                  <a:pt x="0" y="1298555"/>
                </a:lnTo>
                <a:lnTo>
                  <a:pt x="2924099" y="1298555"/>
                </a:lnTo>
                <a:lnTo>
                  <a:pt x="2039277" y="413733"/>
                </a:lnTo>
                <a:close/>
              </a:path>
            </a:pathLst>
          </a:cu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7" name="Text Placeholder 5"/>
          <p:cNvSpPr>
            <a:spLocks noGrp="1"/>
          </p:cNvSpPr>
          <p:nvPr>
            <p:ph type="body" sz="quarter" idx="26" hasCustomPrompt="1"/>
          </p:nvPr>
        </p:nvSpPr>
        <p:spPr>
          <a:xfrm>
            <a:off x="5357010" y="4642341"/>
            <a:ext cx="3248651" cy="598048"/>
          </a:xfrm>
        </p:spPr>
        <p:txBody>
          <a:bodyPr anchor="ctr">
            <a:normAutofit/>
          </a:bodyPr>
          <a:lstStyle>
            <a:lvl1pPr marL="0" indent="0" algn="ctr">
              <a:lnSpc>
                <a:spcPct val="100000"/>
              </a:lnSpc>
              <a:spcBef>
                <a:spcPts val="0"/>
              </a:spcBef>
              <a:buFontTx/>
              <a:buNone/>
              <a:defRPr sz="2800">
                <a:solidFill>
                  <a:schemeClr val="tx1"/>
                </a:solidFill>
                <a:latin typeface="+mj-lt"/>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Word</a:t>
            </a:r>
            <a:endParaRPr kumimoji="1" lang="ja-JP" altLang="en-US" dirty="0"/>
          </a:p>
        </p:txBody>
      </p:sp>
      <p:sp>
        <p:nvSpPr>
          <p:cNvPr id="3" name="Footer Placeholder 2"/>
          <p:cNvSpPr>
            <a:spLocks noGrp="1"/>
          </p:cNvSpPr>
          <p:nvPr>
            <p:ph type="ftr" sz="quarter" idx="10"/>
          </p:nvPr>
        </p:nvSpPr>
        <p:spPr/>
        <p:txBody>
          <a:bodyPr/>
          <a:lstStyle/>
          <a:p>
            <a:r>
              <a:rPr kumimoji="1" lang="en-US" altLang="ja-JP"/>
              <a:t>The Power of PowerPoint - thepopp.com</a:t>
            </a:r>
            <a:endParaRPr kumimoji="1" lang="ja-JP" altLang="en-US" dirty="0"/>
          </a:p>
        </p:txBody>
      </p:sp>
      <p:sp>
        <p:nvSpPr>
          <p:cNvPr id="4" name="Slide Number Placeholder 3"/>
          <p:cNvSpPr>
            <a:spLocks noGrp="1"/>
          </p:cNvSpPr>
          <p:nvPr>
            <p:ph type="sldNum" sz="quarter" idx="11"/>
          </p:nvPr>
        </p:nvSpPr>
        <p:spPr/>
        <p:txBody>
          <a:bodyPr/>
          <a:lstStyle/>
          <a:p>
            <a:fld id="{B54AD89C-DF1E-4948-B597-5DD47B34A9CA}" type="slidenum">
              <a:rPr kumimoji="1" lang="ja-JP" altLang="en-US" smtClean="0"/>
              <a:pPr/>
              <a:t>‹#›</a:t>
            </a:fld>
            <a:endParaRPr kumimoji="1" lang="ja-JP" altLang="en-US" dirty="0"/>
          </a:p>
        </p:txBody>
      </p:sp>
      <p:sp>
        <p:nvSpPr>
          <p:cNvPr id="25" name="Freeform: Shape 24"/>
          <p:cNvSpPr/>
          <p:nvPr userDrawn="1"/>
        </p:nvSpPr>
        <p:spPr>
          <a:xfrm>
            <a:off x="1403350" y="3450053"/>
            <a:ext cx="3815617" cy="3002414"/>
          </a:xfrm>
          <a:custGeom>
            <a:avLst/>
            <a:gdLst>
              <a:gd name="connsiteX0" fmla="*/ 2453010 w 4044119"/>
              <a:gd name="connsiteY0" fmla="*/ 0 h 3182217"/>
              <a:gd name="connsiteX1" fmla="*/ 3630386 w 4044119"/>
              <a:gd name="connsiteY1" fmla="*/ 1177376 h 3182217"/>
              <a:gd name="connsiteX2" fmla="*/ 3751565 w 4044119"/>
              <a:gd name="connsiteY2" fmla="*/ 1298555 h 3182217"/>
              <a:gd name="connsiteX3" fmla="*/ 3915229 w 4044119"/>
              <a:gd name="connsiteY3" fmla="*/ 1462219 h 3182217"/>
              <a:gd name="connsiteX4" fmla="*/ 4044119 w 4044119"/>
              <a:gd name="connsiteY4" fmla="*/ 1591109 h 3182217"/>
              <a:gd name="connsiteX5" fmla="*/ 3915229 w 4044119"/>
              <a:gd name="connsiteY5" fmla="*/ 1719999 h 3182217"/>
              <a:gd name="connsiteX6" fmla="*/ 3751566 w 4044119"/>
              <a:gd name="connsiteY6" fmla="*/ 1883662 h 3182217"/>
              <a:gd name="connsiteX7" fmla="*/ 3630386 w 4044119"/>
              <a:gd name="connsiteY7" fmla="*/ 2004842 h 3182217"/>
              <a:gd name="connsiteX8" fmla="*/ 3630386 w 4044119"/>
              <a:gd name="connsiteY8" fmla="*/ 2004842 h 3182217"/>
              <a:gd name="connsiteX9" fmla="*/ 2453010 w 4044119"/>
              <a:gd name="connsiteY9" fmla="*/ 3182217 h 3182217"/>
              <a:gd name="connsiteX10" fmla="*/ 2039277 w 4044119"/>
              <a:gd name="connsiteY10" fmla="*/ 2768484 h 3182217"/>
              <a:gd name="connsiteX11" fmla="*/ 2924099 w 4044119"/>
              <a:gd name="connsiteY11" fmla="*/ 1883662 h 3182217"/>
              <a:gd name="connsiteX12" fmla="*/ 0 w 4044119"/>
              <a:gd name="connsiteY12" fmla="*/ 1883662 h 3182217"/>
              <a:gd name="connsiteX13" fmla="*/ 0 w 4044119"/>
              <a:gd name="connsiteY13" fmla="*/ 1298555 h 3182217"/>
              <a:gd name="connsiteX14" fmla="*/ 2924099 w 4044119"/>
              <a:gd name="connsiteY14" fmla="*/ 1298555 h 3182217"/>
              <a:gd name="connsiteX15" fmla="*/ 2039277 w 4044119"/>
              <a:gd name="connsiteY15" fmla="*/ 413733 h 3182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044119" h="3182217">
                <a:moveTo>
                  <a:pt x="2453010" y="0"/>
                </a:moveTo>
                <a:lnTo>
                  <a:pt x="3630386" y="1177376"/>
                </a:lnTo>
                <a:lnTo>
                  <a:pt x="3751565" y="1298555"/>
                </a:lnTo>
                <a:lnTo>
                  <a:pt x="3915229" y="1462219"/>
                </a:lnTo>
                <a:lnTo>
                  <a:pt x="4044119" y="1591109"/>
                </a:lnTo>
                <a:lnTo>
                  <a:pt x="3915229" y="1719999"/>
                </a:lnTo>
                <a:lnTo>
                  <a:pt x="3751566" y="1883662"/>
                </a:lnTo>
                <a:lnTo>
                  <a:pt x="3630386" y="2004842"/>
                </a:lnTo>
                <a:lnTo>
                  <a:pt x="3630386" y="2004842"/>
                </a:lnTo>
                <a:lnTo>
                  <a:pt x="2453010" y="3182217"/>
                </a:lnTo>
                <a:lnTo>
                  <a:pt x="2039277" y="2768484"/>
                </a:lnTo>
                <a:lnTo>
                  <a:pt x="2924099" y="1883662"/>
                </a:lnTo>
                <a:lnTo>
                  <a:pt x="0" y="1883662"/>
                </a:lnTo>
                <a:lnTo>
                  <a:pt x="0" y="1298555"/>
                </a:lnTo>
                <a:lnTo>
                  <a:pt x="2924099" y="1298555"/>
                </a:lnTo>
                <a:lnTo>
                  <a:pt x="2039277" y="413733"/>
                </a:lnTo>
                <a:close/>
              </a:path>
            </a:pathLst>
          </a:cu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7" name="Text Placeholder 5"/>
          <p:cNvSpPr>
            <a:spLocks noGrp="1"/>
          </p:cNvSpPr>
          <p:nvPr>
            <p:ph type="body" sz="quarter" idx="25" hasCustomPrompt="1"/>
          </p:nvPr>
        </p:nvSpPr>
        <p:spPr>
          <a:xfrm>
            <a:off x="1589506" y="4642341"/>
            <a:ext cx="3248651" cy="598048"/>
          </a:xfrm>
        </p:spPr>
        <p:txBody>
          <a:bodyPr anchor="ctr">
            <a:normAutofit/>
          </a:bodyPr>
          <a:lstStyle>
            <a:lvl1pPr marL="0" indent="0" algn="ctr">
              <a:lnSpc>
                <a:spcPct val="100000"/>
              </a:lnSpc>
              <a:spcBef>
                <a:spcPts val="0"/>
              </a:spcBef>
              <a:buFontTx/>
              <a:buNone/>
              <a:defRPr sz="2800">
                <a:solidFill>
                  <a:schemeClr val="tx1"/>
                </a:solidFill>
                <a:latin typeface="+mj-lt"/>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Word</a:t>
            </a:r>
            <a:endParaRPr kumimoji="1" lang="ja-JP" altLang="en-US" dirty="0"/>
          </a:p>
        </p:txBody>
      </p:sp>
      <p:sp>
        <p:nvSpPr>
          <p:cNvPr id="28" name="Freeform: Shape 27"/>
          <p:cNvSpPr/>
          <p:nvPr userDrawn="1"/>
        </p:nvSpPr>
        <p:spPr>
          <a:xfrm>
            <a:off x="9172558" y="3421263"/>
            <a:ext cx="3815617" cy="3002414"/>
          </a:xfrm>
          <a:custGeom>
            <a:avLst/>
            <a:gdLst>
              <a:gd name="connsiteX0" fmla="*/ 2453010 w 4044119"/>
              <a:gd name="connsiteY0" fmla="*/ 0 h 3182217"/>
              <a:gd name="connsiteX1" fmla="*/ 3630386 w 4044119"/>
              <a:gd name="connsiteY1" fmla="*/ 1177376 h 3182217"/>
              <a:gd name="connsiteX2" fmla="*/ 3751565 w 4044119"/>
              <a:gd name="connsiteY2" fmla="*/ 1298555 h 3182217"/>
              <a:gd name="connsiteX3" fmla="*/ 3915229 w 4044119"/>
              <a:gd name="connsiteY3" fmla="*/ 1462219 h 3182217"/>
              <a:gd name="connsiteX4" fmla="*/ 4044119 w 4044119"/>
              <a:gd name="connsiteY4" fmla="*/ 1591109 h 3182217"/>
              <a:gd name="connsiteX5" fmla="*/ 3915229 w 4044119"/>
              <a:gd name="connsiteY5" fmla="*/ 1719999 h 3182217"/>
              <a:gd name="connsiteX6" fmla="*/ 3751566 w 4044119"/>
              <a:gd name="connsiteY6" fmla="*/ 1883662 h 3182217"/>
              <a:gd name="connsiteX7" fmla="*/ 3630386 w 4044119"/>
              <a:gd name="connsiteY7" fmla="*/ 2004842 h 3182217"/>
              <a:gd name="connsiteX8" fmla="*/ 3630386 w 4044119"/>
              <a:gd name="connsiteY8" fmla="*/ 2004842 h 3182217"/>
              <a:gd name="connsiteX9" fmla="*/ 2453010 w 4044119"/>
              <a:gd name="connsiteY9" fmla="*/ 3182217 h 3182217"/>
              <a:gd name="connsiteX10" fmla="*/ 2039277 w 4044119"/>
              <a:gd name="connsiteY10" fmla="*/ 2768484 h 3182217"/>
              <a:gd name="connsiteX11" fmla="*/ 2924099 w 4044119"/>
              <a:gd name="connsiteY11" fmla="*/ 1883662 h 3182217"/>
              <a:gd name="connsiteX12" fmla="*/ 0 w 4044119"/>
              <a:gd name="connsiteY12" fmla="*/ 1883662 h 3182217"/>
              <a:gd name="connsiteX13" fmla="*/ 0 w 4044119"/>
              <a:gd name="connsiteY13" fmla="*/ 1298555 h 3182217"/>
              <a:gd name="connsiteX14" fmla="*/ 2924099 w 4044119"/>
              <a:gd name="connsiteY14" fmla="*/ 1298555 h 3182217"/>
              <a:gd name="connsiteX15" fmla="*/ 2039277 w 4044119"/>
              <a:gd name="connsiteY15" fmla="*/ 413733 h 3182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044119" h="3182217">
                <a:moveTo>
                  <a:pt x="2453010" y="0"/>
                </a:moveTo>
                <a:lnTo>
                  <a:pt x="3630386" y="1177376"/>
                </a:lnTo>
                <a:lnTo>
                  <a:pt x="3751565" y="1298555"/>
                </a:lnTo>
                <a:lnTo>
                  <a:pt x="3915229" y="1462219"/>
                </a:lnTo>
                <a:lnTo>
                  <a:pt x="4044119" y="1591109"/>
                </a:lnTo>
                <a:lnTo>
                  <a:pt x="3915229" y="1719999"/>
                </a:lnTo>
                <a:lnTo>
                  <a:pt x="3751566" y="1883662"/>
                </a:lnTo>
                <a:lnTo>
                  <a:pt x="3630386" y="2004842"/>
                </a:lnTo>
                <a:lnTo>
                  <a:pt x="3630386" y="2004842"/>
                </a:lnTo>
                <a:lnTo>
                  <a:pt x="2453010" y="3182217"/>
                </a:lnTo>
                <a:lnTo>
                  <a:pt x="2039277" y="2768484"/>
                </a:lnTo>
                <a:lnTo>
                  <a:pt x="2924099" y="1883662"/>
                </a:lnTo>
                <a:lnTo>
                  <a:pt x="0" y="1883662"/>
                </a:lnTo>
                <a:lnTo>
                  <a:pt x="0" y="1298555"/>
                </a:lnTo>
                <a:lnTo>
                  <a:pt x="2924099" y="1298555"/>
                </a:lnTo>
                <a:lnTo>
                  <a:pt x="2039277" y="413733"/>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9" name="Text Placeholder 5"/>
          <p:cNvSpPr>
            <a:spLocks noGrp="1"/>
          </p:cNvSpPr>
          <p:nvPr>
            <p:ph type="body" sz="quarter" idx="27" hasCustomPrompt="1"/>
          </p:nvPr>
        </p:nvSpPr>
        <p:spPr>
          <a:xfrm>
            <a:off x="9324221" y="4613551"/>
            <a:ext cx="3248651" cy="598048"/>
          </a:xfrm>
        </p:spPr>
        <p:txBody>
          <a:bodyPr anchor="ctr">
            <a:normAutofit/>
          </a:bodyPr>
          <a:lstStyle>
            <a:lvl1pPr marL="0" indent="0" algn="ctr">
              <a:lnSpc>
                <a:spcPct val="100000"/>
              </a:lnSpc>
              <a:spcBef>
                <a:spcPts val="0"/>
              </a:spcBef>
              <a:buFontTx/>
              <a:buNone/>
              <a:defRPr sz="2800">
                <a:solidFill>
                  <a:schemeClr val="tx1"/>
                </a:solidFill>
                <a:latin typeface="+mj-lt"/>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Word</a:t>
            </a:r>
            <a:endParaRPr kumimoji="1" lang="ja-JP" altLang="en-US" dirty="0"/>
          </a:p>
        </p:txBody>
      </p:sp>
      <p:sp>
        <p:nvSpPr>
          <p:cNvPr id="31" name="Text Placeholder 5"/>
          <p:cNvSpPr>
            <a:spLocks noGrp="1"/>
          </p:cNvSpPr>
          <p:nvPr>
            <p:ph type="body" sz="quarter" idx="12" hasCustomPrompt="1"/>
          </p:nvPr>
        </p:nvSpPr>
        <p:spPr>
          <a:xfrm>
            <a:off x="5300784" y="7188201"/>
            <a:ext cx="7686431" cy="1663700"/>
          </a:xfrm>
        </p:spPr>
        <p:txBody>
          <a:bodyPr anchor="ctr"/>
          <a:lstStyle>
            <a:lvl1pPr marL="0" indent="0" algn="ctr">
              <a:spcBef>
                <a:spcPts val="0"/>
              </a:spcBef>
              <a:buFontTx/>
              <a:buNone/>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Text goes here</a:t>
            </a:r>
            <a:endParaRPr kumimoji="1" lang="ja-JP" altLang="en-US" dirty="0"/>
          </a:p>
        </p:txBody>
      </p:sp>
      <p:sp>
        <p:nvSpPr>
          <p:cNvPr id="32" name="Title 1"/>
          <p:cNvSpPr>
            <a:spLocks noGrp="1"/>
          </p:cNvSpPr>
          <p:nvPr>
            <p:ph type="title" hasCustomPrompt="1"/>
          </p:nvPr>
        </p:nvSpPr>
        <p:spPr>
          <a:xfrm>
            <a:off x="3022600" y="1250122"/>
            <a:ext cx="12242800" cy="1042908"/>
          </a:xfrm>
        </p:spPr>
        <p:txBody>
          <a:bodyPr anchor="b"/>
          <a:lstStyle>
            <a:lvl1pPr algn="ctr">
              <a:defRPr/>
            </a:lvl1pPr>
          </a:lstStyle>
          <a:p>
            <a:r>
              <a:rPr kumimoji="1" lang="en-US" altLang="ja-JP" dirty="0"/>
              <a:t>Slide title goes here</a:t>
            </a:r>
            <a:endParaRPr kumimoji="1" lang="ja-JP" altLang="en-US" dirty="0"/>
          </a:p>
        </p:txBody>
      </p:sp>
      <p:sp>
        <p:nvSpPr>
          <p:cNvPr id="12" name="Freeform: Shape 11"/>
          <p:cNvSpPr/>
          <p:nvPr userDrawn="1"/>
        </p:nvSpPr>
        <p:spPr>
          <a:xfrm>
            <a:off x="13057163" y="3450053"/>
            <a:ext cx="3815617" cy="3002414"/>
          </a:xfrm>
          <a:custGeom>
            <a:avLst/>
            <a:gdLst>
              <a:gd name="connsiteX0" fmla="*/ 2453010 w 4044119"/>
              <a:gd name="connsiteY0" fmla="*/ 0 h 3182217"/>
              <a:gd name="connsiteX1" fmla="*/ 3630386 w 4044119"/>
              <a:gd name="connsiteY1" fmla="*/ 1177376 h 3182217"/>
              <a:gd name="connsiteX2" fmla="*/ 3751565 w 4044119"/>
              <a:gd name="connsiteY2" fmla="*/ 1298555 h 3182217"/>
              <a:gd name="connsiteX3" fmla="*/ 3915229 w 4044119"/>
              <a:gd name="connsiteY3" fmla="*/ 1462219 h 3182217"/>
              <a:gd name="connsiteX4" fmla="*/ 4044119 w 4044119"/>
              <a:gd name="connsiteY4" fmla="*/ 1591109 h 3182217"/>
              <a:gd name="connsiteX5" fmla="*/ 3915229 w 4044119"/>
              <a:gd name="connsiteY5" fmla="*/ 1719999 h 3182217"/>
              <a:gd name="connsiteX6" fmla="*/ 3751566 w 4044119"/>
              <a:gd name="connsiteY6" fmla="*/ 1883662 h 3182217"/>
              <a:gd name="connsiteX7" fmla="*/ 3630386 w 4044119"/>
              <a:gd name="connsiteY7" fmla="*/ 2004842 h 3182217"/>
              <a:gd name="connsiteX8" fmla="*/ 3630386 w 4044119"/>
              <a:gd name="connsiteY8" fmla="*/ 2004842 h 3182217"/>
              <a:gd name="connsiteX9" fmla="*/ 2453010 w 4044119"/>
              <a:gd name="connsiteY9" fmla="*/ 3182217 h 3182217"/>
              <a:gd name="connsiteX10" fmla="*/ 2039277 w 4044119"/>
              <a:gd name="connsiteY10" fmla="*/ 2768484 h 3182217"/>
              <a:gd name="connsiteX11" fmla="*/ 2924099 w 4044119"/>
              <a:gd name="connsiteY11" fmla="*/ 1883662 h 3182217"/>
              <a:gd name="connsiteX12" fmla="*/ 0 w 4044119"/>
              <a:gd name="connsiteY12" fmla="*/ 1883662 h 3182217"/>
              <a:gd name="connsiteX13" fmla="*/ 0 w 4044119"/>
              <a:gd name="connsiteY13" fmla="*/ 1298555 h 3182217"/>
              <a:gd name="connsiteX14" fmla="*/ 2924099 w 4044119"/>
              <a:gd name="connsiteY14" fmla="*/ 1298555 h 3182217"/>
              <a:gd name="connsiteX15" fmla="*/ 2039277 w 4044119"/>
              <a:gd name="connsiteY15" fmla="*/ 413733 h 3182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044119" h="3182217">
                <a:moveTo>
                  <a:pt x="2453010" y="0"/>
                </a:moveTo>
                <a:lnTo>
                  <a:pt x="3630386" y="1177376"/>
                </a:lnTo>
                <a:lnTo>
                  <a:pt x="3751565" y="1298555"/>
                </a:lnTo>
                <a:lnTo>
                  <a:pt x="3915229" y="1462219"/>
                </a:lnTo>
                <a:lnTo>
                  <a:pt x="4044119" y="1591109"/>
                </a:lnTo>
                <a:lnTo>
                  <a:pt x="3915229" y="1719999"/>
                </a:lnTo>
                <a:lnTo>
                  <a:pt x="3751566" y="1883662"/>
                </a:lnTo>
                <a:lnTo>
                  <a:pt x="3630386" y="2004842"/>
                </a:lnTo>
                <a:lnTo>
                  <a:pt x="3630386" y="2004842"/>
                </a:lnTo>
                <a:lnTo>
                  <a:pt x="2453010" y="3182217"/>
                </a:lnTo>
                <a:lnTo>
                  <a:pt x="2039277" y="2768484"/>
                </a:lnTo>
                <a:lnTo>
                  <a:pt x="2924099" y="1883662"/>
                </a:lnTo>
                <a:lnTo>
                  <a:pt x="0" y="1883662"/>
                </a:lnTo>
                <a:lnTo>
                  <a:pt x="0" y="1298555"/>
                </a:lnTo>
                <a:lnTo>
                  <a:pt x="2924099" y="1298555"/>
                </a:lnTo>
                <a:lnTo>
                  <a:pt x="2039277" y="413733"/>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3" name="Text Placeholder 5"/>
          <p:cNvSpPr>
            <a:spLocks noGrp="1"/>
          </p:cNvSpPr>
          <p:nvPr>
            <p:ph type="body" sz="quarter" idx="28" hasCustomPrompt="1"/>
          </p:nvPr>
        </p:nvSpPr>
        <p:spPr>
          <a:xfrm>
            <a:off x="13026687" y="4642341"/>
            <a:ext cx="3248651" cy="598048"/>
          </a:xfrm>
        </p:spPr>
        <p:txBody>
          <a:bodyPr anchor="ctr">
            <a:normAutofit/>
          </a:bodyPr>
          <a:lstStyle>
            <a:lvl1pPr marL="0" indent="0" algn="ctr">
              <a:lnSpc>
                <a:spcPct val="100000"/>
              </a:lnSpc>
              <a:spcBef>
                <a:spcPts val="0"/>
              </a:spcBef>
              <a:buFontTx/>
              <a:buNone/>
              <a:defRPr sz="2800">
                <a:solidFill>
                  <a:schemeClr val="bg1"/>
                </a:solidFill>
                <a:latin typeface="+mj-lt"/>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Word</a:t>
            </a:r>
            <a:endParaRPr kumimoji="1" lang="ja-JP" altLang="en-US" dirty="0"/>
          </a:p>
        </p:txBody>
      </p:sp>
    </p:spTree>
    <p:extLst>
      <p:ext uri="{BB962C8B-B14F-4D97-AF65-F5344CB8AC3E}">
        <p14:creationId xmlns:p14="http://schemas.microsoft.com/office/powerpoint/2010/main" val="1709403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iterate type="wd">
                                    <p:tmPct val="10000"/>
                                  </p:iterate>
                                  <p:childTnLst>
                                    <p:set>
                                      <p:cBhvr>
                                        <p:cTn id="6" dur="1" fill="hold">
                                          <p:stCondLst>
                                            <p:cond delay="0"/>
                                          </p:stCondLst>
                                        </p:cTn>
                                        <p:tgtEl>
                                          <p:spTgt spid="32"/>
                                        </p:tgtEl>
                                        <p:attrNameLst>
                                          <p:attrName>style.visibility</p:attrName>
                                        </p:attrNameLst>
                                      </p:cBhvr>
                                      <p:to>
                                        <p:strVal val="visible"/>
                                      </p:to>
                                    </p:set>
                                    <p:anim calcmode="lin" valueType="num">
                                      <p:cBhvr additive="base">
                                        <p:cTn id="7" dur="1000" fill="hold"/>
                                        <p:tgtEl>
                                          <p:spTgt spid="32"/>
                                        </p:tgtEl>
                                        <p:attrNameLst>
                                          <p:attrName>ppt_x</p:attrName>
                                        </p:attrNameLst>
                                      </p:cBhvr>
                                      <p:tavLst>
                                        <p:tav tm="0">
                                          <p:val>
                                            <p:strVal val="#ppt_x"/>
                                          </p:val>
                                        </p:tav>
                                        <p:tav tm="100000">
                                          <p:val>
                                            <p:strVal val="#ppt_x"/>
                                          </p:val>
                                        </p:tav>
                                      </p:tavLst>
                                    </p:anim>
                                    <p:anim calcmode="lin" valueType="num">
                                      <p:cBhvr additive="base">
                                        <p:cTn id="8" dur="1000" fill="hold"/>
                                        <p:tgtEl>
                                          <p:spTgt spid="32"/>
                                        </p:tgtEl>
                                        <p:attrNameLst>
                                          <p:attrName>ppt_y</p:attrName>
                                        </p:attrNameLst>
                                      </p:cBhvr>
                                      <p:tavLst>
                                        <p:tav tm="0">
                                          <p:val>
                                            <p:strVal val="0-#ppt_h/2"/>
                                          </p:val>
                                        </p:tav>
                                        <p:tav tm="100000">
                                          <p:val>
                                            <p:strVal val="#ppt_y"/>
                                          </p:val>
                                        </p:tav>
                                      </p:tavLst>
                                    </p:anim>
                                  </p:childTnLst>
                                </p:cTn>
                              </p:par>
                            </p:childTnLst>
                          </p:cTn>
                        </p:par>
                        <p:par>
                          <p:cTn id="9" fill="hold">
                            <p:stCondLst>
                              <p:cond delay="1300"/>
                            </p:stCondLst>
                            <p:childTnLst>
                              <p:par>
                                <p:cTn id="10" presetID="2" presetClass="entr" presetSubtype="8" decel="100000" fill="hold" grpId="0" nodeType="afterEffect">
                                  <p:stCondLst>
                                    <p:cond delay="0"/>
                                  </p:stCondLst>
                                  <p:childTnLst>
                                    <p:set>
                                      <p:cBhvr>
                                        <p:cTn id="11" dur="1" fill="hold">
                                          <p:stCondLst>
                                            <p:cond delay="0"/>
                                          </p:stCondLst>
                                        </p:cTn>
                                        <p:tgtEl>
                                          <p:spTgt spid="25"/>
                                        </p:tgtEl>
                                        <p:attrNameLst>
                                          <p:attrName>style.visibility</p:attrName>
                                        </p:attrNameLst>
                                      </p:cBhvr>
                                      <p:to>
                                        <p:strVal val="visible"/>
                                      </p:to>
                                    </p:set>
                                    <p:anim calcmode="lin" valueType="num">
                                      <p:cBhvr additive="base">
                                        <p:cTn id="12" dur="1000" fill="hold"/>
                                        <p:tgtEl>
                                          <p:spTgt spid="25"/>
                                        </p:tgtEl>
                                        <p:attrNameLst>
                                          <p:attrName>ppt_x</p:attrName>
                                        </p:attrNameLst>
                                      </p:cBhvr>
                                      <p:tavLst>
                                        <p:tav tm="0">
                                          <p:val>
                                            <p:strVal val="0-#ppt_w/2"/>
                                          </p:val>
                                        </p:tav>
                                        <p:tav tm="100000">
                                          <p:val>
                                            <p:strVal val="#ppt_x"/>
                                          </p:val>
                                        </p:tav>
                                      </p:tavLst>
                                    </p:anim>
                                    <p:anim calcmode="lin" valueType="num">
                                      <p:cBhvr additive="base">
                                        <p:cTn id="13" dur="1000" fill="hold"/>
                                        <p:tgtEl>
                                          <p:spTgt spid="25"/>
                                        </p:tgtEl>
                                        <p:attrNameLst>
                                          <p:attrName>ppt_y</p:attrName>
                                        </p:attrNameLst>
                                      </p:cBhvr>
                                      <p:tavLst>
                                        <p:tav tm="0">
                                          <p:val>
                                            <p:strVal val="#ppt_y"/>
                                          </p:val>
                                        </p:tav>
                                        <p:tav tm="100000">
                                          <p:val>
                                            <p:strVal val="#ppt_y"/>
                                          </p:val>
                                        </p:tav>
                                      </p:tavLst>
                                    </p:anim>
                                  </p:childTnLst>
                                </p:cTn>
                              </p:par>
                              <p:par>
                                <p:cTn id="14" presetID="10" presetClass="entr" presetSubtype="0" fill="hold" grpId="1" nodeType="with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fade">
                                      <p:cBhvr>
                                        <p:cTn id="16" dur="1000"/>
                                        <p:tgtEl>
                                          <p:spTgt spid="25"/>
                                        </p:tgtEl>
                                      </p:cBhvr>
                                    </p:animEffect>
                                  </p:childTnLst>
                                </p:cTn>
                              </p:par>
                              <p:par>
                                <p:cTn id="17" presetID="2" presetClass="entr" presetSubtype="8" decel="10000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1000" fill="hold"/>
                                        <p:tgtEl>
                                          <p:spTgt spid="7"/>
                                        </p:tgtEl>
                                        <p:attrNameLst>
                                          <p:attrName>ppt_x</p:attrName>
                                        </p:attrNameLst>
                                      </p:cBhvr>
                                      <p:tavLst>
                                        <p:tav tm="0">
                                          <p:val>
                                            <p:strVal val="0-#ppt_w/2"/>
                                          </p:val>
                                        </p:tav>
                                        <p:tav tm="100000">
                                          <p:val>
                                            <p:strVal val="#ppt_x"/>
                                          </p:val>
                                        </p:tav>
                                      </p:tavLst>
                                    </p:anim>
                                    <p:anim calcmode="lin" valueType="num">
                                      <p:cBhvr additive="base">
                                        <p:cTn id="20" dur="1000" fill="hold"/>
                                        <p:tgtEl>
                                          <p:spTgt spid="7"/>
                                        </p:tgtEl>
                                        <p:attrNameLst>
                                          <p:attrName>ppt_y</p:attrName>
                                        </p:attrNameLst>
                                      </p:cBhvr>
                                      <p:tavLst>
                                        <p:tav tm="0">
                                          <p:val>
                                            <p:strVal val="#ppt_y"/>
                                          </p:val>
                                        </p:tav>
                                        <p:tav tm="100000">
                                          <p:val>
                                            <p:strVal val="#ppt_y"/>
                                          </p:val>
                                        </p:tav>
                                      </p:tavLst>
                                    </p:anim>
                                  </p:childTnLst>
                                </p:cTn>
                              </p:par>
                              <p:par>
                                <p:cTn id="21" presetID="10" presetClass="entr" presetSubtype="0" fill="hold" grpId="1" nodeType="with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1000"/>
                                        <p:tgtEl>
                                          <p:spTgt spid="7"/>
                                        </p:tgtEl>
                                      </p:cBhvr>
                                    </p:animEffect>
                                  </p:childTnLst>
                                </p:cTn>
                              </p:par>
                            </p:childTnLst>
                          </p:cTn>
                        </p:par>
                        <p:par>
                          <p:cTn id="24" fill="hold">
                            <p:stCondLst>
                              <p:cond delay="2300"/>
                            </p:stCondLst>
                            <p:childTnLst>
                              <p:par>
                                <p:cTn id="25" presetID="2" presetClass="entr" presetSubtype="8" decel="100000" fill="hold" grpId="0" nodeType="afterEffect">
                                  <p:stCondLst>
                                    <p:cond delay="0"/>
                                  </p:stCondLst>
                                  <p:childTnLst>
                                    <p:set>
                                      <p:cBhvr>
                                        <p:cTn id="26" dur="1" fill="hold">
                                          <p:stCondLst>
                                            <p:cond delay="0"/>
                                          </p:stCondLst>
                                        </p:cTn>
                                        <p:tgtEl>
                                          <p:spTgt spid="26"/>
                                        </p:tgtEl>
                                        <p:attrNameLst>
                                          <p:attrName>style.visibility</p:attrName>
                                        </p:attrNameLst>
                                      </p:cBhvr>
                                      <p:to>
                                        <p:strVal val="visible"/>
                                      </p:to>
                                    </p:set>
                                    <p:anim calcmode="lin" valueType="num">
                                      <p:cBhvr additive="base">
                                        <p:cTn id="27" dur="1000" fill="hold"/>
                                        <p:tgtEl>
                                          <p:spTgt spid="26"/>
                                        </p:tgtEl>
                                        <p:attrNameLst>
                                          <p:attrName>ppt_x</p:attrName>
                                        </p:attrNameLst>
                                      </p:cBhvr>
                                      <p:tavLst>
                                        <p:tav tm="0">
                                          <p:val>
                                            <p:strVal val="0-#ppt_w/2"/>
                                          </p:val>
                                        </p:tav>
                                        <p:tav tm="100000">
                                          <p:val>
                                            <p:strVal val="#ppt_x"/>
                                          </p:val>
                                        </p:tav>
                                      </p:tavLst>
                                    </p:anim>
                                    <p:anim calcmode="lin" valueType="num">
                                      <p:cBhvr additive="base">
                                        <p:cTn id="28" dur="1000" fill="hold"/>
                                        <p:tgtEl>
                                          <p:spTgt spid="26"/>
                                        </p:tgtEl>
                                        <p:attrNameLst>
                                          <p:attrName>ppt_y</p:attrName>
                                        </p:attrNameLst>
                                      </p:cBhvr>
                                      <p:tavLst>
                                        <p:tav tm="0">
                                          <p:val>
                                            <p:strVal val="#ppt_y"/>
                                          </p:val>
                                        </p:tav>
                                        <p:tav tm="100000">
                                          <p:val>
                                            <p:strVal val="#ppt_y"/>
                                          </p:val>
                                        </p:tav>
                                      </p:tavLst>
                                    </p:anim>
                                  </p:childTnLst>
                                </p:cTn>
                              </p:par>
                              <p:par>
                                <p:cTn id="29" presetID="10" presetClass="entr" presetSubtype="0" fill="hold" grpId="1" nodeType="withEffect">
                                  <p:stCondLst>
                                    <p:cond delay="0"/>
                                  </p:stCondLst>
                                  <p:childTnLst>
                                    <p:set>
                                      <p:cBhvr>
                                        <p:cTn id="30" dur="1" fill="hold">
                                          <p:stCondLst>
                                            <p:cond delay="0"/>
                                          </p:stCondLst>
                                        </p:cTn>
                                        <p:tgtEl>
                                          <p:spTgt spid="26"/>
                                        </p:tgtEl>
                                        <p:attrNameLst>
                                          <p:attrName>style.visibility</p:attrName>
                                        </p:attrNameLst>
                                      </p:cBhvr>
                                      <p:to>
                                        <p:strVal val="visible"/>
                                      </p:to>
                                    </p:set>
                                    <p:animEffect transition="in" filter="fade">
                                      <p:cBhvr>
                                        <p:cTn id="31" dur="1000"/>
                                        <p:tgtEl>
                                          <p:spTgt spid="26"/>
                                        </p:tgtEl>
                                      </p:cBhvr>
                                    </p:animEffect>
                                  </p:childTnLst>
                                </p:cTn>
                              </p:par>
                              <p:par>
                                <p:cTn id="32" presetID="2" presetClass="entr" presetSubtype="8" decel="100000" fill="hold" grpId="0" nodeType="withEffect">
                                  <p:stCondLst>
                                    <p:cond delay="0"/>
                                  </p:stCondLst>
                                  <p:childTnLst>
                                    <p:set>
                                      <p:cBhvr>
                                        <p:cTn id="33" dur="1" fill="hold">
                                          <p:stCondLst>
                                            <p:cond delay="0"/>
                                          </p:stCondLst>
                                        </p:cTn>
                                        <p:tgtEl>
                                          <p:spTgt spid="27"/>
                                        </p:tgtEl>
                                        <p:attrNameLst>
                                          <p:attrName>style.visibility</p:attrName>
                                        </p:attrNameLst>
                                      </p:cBhvr>
                                      <p:to>
                                        <p:strVal val="visible"/>
                                      </p:to>
                                    </p:set>
                                    <p:anim calcmode="lin" valueType="num">
                                      <p:cBhvr additive="base">
                                        <p:cTn id="34" dur="1000" fill="hold"/>
                                        <p:tgtEl>
                                          <p:spTgt spid="27"/>
                                        </p:tgtEl>
                                        <p:attrNameLst>
                                          <p:attrName>ppt_x</p:attrName>
                                        </p:attrNameLst>
                                      </p:cBhvr>
                                      <p:tavLst>
                                        <p:tav tm="0">
                                          <p:val>
                                            <p:strVal val="0-#ppt_w/2"/>
                                          </p:val>
                                        </p:tav>
                                        <p:tav tm="100000">
                                          <p:val>
                                            <p:strVal val="#ppt_x"/>
                                          </p:val>
                                        </p:tav>
                                      </p:tavLst>
                                    </p:anim>
                                    <p:anim calcmode="lin" valueType="num">
                                      <p:cBhvr additive="base">
                                        <p:cTn id="35" dur="1000" fill="hold"/>
                                        <p:tgtEl>
                                          <p:spTgt spid="27"/>
                                        </p:tgtEl>
                                        <p:attrNameLst>
                                          <p:attrName>ppt_y</p:attrName>
                                        </p:attrNameLst>
                                      </p:cBhvr>
                                      <p:tavLst>
                                        <p:tav tm="0">
                                          <p:val>
                                            <p:strVal val="#ppt_y"/>
                                          </p:val>
                                        </p:tav>
                                        <p:tav tm="100000">
                                          <p:val>
                                            <p:strVal val="#ppt_y"/>
                                          </p:val>
                                        </p:tav>
                                      </p:tavLst>
                                    </p:anim>
                                  </p:childTnLst>
                                </p:cTn>
                              </p:par>
                              <p:par>
                                <p:cTn id="36" presetID="10" presetClass="entr" presetSubtype="0" fill="hold" grpId="1" nodeType="withEffect">
                                  <p:stCondLst>
                                    <p:cond delay="0"/>
                                  </p:stCondLst>
                                  <p:childTnLst>
                                    <p:set>
                                      <p:cBhvr>
                                        <p:cTn id="37" dur="1" fill="hold">
                                          <p:stCondLst>
                                            <p:cond delay="0"/>
                                          </p:stCondLst>
                                        </p:cTn>
                                        <p:tgtEl>
                                          <p:spTgt spid="27"/>
                                        </p:tgtEl>
                                        <p:attrNameLst>
                                          <p:attrName>style.visibility</p:attrName>
                                        </p:attrNameLst>
                                      </p:cBhvr>
                                      <p:to>
                                        <p:strVal val="visible"/>
                                      </p:to>
                                    </p:set>
                                    <p:animEffect transition="in" filter="fade">
                                      <p:cBhvr>
                                        <p:cTn id="38" dur="1000"/>
                                        <p:tgtEl>
                                          <p:spTgt spid="27"/>
                                        </p:tgtEl>
                                      </p:cBhvr>
                                    </p:animEffect>
                                  </p:childTnLst>
                                </p:cTn>
                              </p:par>
                            </p:childTnLst>
                          </p:cTn>
                        </p:par>
                        <p:par>
                          <p:cTn id="39" fill="hold">
                            <p:stCondLst>
                              <p:cond delay="3300"/>
                            </p:stCondLst>
                            <p:childTnLst>
                              <p:par>
                                <p:cTn id="40" presetID="2" presetClass="entr" presetSubtype="8" decel="100000" fill="hold" grpId="0" nodeType="afterEffect">
                                  <p:stCondLst>
                                    <p:cond delay="0"/>
                                  </p:stCondLst>
                                  <p:childTnLst>
                                    <p:set>
                                      <p:cBhvr>
                                        <p:cTn id="41" dur="1" fill="hold">
                                          <p:stCondLst>
                                            <p:cond delay="0"/>
                                          </p:stCondLst>
                                        </p:cTn>
                                        <p:tgtEl>
                                          <p:spTgt spid="28"/>
                                        </p:tgtEl>
                                        <p:attrNameLst>
                                          <p:attrName>style.visibility</p:attrName>
                                        </p:attrNameLst>
                                      </p:cBhvr>
                                      <p:to>
                                        <p:strVal val="visible"/>
                                      </p:to>
                                    </p:set>
                                    <p:anim calcmode="lin" valueType="num">
                                      <p:cBhvr additive="base">
                                        <p:cTn id="42" dur="1000" fill="hold"/>
                                        <p:tgtEl>
                                          <p:spTgt spid="28"/>
                                        </p:tgtEl>
                                        <p:attrNameLst>
                                          <p:attrName>ppt_x</p:attrName>
                                        </p:attrNameLst>
                                      </p:cBhvr>
                                      <p:tavLst>
                                        <p:tav tm="0">
                                          <p:val>
                                            <p:strVal val="0-#ppt_w/2"/>
                                          </p:val>
                                        </p:tav>
                                        <p:tav tm="100000">
                                          <p:val>
                                            <p:strVal val="#ppt_x"/>
                                          </p:val>
                                        </p:tav>
                                      </p:tavLst>
                                    </p:anim>
                                    <p:anim calcmode="lin" valueType="num">
                                      <p:cBhvr additive="base">
                                        <p:cTn id="43" dur="1000" fill="hold"/>
                                        <p:tgtEl>
                                          <p:spTgt spid="28"/>
                                        </p:tgtEl>
                                        <p:attrNameLst>
                                          <p:attrName>ppt_y</p:attrName>
                                        </p:attrNameLst>
                                      </p:cBhvr>
                                      <p:tavLst>
                                        <p:tav tm="0">
                                          <p:val>
                                            <p:strVal val="#ppt_y"/>
                                          </p:val>
                                        </p:tav>
                                        <p:tav tm="100000">
                                          <p:val>
                                            <p:strVal val="#ppt_y"/>
                                          </p:val>
                                        </p:tav>
                                      </p:tavLst>
                                    </p:anim>
                                  </p:childTnLst>
                                </p:cTn>
                              </p:par>
                              <p:par>
                                <p:cTn id="44" presetID="10" presetClass="entr" presetSubtype="0" fill="hold" grpId="1" nodeType="withEffect">
                                  <p:stCondLst>
                                    <p:cond delay="0"/>
                                  </p:stCondLst>
                                  <p:childTnLst>
                                    <p:set>
                                      <p:cBhvr>
                                        <p:cTn id="45" dur="1" fill="hold">
                                          <p:stCondLst>
                                            <p:cond delay="0"/>
                                          </p:stCondLst>
                                        </p:cTn>
                                        <p:tgtEl>
                                          <p:spTgt spid="28"/>
                                        </p:tgtEl>
                                        <p:attrNameLst>
                                          <p:attrName>style.visibility</p:attrName>
                                        </p:attrNameLst>
                                      </p:cBhvr>
                                      <p:to>
                                        <p:strVal val="visible"/>
                                      </p:to>
                                    </p:set>
                                    <p:animEffect transition="in" filter="fade">
                                      <p:cBhvr>
                                        <p:cTn id="46" dur="1000"/>
                                        <p:tgtEl>
                                          <p:spTgt spid="28"/>
                                        </p:tgtEl>
                                      </p:cBhvr>
                                    </p:animEffect>
                                  </p:childTnLst>
                                </p:cTn>
                              </p:par>
                              <p:par>
                                <p:cTn id="47" presetID="2" presetClass="entr" presetSubtype="8" decel="100000" fill="hold" grpId="0" nodeType="withEffect">
                                  <p:stCondLst>
                                    <p:cond delay="0"/>
                                  </p:stCondLst>
                                  <p:childTnLst>
                                    <p:set>
                                      <p:cBhvr>
                                        <p:cTn id="48" dur="1" fill="hold">
                                          <p:stCondLst>
                                            <p:cond delay="0"/>
                                          </p:stCondLst>
                                        </p:cTn>
                                        <p:tgtEl>
                                          <p:spTgt spid="29"/>
                                        </p:tgtEl>
                                        <p:attrNameLst>
                                          <p:attrName>style.visibility</p:attrName>
                                        </p:attrNameLst>
                                      </p:cBhvr>
                                      <p:to>
                                        <p:strVal val="visible"/>
                                      </p:to>
                                    </p:set>
                                    <p:anim calcmode="lin" valueType="num">
                                      <p:cBhvr additive="base">
                                        <p:cTn id="49" dur="1000" fill="hold"/>
                                        <p:tgtEl>
                                          <p:spTgt spid="29"/>
                                        </p:tgtEl>
                                        <p:attrNameLst>
                                          <p:attrName>ppt_x</p:attrName>
                                        </p:attrNameLst>
                                      </p:cBhvr>
                                      <p:tavLst>
                                        <p:tav tm="0">
                                          <p:val>
                                            <p:strVal val="0-#ppt_w/2"/>
                                          </p:val>
                                        </p:tav>
                                        <p:tav tm="100000">
                                          <p:val>
                                            <p:strVal val="#ppt_x"/>
                                          </p:val>
                                        </p:tav>
                                      </p:tavLst>
                                    </p:anim>
                                    <p:anim calcmode="lin" valueType="num">
                                      <p:cBhvr additive="base">
                                        <p:cTn id="50" dur="1000" fill="hold"/>
                                        <p:tgtEl>
                                          <p:spTgt spid="29"/>
                                        </p:tgtEl>
                                        <p:attrNameLst>
                                          <p:attrName>ppt_y</p:attrName>
                                        </p:attrNameLst>
                                      </p:cBhvr>
                                      <p:tavLst>
                                        <p:tav tm="0">
                                          <p:val>
                                            <p:strVal val="#ppt_y"/>
                                          </p:val>
                                        </p:tav>
                                        <p:tav tm="100000">
                                          <p:val>
                                            <p:strVal val="#ppt_y"/>
                                          </p:val>
                                        </p:tav>
                                      </p:tavLst>
                                    </p:anim>
                                  </p:childTnLst>
                                </p:cTn>
                              </p:par>
                              <p:par>
                                <p:cTn id="51" presetID="10" presetClass="entr" presetSubtype="0" fill="hold" grpId="1" nodeType="withEffect">
                                  <p:stCondLst>
                                    <p:cond delay="0"/>
                                  </p:stCondLst>
                                  <p:childTnLst>
                                    <p:set>
                                      <p:cBhvr>
                                        <p:cTn id="52" dur="1" fill="hold">
                                          <p:stCondLst>
                                            <p:cond delay="0"/>
                                          </p:stCondLst>
                                        </p:cTn>
                                        <p:tgtEl>
                                          <p:spTgt spid="29"/>
                                        </p:tgtEl>
                                        <p:attrNameLst>
                                          <p:attrName>style.visibility</p:attrName>
                                        </p:attrNameLst>
                                      </p:cBhvr>
                                      <p:to>
                                        <p:strVal val="visible"/>
                                      </p:to>
                                    </p:set>
                                    <p:animEffect transition="in" filter="fade">
                                      <p:cBhvr>
                                        <p:cTn id="53" dur="1000"/>
                                        <p:tgtEl>
                                          <p:spTgt spid="29"/>
                                        </p:tgtEl>
                                      </p:cBhvr>
                                    </p:animEffect>
                                  </p:childTnLst>
                                </p:cTn>
                              </p:par>
                            </p:childTnLst>
                          </p:cTn>
                        </p:par>
                        <p:par>
                          <p:cTn id="54" fill="hold">
                            <p:stCondLst>
                              <p:cond delay="4300"/>
                            </p:stCondLst>
                            <p:childTnLst>
                              <p:par>
                                <p:cTn id="55" presetID="2" presetClass="entr" presetSubtype="8" decel="100000" fill="hold" grpId="0" nodeType="afterEffect">
                                  <p:stCondLst>
                                    <p:cond delay="0"/>
                                  </p:stCondLst>
                                  <p:childTnLst>
                                    <p:set>
                                      <p:cBhvr>
                                        <p:cTn id="56" dur="1" fill="hold">
                                          <p:stCondLst>
                                            <p:cond delay="0"/>
                                          </p:stCondLst>
                                        </p:cTn>
                                        <p:tgtEl>
                                          <p:spTgt spid="12"/>
                                        </p:tgtEl>
                                        <p:attrNameLst>
                                          <p:attrName>style.visibility</p:attrName>
                                        </p:attrNameLst>
                                      </p:cBhvr>
                                      <p:to>
                                        <p:strVal val="visible"/>
                                      </p:to>
                                    </p:set>
                                    <p:anim calcmode="lin" valueType="num">
                                      <p:cBhvr additive="base">
                                        <p:cTn id="57" dur="1000" fill="hold"/>
                                        <p:tgtEl>
                                          <p:spTgt spid="12"/>
                                        </p:tgtEl>
                                        <p:attrNameLst>
                                          <p:attrName>ppt_x</p:attrName>
                                        </p:attrNameLst>
                                      </p:cBhvr>
                                      <p:tavLst>
                                        <p:tav tm="0">
                                          <p:val>
                                            <p:strVal val="0-#ppt_w/2"/>
                                          </p:val>
                                        </p:tav>
                                        <p:tav tm="100000">
                                          <p:val>
                                            <p:strVal val="#ppt_x"/>
                                          </p:val>
                                        </p:tav>
                                      </p:tavLst>
                                    </p:anim>
                                    <p:anim calcmode="lin" valueType="num">
                                      <p:cBhvr additive="base">
                                        <p:cTn id="58" dur="1000" fill="hold"/>
                                        <p:tgtEl>
                                          <p:spTgt spid="12"/>
                                        </p:tgtEl>
                                        <p:attrNameLst>
                                          <p:attrName>ppt_y</p:attrName>
                                        </p:attrNameLst>
                                      </p:cBhvr>
                                      <p:tavLst>
                                        <p:tav tm="0">
                                          <p:val>
                                            <p:strVal val="#ppt_y"/>
                                          </p:val>
                                        </p:tav>
                                        <p:tav tm="100000">
                                          <p:val>
                                            <p:strVal val="#ppt_y"/>
                                          </p:val>
                                        </p:tav>
                                      </p:tavLst>
                                    </p:anim>
                                  </p:childTnLst>
                                </p:cTn>
                              </p:par>
                              <p:par>
                                <p:cTn id="59" presetID="10" presetClass="entr" presetSubtype="0" fill="hold" grpId="1" nodeType="withEffect">
                                  <p:stCondLst>
                                    <p:cond delay="0"/>
                                  </p:stCondLst>
                                  <p:childTnLst>
                                    <p:set>
                                      <p:cBhvr>
                                        <p:cTn id="60" dur="1" fill="hold">
                                          <p:stCondLst>
                                            <p:cond delay="0"/>
                                          </p:stCondLst>
                                        </p:cTn>
                                        <p:tgtEl>
                                          <p:spTgt spid="12"/>
                                        </p:tgtEl>
                                        <p:attrNameLst>
                                          <p:attrName>style.visibility</p:attrName>
                                        </p:attrNameLst>
                                      </p:cBhvr>
                                      <p:to>
                                        <p:strVal val="visible"/>
                                      </p:to>
                                    </p:set>
                                    <p:animEffect transition="in" filter="fade">
                                      <p:cBhvr>
                                        <p:cTn id="61" dur="1000"/>
                                        <p:tgtEl>
                                          <p:spTgt spid="12"/>
                                        </p:tgtEl>
                                      </p:cBhvr>
                                    </p:animEffect>
                                  </p:childTnLst>
                                </p:cTn>
                              </p:par>
                              <p:par>
                                <p:cTn id="62" presetID="2" presetClass="entr" presetSubtype="8" decel="100000" fill="hold" grpId="0" nodeType="withEffect">
                                  <p:stCondLst>
                                    <p:cond delay="0"/>
                                  </p:stCondLst>
                                  <p:childTnLst>
                                    <p:set>
                                      <p:cBhvr>
                                        <p:cTn id="63" dur="1" fill="hold">
                                          <p:stCondLst>
                                            <p:cond delay="0"/>
                                          </p:stCondLst>
                                        </p:cTn>
                                        <p:tgtEl>
                                          <p:spTgt spid="13"/>
                                        </p:tgtEl>
                                        <p:attrNameLst>
                                          <p:attrName>style.visibility</p:attrName>
                                        </p:attrNameLst>
                                      </p:cBhvr>
                                      <p:to>
                                        <p:strVal val="visible"/>
                                      </p:to>
                                    </p:set>
                                    <p:anim calcmode="lin" valueType="num">
                                      <p:cBhvr additive="base">
                                        <p:cTn id="64" dur="1000" fill="hold"/>
                                        <p:tgtEl>
                                          <p:spTgt spid="13"/>
                                        </p:tgtEl>
                                        <p:attrNameLst>
                                          <p:attrName>ppt_x</p:attrName>
                                        </p:attrNameLst>
                                      </p:cBhvr>
                                      <p:tavLst>
                                        <p:tav tm="0">
                                          <p:val>
                                            <p:strVal val="0-#ppt_w/2"/>
                                          </p:val>
                                        </p:tav>
                                        <p:tav tm="100000">
                                          <p:val>
                                            <p:strVal val="#ppt_x"/>
                                          </p:val>
                                        </p:tav>
                                      </p:tavLst>
                                    </p:anim>
                                    <p:anim calcmode="lin" valueType="num">
                                      <p:cBhvr additive="base">
                                        <p:cTn id="65" dur="1000" fill="hold"/>
                                        <p:tgtEl>
                                          <p:spTgt spid="13"/>
                                        </p:tgtEl>
                                        <p:attrNameLst>
                                          <p:attrName>ppt_y</p:attrName>
                                        </p:attrNameLst>
                                      </p:cBhvr>
                                      <p:tavLst>
                                        <p:tav tm="0">
                                          <p:val>
                                            <p:strVal val="#ppt_y"/>
                                          </p:val>
                                        </p:tav>
                                        <p:tav tm="100000">
                                          <p:val>
                                            <p:strVal val="#ppt_y"/>
                                          </p:val>
                                        </p:tav>
                                      </p:tavLst>
                                    </p:anim>
                                  </p:childTnLst>
                                </p:cTn>
                              </p:par>
                              <p:par>
                                <p:cTn id="66" presetID="10" presetClass="entr" presetSubtype="0" fill="hold" grpId="1" nodeType="withEffect">
                                  <p:stCondLst>
                                    <p:cond delay="0"/>
                                  </p:stCondLst>
                                  <p:childTnLst>
                                    <p:set>
                                      <p:cBhvr>
                                        <p:cTn id="67" dur="1" fill="hold">
                                          <p:stCondLst>
                                            <p:cond delay="0"/>
                                          </p:stCondLst>
                                        </p:cTn>
                                        <p:tgtEl>
                                          <p:spTgt spid="13"/>
                                        </p:tgtEl>
                                        <p:attrNameLst>
                                          <p:attrName>style.visibility</p:attrName>
                                        </p:attrNameLst>
                                      </p:cBhvr>
                                      <p:to>
                                        <p:strVal val="visible"/>
                                      </p:to>
                                    </p:set>
                                    <p:animEffect transition="in" filter="fade">
                                      <p:cBhvr>
                                        <p:cTn id="68" dur="1000"/>
                                        <p:tgtEl>
                                          <p:spTgt spid="13"/>
                                        </p:tgtEl>
                                      </p:cBhvr>
                                    </p:animEffect>
                                  </p:childTnLst>
                                </p:cTn>
                              </p:par>
                            </p:childTnLst>
                          </p:cTn>
                        </p:par>
                        <p:par>
                          <p:cTn id="69" fill="hold">
                            <p:stCondLst>
                              <p:cond delay="5300"/>
                            </p:stCondLst>
                            <p:childTnLst>
                              <p:par>
                                <p:cTn id="70" presetID="10" presetClass="entr" presetSubtype="0" fill="hold" grpId="0" nodeType="afterEffect">
                                  <p:stCondLst>
                                    <p:cond delay="250"/>
                                  </p:stCondLst>
                                  <p:childTnLst>
                                    <p:set>
                                      <p:cBhvr>
                                        <p:cTn id="71" dur="1" fill="hold">
                                          <p:stCondLst>
                                            <p:cond delay="0"/>
                                          </p:stCondLst>
                                        </p:cTn>
                                        <p:tgtEl>
                                          <p:spTgt spid="31"/>
                                        </p:tgtEl>
                                        <p:attrNameLst>
                                          <p:attrName>style.visibility</p:attrName>
                                        </p:attrNameLst>
                                      </p:cBhvr>
                                      <p:to>
                                        <p:strVal val="visible"/>
                                      </p:to>
                                    </p:set>
                                    <p:animEffect transition="in" filter="fade">
                                      <p:cBhvr>
                                        <p:cTn id="72"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7" grpId="0">
        <p:tmplLst>
          <p:tmpl>
            <p:tnLst>
              <p:par>
                <p:cTn presetID="2" presetClass="entr" presetSubtype="8" decel="100000" fill="hold" nodeType="withEffect">
                  <p:stCondLst>
                    <p:cond delay="0"/>
                  </p:stCondLst>
                  <p:childTnLst>
                    <p:set>
                      <p:cBhvr>
                        <p:cTn dur="1" fill="hold">
                          <p:stCondLst>
                            <p:cond delay="0"/>
                          </p:stCondLst>
                        </p:cTn>
                        <p:tgtEl>
                          <p:spTgt spid="27"/>
                        </p:tgtEl>
                        <p:attrNameLst>
                          <p:attrName>style.visibility</p:attrName>
                        </p:attrNameLst>
                      </p:cBhvr>
                      <p:to>
                        <p:strVal val="visible"/>
                      </p:to>
                    </p:set>
                    <p:anim calcmode="lin" valueType="num">
                      <p:cBhvr additive="base">
                        <p:cTn dur="1000" fill="hold"/>
                        <p:tgtEl>
                          <p:spTgt spid="27"/>
                        </p:tgtEl>
                        <p:attrNameLst>
                          <p:attrName>ppt_x</p:attrName>
                        </p:attrNameLst>
                      </p:cBhvr>
                      <p:tavLst>
                        <p:tav tm="0">
                          <p:val>
                            <p:strVal val="0-#ppt_w/2"/>
                          </p:val>
                        </p:tav>
                        <p:tav tm="100000">
                          <p:val>
                            <p:strVal val="#ppt_x"/>
                          </p:val>
                        </p:tav>
                      </p:tavLst>
                    </p:anim>
                    <p:anim calcmode="lin" valueType="num">
                      <p:cBhvr additive="base">
                        <p:cTn dur="1000" fill="hold"/>
                        <p:tgtEl>
                          <p:spTgt spid="27"/>
                        </p:tgtEl>
                        <p:attrNameLst>
                          <p:attrName>ppt_y</p:attrName>
                        </p:attrNameLst>
                      </p:cBhvr>
                      <p:tavLst>
                        <p:tav tm="0">
                          <p:val>
                            <p:strVal val="#ppt_y"/>
                          </p:val>
                        </p:tav>
                        <p:tav tm="100000">
                          <p:val>
                            <p:strVal val="#ppt_y"/>
                          </p:val>
                        </p:tav>
                      </p:tavLst>
                    </p:anim>
                  </p:childTnLst>
                </p:cTn>
              </p:par>
            </p:tnLst>
          </p:tmpl>
        </p:tmplLst>
      </p:bldP>
      <p:bldP spid="27" grpId="1">
        <p:tmplLst>
          <p:tmpl>
            <p:tnLst>
              <p:par>
                <p:cTn presetID="10" presetClass="entr" presetSubtype="0" fill="hold" nodeType="with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fade">
                      <p:cBhvr>
                        <p:cTn dur="1000"/>
                        <p:tgtEl>
                          <p:spTgt spid="27"/>
                        </p:tgtEl>
                      </p:cBhvr>
                    </p:animEffect>
                  </p:childTnLst>
                </p:cTn>
              </p:par>
            </p:tnLst>
          </p:tmpl>
        </p:tmplLst>
      </p:bldP>
      <p:bldP spid="25" grpId="0" animBg="1"/>
      <p:bldP spid="25" grpId="1" animBg="1"/>
      <p:bldP spid="7" grpId="0">
        <p:tmplLst>
          <p:tmpl>
            <p:tnLst>
              <p:par>
                <p:cTn presetID="2" presetClass="entr" presetSubtype="8" decel="100000" fill="hold" nodeType="with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1000" fill="hold"/>
                        <p:tgtEl>
                          <p:spTgt spid="7"/>
                        </p:tgtEl>
                        <p:attrNameLst>
                          <p:attrName>ppt_x</p:attrName>
                        </p:attrNameLst>
                      </p:cBhvr>
                      <p:tavLst>
                        <p:tav tm="0">
                          <p:val>
                            <p:strVal val="0-#ppt_w/2"/>
                          </p:val>
                        </p:tav>
                        <p:tav tm="100000">
                          <p:val>
                            <p:strVal val="#ppt_x"/>
                          </p:val>
                        </p:tav>
                      </p:tavLst>
                    </p:anim>
                    <p:anim calcmode="lin" valueType="num">
                      <p:cBhvr additive="base">
                        <p:cTn dur="1000" fill="hold"/>
                        <p:tgtEl>
                          <p:spTgt spid="7"/>
                        </p:tgtEl>
                        <p:attrNameLst>
                          <p:attrName>ppt_y</p:attrName>
                        </p:attrNameLst>
                      </p:cBhvr>
                      <p:tavLst>
                        <p:tav tm="0">
                          <p:val>
                            <p:strVal val="#ppt_y"/>
                          </p:val>
                        </p:tav>
                        <p:tav tm="100000">
                          <p:val>
                            <p:strVal val="#ppt_y"/>
                          </p:val>
                        </p:tav>
                      </p:tavLst>
                    </p:anim>
                  </p:childTnLst>
                </p:cTn>
              </p:par>
            </p:tnLst>
          </p:tmpl>
        </p:tmplLst>
      </p:bldP>
      <p:bldP spid="7" grpId="1">
        <p:tmplLst>
          <p:tmpl>
            <p:tnLst>
              <p:par>
                <p:cTn presetID="10" presetClass="entr" presetSubtype="0"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1000"/>
                        <p:tgtEl>
                          <p:spTgt spid="7"/>
                        </p:tgtEl>
                      </p:cBhvr>
                    </p:animEffect>
                  </p:childTnLst>
                </p:cTn>
              </p:par>
            </p:tnLst>
          </p:tmpl>
        </p:tmplLst>
      </p:bldP>
      <p:bldP spid="28" grpId="0" animBg="1"/>
      <p:bldP spid="28" grpId="1" animBg="1"/>
      <p:bldP spid="29" grpId="0">
        <p:tmplLst>
          <p:tmpl>
            <p:tnLst>
              <p:par>
                <p:cTn presetID="2" presetClass="entr" presetSubtype="8" decel="100000" fill="hold" nodeType="withEffect">
                  <p:stCondLst>
                    <p:cond delay="0"/>
                  </p:stCondLst>
                  <p:childTnLst>
                    <p:set>
                      <p:cBhvr>
                        <p:cTn dur="1" fill="hold">
                          <p:stCondLst>
                            <p:cond delay="0"/>
                          </p:stCondLst>
                        </p:cTn>
                        <p:tgtEl>
                          <p:spTgt spid="29"/>
                        </p:tgtEl>
                        <p:attrNameLst>
                          <p:attrName>style.visibility</p:attrName>
                        </p:attrNameLst>
                      </p:cBhvr>
                      <p:to>
                        <p:strVal val="visible"/>
                      </p:to>
                    </p:set>
                    <p:anim calcmode="lin" valueType="num">
                      <p:cBhvr additive="base">
                        <p:cTn dur="1000" fill="hold"/>
                        <p:tgtEl>
                          <p:spTgt spid="29"/>
                        </p:tgtEl>
                        <p:attrNameLst>
                          <p:attrName>ppt_x</p:attrName>
                        </p:attrNameLst>
                      </p:cBhvr>
                      <p:tavLst>
                        <p:tav tm="0">
                          <p:val>
                            <p:strVal val="0-#ppt_w/2"/>
                          </p:val>
                        </p:tav>
                        <p:tav tm="100000">
                          <p:val>
                            <p:strVal val="#ppt_x"/>
                          </p:val>
                        </p:tav>
                      </p:tavLst>
                    </p:anim>
                    <p:anim calcmode="lin" valueType="num">
                      <p:cBhvr additive="base">
                        <p:cTn dur="1000" fill="hold"/>
                        <p:tgtEl>
                          <p:spTgt spid="29"/>
                        </p:tgtEl>
                        <p:attrNameLst>
                          <p:attrName>ppt_y</p:attrName>
                        </p:attrNameLst>
                      </p:cBhvr>
                      <p:tavLst>
                        <p:tav tm="0">
                          <p:val>
                            <p:strVal val="#ppt_y"/>
                          </p:val>
                        </p:tav>
                        <p:tav tm="100000">
                          <p:val>
                            <p:strVal val="#ppt_y"/>
                          </p:val>
                        </p:tav>
                      </p:tavLst>
                    </p:anim>
                  </p:childTnLst>
                </p:cTn>
              </p:par>
            </p:tnLst>
          </p:tmpl>
        </p:tmplLst>
      </p:bldP>
      <p:bldP spid="29" grpId="1">
        <p:tmplLst>
          <p:tmpl>
            <p:tnLst>
              <p:par>
                <p:cTn presetID="10" presetClass="entr" presetSubtype="0" fill="hold" nodeType="with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fade">
                      <p:cBhvr>
                        <p:cTn dur="1000"/>
                        <p:tgtEl>
                          <p:spTgt spid="29"/>
                        </p:tgtEl>
                      </p:cBhvr>
                    </p:animEffect>
                  </p:childTnLst>
                </p:cTn>
              </p:par>
            </p:tnLst>
          </p:tmpl>
        </p:tmplLst>
      </p:bldP>
      <p:bldP spid="31" grpId="0">
        <p:tmplLst>
          <p:tmpl>
            <p:tnLst>
              <p:par>
                <p:cTn presetID="10" presetClass="entr" presetSubtype="0" fill="hold" nodeType="afterEffect">
                  <p:stCondLst>
                    <p:cond delay="250"/>
                  </p:stCondLst>
                  <p:childTnLst>
                    <p:set>
                      <p:cBhvr>
                        <p:cTn dur="1" fill="hold">
                          <p:stCondLst>
                            <p:cond delay="0"/>
                          </p:stCondLst>
                        </p:cTn>
                        <p:tgtEl>
                          <p:spTgt spid="31"/>
                        </p:tgtEl>
                        <p:attrNameLst>
                          <p:attrName>style.visibility</p:attrName>
                        </p:attrNameLst>
                      </p:cBhvr>
                      <p:to>
                        <p:strVal val="visible"/>
                      </p:to>
                    </p:set>
                    <p:animEffect transition="in" filter="fade">
                      <p:cBhvr>
                        <p:cTn dur="500"/>
                        <p:tgtEl>
                          <p:spTgt spid="31"/>
                        </p:tgtEl>
                      </p:cBhvr>
                    </p:animEffect>
                  </p:childTnLst>
                </p:cTn>
              </p:par>
            </p:tnLst>
          </p:tmpl>
        </p:tmplLst>
      </p:bldP>
      <p:bldP spid="32" grpId="0"/>
      <p:bldP spid="12" grpId="0" animBg="1"/>
      <p:bldP spid="12" grpId="1" animBg="1"/>
      <p:bldP spid="13" grpId="0">
        <p:tmplLst>
          <p:tmpl>
            <p:tnLst>
              <p:par>
                <p:cTn presetID="2" presetClass="entr" presetSubtype="8" decel="100000"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1000" fill="hold"/>
                        <p:tgtEl>
                          <p:spTgt spid="13"/>
                        </p:tgtEl>
                        <p:attrNameLst>
                          <p:attrName>ppt_x</p:attrName>
                        </p:attrNameLst>
                      </p:cBhvr>
                      <p:tavLst>
                        <p:tav tm="0">
                          <p:val>
                            <p:strVal val="0-#ppt_w/2"/>
                          </p:val>
                        </p:tav>
                        <p:tav tm="100000">
                          <p:val>
                            <p:strVal val="#ppt_x"/>
                          </p:val>
                        </p:tav>
                      </p:tavLst>
                    </p:anim>
                    <p:anim calcmode="lin" valueType="num">
                      <p:cBhvr additive="base">
                        <p:cTn dur="1000" fill="hold"/>
                        <p:tgtEl>
                          <p:spTgt spid="13"/>
                        </p:tgtEl>
                        <p:attrNameLst>
                          <p:attrName>ppt_y</p:attrName>
                        </p:attrNameLst>
                      </p:cBhvr>
                      <p:tavLst>
                        <p:tav tm="0">
                          <p:val>
                            <p:strVal val="#ppt_y"/>
                          </p:val>
                        </p:tav>
                        <p:tav tm="100000">
                          <p:val>
                            <p:strVal val="#ppt_y"/>
                          </p:val>
                        </p:tav>
                      </p:tavLst>
                    </p:anim>
                  </p:childTnLst>
                </p:cTn>
              </p:par>
            </p:tnLst>
          </p:tmpl>
        </p:tmplLst>
      </p:bldP>
      <p:bldP spid="13" grpId="1">
        <p:tmplLst>
          <p:tmpl>
            <p:tnLst>
              <p:par>
                <p:cTn presetID="10" presetClass="entr" presetSubtype="0" fill="hold" nodeType="with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1000"/>
                        <p:tgtEl>
                          <p:spTgt spid="13"/>
                        </p:tgtEl>
                      </p:cBhvr>
                    </p:animEffect>
                  </p:childTnLst>
                </p:cTn>
              </p:par>
            </p:tnLst>
          </p:tmpl>
        </p:tmplLst>
      </p:bldP>
    </p:bld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2 tables">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kumimoji="1" lang="en-US" altLang="ja-JP"/>
              <a:t>The Power of PowerPoint - thepopp.com</a:t>
            </a:r>
            <a:endParaRPr kumimoji="1" lang="ja-JP" altLang="en-US" dirty="0"/>
          </a:p>
        </p:txBody>
      </p:sp>
      <p:sp>
        <p:nvSpPr>
          <p:cNvPr id="4" name="Slide Number Placeholder 3"/>
          <p:cNvSpPr>
            <a:spLocks noGrp="1"/>
          </p:cNvSpPr>
          <p:nvPr>
            <p:ph type="sldNum" sz="quarter" idx="11"/>
          </p:nvPr>
        </p:nvSpPr>
        <p:spPr/>
        <p:txBody>
          <a:bodyPr/>
          <a:lstStyle/>
          <a:p>
            <a:fld id="{B54AD89C-DF1E-4948-B597-5DD47B34A9CA}" type="slidenum">
              <a:rPr kumimoji="1" lang="ja-JP" altLang="en-US" smtClean="0"/>
              <a:pPr/>
              <a:t>‹#›</a:t>
            </a:fld>
            <a:endParaRPr kumimoji="1" lang="ja-JP" altLang="en-US" dirty="0"/>
          </a:p>
        </p:txBody>
      </p:sp>
      <p:sp>
        <p:nvSpPr>
          <p:cNvPr id="34" name="Rectangle 33"/>
          <p:cNvSpPr/>
          <p:nvPr userDrawn="1"/>
        </p:nvSpPr>
        <p:spPr>
          <a:xfrm>
            <a:off x="8415564" y="2873828"/>
            <a:ext cx="3615871" cy="58510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35" name="Rectangle 34"/>
          <p:cNvSpPr/>
          <p:nvPr userDrawn="1"/>
        </p:nvSpPr>
        <p:spPr>
          <a:xfrm>
            <a:off x="8415564" y="3458935"/>
            <a:ext cx="3615871" cy="117112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36" name="Rectangle 35"/>
          <p:cNvSpPr/>
          <p:nvPr userDrawn="1"/>
        </p:nvSpPr>
        <p:spPr>
          <a:xfrm>
            <a:off x="8415564" y="4630056"/>
            <a:ext cx="3615871" cy="2573792"/>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37" name="Rectangle 36"/>
          <p:cNvSpPr/>
          <p:nvPr userDrawn="1"/>
        </p:nvSpPr>
        <p:spPr>
          <a:xfrm>
            <a:off x="8415564" y="7203848"/>
            <a:ext cx="3615871" cy="314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38" name="Text Placeholder 5"/>
          <p:cNvSpPr>
            <a:spLocks noGrp="1"/>
          </p:cNvSpPr>
          <p:nvPr>
            <p:ph type="body" sz="quarter" idx="31" hasCustomPrompt="1"/>
          </p:nvPr>
        </p:nvSpPr>
        <p:spPr>
          <a:xfrm>
            <a:off x="8599174" y="2860737"/>
            <a:ext cx="3248651" cy="569418"/>
          </a:xfrm>
        </p:spPr>
        <p:txBody>
          <a:bodyPr anchor="ctr">
            <a:normAutofit/>
          </a:bodyPr>
          <a:lstStyle>
            <a:lvl1pPr marL="0" indent="0" algn="ctr">
              <a:lnSpc>
                <a:spcPct val="100000"/>
              </a:lnSpc>
              <a:spcBef>
                <a:spcPts val="0"/>
              </a:spcBef>
              <a:buFontTx/>
              <a:buNone/>
              <a:defRPr sz="2000">
                <a:solidFill>
                  <a:schemeClr val="bg1"/>
                </a:solidFill>
                <a:latin typeface="+mj-lt"/>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Word</a:t>
            </a:r>
            <a:endParaRPr kumimoji="1" lang="ja-JP" altLang="en-US" dirty="0"/>
          </a:p>
        </p:txBody>
      </p:sp>
      <p:sp>
        <p:nvSpPr>
          <p:cNvPr id="39" name="Text Placeholder 5"/>
          <p:cNvSpPr>
            <a:spLocks noGrp="1"/>
          </p:cNvSpPr>
          <p:nvPr>
            <p:ph type="body" sz="quarter" idx="32" hasCustomPrompt="1"/>
          </p:nvPr>
        </p:nvSpPr>
        <p:spPr>
          <a:xfrm>
            <a:off x="8599174" y="3599543"/>
            <a:ext cx="3248651" cy="841828"/>
          </a:xfrm>
        </p:spPr>
        <p:txBody>
          <a:bodyPr anchor="ctr">
            <a:normAutofit/>
          </a:bodyPr>
          <a:lstStyle>
            <a:lvl1pPr marL="0" indent="0" algn="ctr">
              <a:lnSpc>
                <a:spcPct val="100000"/>
              </a:lnSpc>
              <a:spcBef>
                <a:spcPts val="0"/>
              </a:spcBef>
              <a:buFontTx/>
              <a:buNone/>
              <a:defRPr sz="3600">
                <a:solidFill>
                  <a:schemeClr val="bg1"/>
                </a:solidFill>
                <a:latin typeface="+mj-lt"/>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Word</a:t>
            </a:r>
            <a:endParaRPr kumimoji="1" lang="ja-JP" altLang="en-US" dirty="0"/>
          </a:p>
        </p:txBody>
      </p:sp>
      <p:sp>
        <p:nvSpPr>
          <p:cNvPr id="40" name="Text Placeholder 5"/>
          <p:cNvSpPr>
            <a:spLocks noGrp="1"/>
          </p:cNvSpPr>
          <p:nvPr>
            <p:ph type="body" sz="quarter" idx="33" hasCustomPrompt="1"/>
          </p:nvPr>
        </p:nvSpPr>
        <p:spPr>
          <a:xfrm>
            <a:off x="8599174" y="4818741"/>
            <a:ext cx="3242215" cy="542247"/>
          </a:xfrm>
        </p:spPr>
        <p:txBody>
          <a:bodyPr anchor="ctr"/>
          <a:lstStyle>
            <a:lvl1pPr marL="0" indent="0" algn="ctr">
              <a:lnSpc>
                <a:spcPct val="100000"/>
              </a:lnSpc>
              <a:spcBef>
                <a:spcPts val="0"/>
              </a:spcBef>
              <a:buFontTx/>
              <a:buNone/>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Text goes here</a:t>
            </a:r>
            <a:endParaRPr kumimoji="1" lang="ja-JP" altLang="en-US" dirty="0"/>
          </a:p>
        </p:txBody>
      </p:sp>
      <p:sp>
        <p:nvSpPr>
          <p:cNvPr id="41" name="Text Placeholder 5"/>
          <p:cNvSpPr>
            <a:spLocks noGrp="1"/>
          </p:cNvSpPr>
          <p:nvPr>
            <p:ph type="body" sz="quarter" idx="34" hasCustomPrompt="1"/>
          </p:nvPr>
        </p:nvSpPr>
        <p:spPr>
          <a:xfrm>
            <a:off x="8599174" y="5379809"/>
            <a:ext cx="3242215" cy="542247"/>
          </a:xfrm>
        </p:spPr>
        <p:txBody>
          <a:bodyPr anchor="ctr"/>
          <a:lstStyle>
            <a:lvl1pPr marL="0" indent="0" algn="ctr">
              <a:lnSpc>
                <a:spcPct val="100000"/>
              </a:lnSpc>
              <a:spcBef>
                <a:spcPts val="0"/>
              </a:spcBef>
              <a:buFontTx/>
              <a:buNone/>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Text goes here</a:t>
            </a:r>
            <a:endParaRPr kumimoji="1" lang="ja-JP" altLang="en-US" dirty="0"/>
          </a:p>
        </p:txBody>
      </p:sp>
      <p:sp>
        <p:nvSpPr>
          <p:cNvPr id="42" name="Text Placeholder 5"/>
          <p:cNvSpPr>
            <a:spLocks noGrp="1"/>
          </p:cNvSpPr>
          <p:nvPr>
            <p:ph type="body" sz="quarter" idx="35" hasCustomPrompt="1"/>
          </p:nvPr>
        </p:nvSpPr>
        <p:spPr>
          <a:xfrm>
            <a:off x="8599174" y="5940877"/>
            <a:ext cx="3242215" cy="542247"/>
          </a:xfrm>
        </p:spPr>
        <p:txBody>
          <a:bodyPr anchor="ctr"/>
          <a:lstStyle>
            <a:lvl1pPr marL="0" indent="0" algn="ctr">
              <a:lnSpc>
                <a:spcPct val="100000"/>
              </a:lnSpc>
              <a:spcBef>
                <a:spcPts val="0"/>
              </a:spcBef>
              <a:buFontTx/>
              <a:buNone/>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Text goes here</a:t>
            </a:r>
            <a:endParaRPr kumimoji="1" lang="ja-JP" altLang="en-US" dirty="0"/>
          </a:p>
        </p:txBody>
      </p:sp>
      <p:sp>
        <p:nvSpPr>
          <p:cNvPr id="43" name="Text Placeholder 5"/>
          <p:cNvSpPr>
            <a:spLocks noGrp="1"/>
          </p:cNvSpPr>
          <p:nvPr>
            <p:ph type="body" sz="quarter" idx="36" hasCustomPrompt="1"/>
          </p:nvPr>
        </p:nvSpPr>
        <p:spPr>
          <a:xfrm>
            <a:off x="8599174" y="6501944"/>
            <a:ext cx="3242215" cy="542247"/>
          </a:xfrm>
        </p:spPr>
        <p:txBody>
          <a:bodyPr anchor="ctr"/>
          <a:lstStyle>
            <a:lvl1pPr marL="0" indent="0" algn="ctr">
              <a:lnSpc>
                <a:spcPct val="100000"/>
              </a:lnSpc>
              <a:spcBef>
                <a:spcPts val="0"/>
              </a:spcBef>
              <a:buFontTx/>
              <a:buNone/>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Text goes here</a:t>
            </a:r>
            <a:endParaRPr kumimoji="1" lang="ja-JP" altLang="en-US" dirty="0"/>
          </a:p>
        </p:txBody>
      </p:sp>
      <p:sp>
        <p:nvSpPr>
          <p:cNvPr id="44" name="Rectangle 43"/>
          <p:cNvSpPr/>
          <p:nvPr userDrawn="1"/>
        </p:nvSpPr>
        <p:spPr>
          <a:xfrm>
            <a:off x="12729029" y="2873828"/>
            <a:ext cx="3615871" cy="58510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45" name="Rectangle 44"/>
          <p:cNvSpPr/>
          <p:nvPr userDrawn="1"/>
        </p:nvSpPr>
        <p:spPr>
          <a:xfrm>
            <a:off x="12729029" y="3458935"/>
            <a:ext cx="3615871" cy="1171121"/>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46" name="Rectangle 45"/>
          <p:cNvSpPr/>
          <p:nvPr userDrawn="1"/>
        </p:nvSpPr>
        <p:spPr>
          <a:xfrm>
            <a:off x="12729029" y="4630056"/>
            <a:ext cx="3615871" cy="2573792"/>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47" name="Rectangle 46"/>
          <p:cNvSpPr/>
          <p:nvPr userDrawn="1"/>
        </p:nvSpPr>
        <p:spPr>
          <a:xfrm>
            <a:off x="12729029" y="7203848"/>
            <a:ext cx="3615871" cy="31455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48" name="Text Placeholder 5"/>
          <p:cNvSpPr>
            <a:spLocks noGrp="1"/>
          </p:cNvSpPr>
          <p:nvPr>
            <p:ph type="body" sz="quarter" idx="37" hasCustomPrompt="1"/>
          </p:nvPr>
        </p:nvSpPr>
        <p:spPr>
          <a:xfrm>
            <a:off x="12912639" y="2860737"/>
            <a:ext cx="3248651" cy="569418"/>
          </a:xfrm>
        </p:spPr>
        <p:txBody>
          <a:bodyPr anchor="ctr">
            <a:normAutofit/>
          </a:bodyPr>
          <a:lstStyle>
            <a:lvl1pPr marL="0" indent="0" algn="ctr">
              <a:lnSpc>
                <a:spcPct val="100000"/>
              </a:lnSpc>
              <a:spcBef>
                <a:spcPts val="0"/>
              </a:spcBef>
              <a:buFontTx/>
              <a:buNone/>
              <a:defRPr sz="2000">
                <a:solidFill>
                  <a:schemeClr val="bg1"/>
                </a:solidFill>
                <a:latin typeface="+mj-lt"/>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Word</a:t>
            </a:r>
            <a:endParaRPr kumimoji="1" lang="ja-JP" altLang="en-US" dirty="0"/>
          </a:p>
        </p:txBody>
      </p:sp>
      <p:sp>
        <p:nvSpPr>
          <p:cNvPr id="49" name="Text Placeholder 5"/>
          <p:cNvSpPr>
            <a:spLocks noGrp="1"/>
          </p:cNvSpPr>
          <p:nvPr>
            <p:ph type="body" sz="quarter" idx="38" hasCustomPrompt="1"/>
          </p:nvPr>
        </p:nvSpPr>
        <p:spPr>
          <a:xfrm>
            <a:off x="12912639" y="3599543"/>
            <a:ext cx="3248651" cy="841828"/>
          </a:xfrm>
        </p:spPr>
        <p:txBody>
          <a:bodyPr anchor="ctr">
            <a:normAutofit/>
          </a:bodyPr>
          <a:lstStyle>
            <a:lvl1pPr marL="0" indent="0" algn="ctr">
              <a:lnSpc>
                <a:spcPct val="100000"/>
              </a:lnSpc>
              <a:spcBef>
                <a:spcPts val="0"/>
              </a:spcBef>
              <a:buFontTx/>
              <a:buNone/>
              <a:defRPr sz="3600">
                <a:solidFill>
                  <a:schemeClr val="bg1"/>
                </a:solidFill>
                <a:latin typeface="+mj-lt"/>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Word</a:t>
            </a:r>
            <a:endParaRPr kumimoji="1" lang="ja-JP" altLang="en-US" dirty="0"/>
          </a:p>
        </p:txBody>
      </p:sp>
      <p:sp>
        <p:nvSpPr>
          <p:cNvPr id="50" name="Text Placeholder 5"/>
          <p:cNvSpPr>
            <a:spLocks noGrp="1"/>
          </p:cNvSpPr>
          <p:nvPr>
            <p:ph type="body" sz="quarter" idx="39" hasCustomPrompt="1"/>
          </p:nvPr>
        </p:nvSpPr>
        <p:spPr>
          <a:xfrm>
            <a:off x="12912639" y="4818741"/>
            <a:ext cx="3242215" cy="542247"/>
          </a:xfrm>
        </p:spPr>
        <p:txBody>
          <a:bodyPr anchor="ctr"/>
          <a:lstStyle>
            <a:lvl1pPr marL="0" indent="0" algn="ctr">
              <a:lnSpc>
                <a:spcPct val="100000"/>
              </a:lnSpc>
              <a:spcBef>
                <a:spcPts val="0"/>
              </a:spcBef>
              <a:buFontTx/>
              <a:buNone/>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Text goes here</a:t>
            </a:r>
            <a:endParaRPr kumimoji="1" lang="ja-JP" altLang="en-US" dirty="0"/>
          </a:p>
        </p:txBody>
      </p:sp>
      <p:sp>
        <p:nvSpPr>
          <p:cNvPr id="51" name="Text Placeholder 5"/>
          <p:cNvSpPr>
            <a:spLocks noGrp="1"/>
          </p:cNvSpPr>
          <p:nvPr>
            <p:ph type="body" sz="quarter" idx="40" hasCustomPrompt="1"/>
          </p:nvPr>
        </p:nvSpPr>
        <p:spPr>
          <a:xfrm>
            <a:off x="12912639" y="5379809"/>
            <a:ext cx="3242215" cy="542247"/>
          </a:xfrm>
        </p:spPr>
        <p:txBody>
          <a:bodyPr anchor="ctr"/>
          <a:lstStyle>
            <a:lvl1pPr marL="0" indent="0" algn="ctr">
              <a:lnSpc>
                <a:spcPct val="100000"/>
              </a:lnSpc>
              <a:spcBef>
                <a:spcPts val="0"/>
              </a:spcBef>
              <a:buFontTx/>
              <a:buNone/>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Text goes here</a:t>
            </a:r>
            <a:endParaRPr kumimoji="1" lang="ja-JP" altLang="en-US" dirty="0"/>
          </a:p>
        </p:txBody>
      </p:sp>
      <p:sp>
        <p:nvSpPr>
          <p:cNvPr id="52" name="Text Placeholder 5"/>
          <p:cNvSpPr>
            <a:spLocks noGrp="1"/>
          </p:cNvSpPr>
          <p:nvPr>
            <p:ph type="body" sz="quarter" idx="41" hasCustomPrompt="1"/>
          </p:nvPr>
        </p:nvSpPr>
        <p:spPr>
          <a:xfrm>
            <a:off x="12912639" y="5940877"/>
            <a:ext cx="3242215" cy="542247"/>
          </a:xfrm>
        </p:spPr>
        <p:txBody>
          <a:bodyPr anchor="ctr"/>
          <a:lstStyle>
            <a:lvl1pPr marL="0" indent="0" algn="ctr">
              <a:lnSpc>
                <a:spcPct val="100000"/>
              </a:lnSpc>
              <a:spcBef>
                <a:spcPts val="0"/>
              </a:spcBef>
              <a:buFontTx/>
              <a:buNone/>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Text goes here</a:t>
            </a:r>
            <a:endParaRPr kumimoji="1" lang="ja-JP" altLang="en-US" dirty="0"/>
          </a:p>
        </p:txBody>
      </p:sp>
      <p:sp>
        <p:nvSpPr>
          <p:cNvPr id="53" name="Text Placeholder 5"/>
          <p:cNvSpPr>
            <a:spLocks noGrp="1"/>
          </p:cNvSpPr>
          <p:nvPr>
            <p:ph type="body" sz="quarter" idx="42" hasCustomPrompt="1"/>
          </p:nvPr>
        </p:nvSpPr>
        <p:spPr>
          <a:xfrm>
            <a:off x="12912639" y="6501944"/>
            <a:ext cx="3242215" cy="542247"/>
          </a:xfrm>
        </p:spPr>
        <p:txBody>
          <a:bodyPr anchor="ctr"/>
          <a:lstStyle>
            <a:lvl1pPr marL="0" indent="0" algn="ctr">
              <a:lnSpc>
                <a:spcPct val="100000"/>
              </a:lnSpc>
              <a:spcBef>
                <a:spcPts val="0"/>
              </a:spcBef>
              <a:buFontTx/>
              <a:buNone/>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Text goes here</a:t>
            </a:r>
            <a:endParaRPr kumimoji="1" lang="ja-JP" altLang="en-US" dirty="0"/>
          </a:p>
        </p:txBody>
      </p:sp>
      <p:sp>
        <p:nvSpPr>
          <p:cNvPr id="55" name="Title 1"/>
          <p:cNvSpPr>
            <a:spLocks noGrp="1"/>
          </p:cNvSpPr>
          <p:nvPr>
            <p:ph type="title" hasCustomPrompt="1"/>
          </p:nvPr>
        </p:nvSpPr>
        <p:spPr>
          <a:xfrm>
            <a:off x="1403351" y="1398589"/>
            <a:ext cx="5111750" cy="3648420"/>
          </a:xfrm>
        </p:spPr>
        <p:txBody>
          <a:bodyPr anchor="b"/>
          <a:lstStyle>
            <a:lvl1pPr algn="l">
              <a:defRPr/>
            </a:lvl1pPr>
          </a:lstStyle>
          <a:p>
            <a:r>
              <a:rPr kumimoji="1" lang="en-US" altLang="ja-JP" dirty="0"/>
              <a:t>Slide title</a:t>
            </a:r>
            <a:br>
              <a:rPr kumimoji="1" lang="en-US" altLang="ja-JP" dirty="0"/>
            </a:br>
            <a:r>
              <a:rPr kumimoji="1" lang="en-US" altLang="ja-JP" dirty="0"/>
              <a:t>goes here</a:t>
            </a:r>
            <a:endParaRPr kumimoji="1" lang="ja-JP" altLang="en-US" dirty="0"/>
          </a:p>
        </p:txBody>
      </p:sp>
      <p:sp>
        <p:nvSpPr>
          <p:cNvPr id="56" name="Text Placeholder 5"/>
          <p:cNvSpPr>
            <a:spLocks noGrp="1"/>
          </p:cNvSpPr>
          <p:nvPr>
            <p:ph type="body" sz="quarter" idx="12" hasCustomPrompt="1"/>
          </p:nvPr>
        </p:nvSpPr>
        <p:spPr>
          <a:xfrm>
            <a:off x="1422400" y="5360988"/>
            <a:ext cx="5092700" cy="3022600"/>
          </a:xfrm>
        </p:spPr>
        <p:txBody>
          <a:bodyPr anchor="t"/>
          <a:lstStyle>
            <a:lvl1pPr marL="0" indent="0" algn="just">
              <a:spcBef>
                <a:spcPts val="0"/>
              </a:spcBef>
              <a:buFontTx/>
              <a:buNone/>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1103381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iterate type="wd">
                                    <p:tmPct val="10000"/>
                                  </p:iterate>
                                  <p:childTnLst>
                                    <p:set>
                                      <p:cBhvr>
                                        <p:cTn id="6" dur="1" fill="hold">
                                          <p:stCondLst>
                                            <p:cond delay="0"/>
                                          </p:stCondLst>
                                        </p:cTn>
                                        <p:tgtEl>
                                          <p:spTgt spid="55"/>
                                        </p:tgtEl>
                                        <p:attrNameLst>
                                          <p:attrName>style.visibility</p:attrName>
                                        </p:attrNameLst>
                                      </p:cBhvr>
                                      <p:to>
                                        <p:strVal val="visible"/>
                                      </p:to>
                                    </p:set>
                                    <p:anim calcmode="lin" valueType="num">
                                      <p:cBhvr additive="base">
                                        <p:cTn id="7" dur="1000" fill="hold"/>
                                        <p:tgtEl>
                                          <p:spTgt spid="55"/>
                                        </p:tgtEl>
                                        <p:attrNameLst>
                                          <p:attrName>ppt_x</p:attrName>
                                        </p:attrNameLst>
                                      </p:cBhvr>
                                      <p:tavLst>
                                        <p:tav tm="0">
                                          <p:val>
                                            <p:strVal val="#ppt_x"/>
                                          </p:val>
                                        </p:tav>
                                        <p:tav tm="100000">
                                          <p:val>
                                            <p:strVal val="#ppt_x"/>
                                          </p:val>
                                        </p:tav>
                                      </p:tavLst>
                                    </p:anim>
                                    <p:anim calcmode="lin" valueType="num">
                                      <p:cBhvr additive="base">
                                        <p:cTn id="8" dur="1000" fill="hold"/>
                                        <p:tgtEl>
                                          <p:spTgt spid="55"/>
                                        </p:tgtEl>
                                        <p:attrNameLst>
                                          <p:attrName>ppt_y</p:attrName>
                                        </p:attrNameLst>
                                      </p:cBhvr>
                                      <p:tavLst>
                                        <p:tav tm="0">
                                          <p:val>
                                            <p:strVal val="0-#ppt_h/2"/>
                                          </p:val>
                                        </p:tav>
                                        <p:tav tm="100000">
                                          <p:val>
                                            <p:strVal val="#ppt_y"/>
                                          </p:val>
                                        </p:tav>
                                      </p:tavLst>
                                    </p:anim>
                                  </p:childTnLst>
                                </p:cTn>
                              </p:par>
                            </p:childTnLst>
                          </p:cTn>
                        </p:par>
                        <p:par>
                          <p:cTn id="9" fill="hold">
                            <p:stCondLst>
                              <p:cond delay="1300"/>
                            </p:stCondLst>
                            <p:childTnLst>
                              <p:par>
                                <p:cTn id="10" presetID="10" presetClass="entr" presetSubtype="0" fill="hold" grpId="0" nodeType="afterEffect">
                                  <p:stCondLst>
                                    <p:cond delay="0"/>
                                  </p:stCondLst>
                                  <p:childTnLst>
                                    <p:set>
                                      <p:cBhvr>
                                        <p:cTn id="11" dur="1" fill="hold">
                                          <p:stCondLst>
                                            <p:cond delay="0"/>
                                          </p:stCondLst>
                                        </p:cTn>
                                        <p:tgtEl>
                                          <p:spTgt spid="56"/>
                                        </p:tgtEl>
                                        <p:attrNameLst>
                                          <p:attrName>style.visibility</p:attrName>
                                        </p:attrNameLst>
                                      </p:cBhvr>
                                      <p:to>
                                        <p:strVal val="visible"/>
                                      </p:to>
                                    </p:set>
                                    <p:animEffect transition="in" filter="fade">
                                      <p:cBhvr>
                                        <p:cTn id="12" dur="500"/>
                                        <p:tgtEl>
                                          <p:spTgt spid="56"/>
                                        </p:tgtEl>
                                      </p:cBhvr>
                                    </p:animEffect>
                                  </p:childTnLst>
                                </p:cTn>
                              </p:par>
                            </p:childTnLst>
                          </p:cTn>
                        </p:par>
                        <p:par>
                          <p:cTn id="13" fill="hold">
                            <p:stCondLst>
                              <p:cond delay="1800"/>
                            </p:stCondLst>
                            <p:childTnLst>
                              <p:par>
                                <p:cTn id="14" presetID="10" presetClass="entr" presetSubtype="0" fill="hold" grpId="0" nodeType="afterEffect">
                                  <p:stCondLst>
                                    <p:cond delay="250"/>
                                  </p:stCondLst>
                                  <p:childTnLst>
                                    <p:set>
                                      <p:cBhvr>
                                        <p:cTn id="15" dur="1" fill="hold">
                                          <p:stCondLst>
                                            <p:cond delay="0"/>
                                          </p:stCondLst>
                                        </p:cTn>
                                        <p:tgtEl>
                                          <p:spTgt spid="34"/>
                                        </p:tgtEl>
                                        <p:attrNameLst>
                                          <p:attrName>style.visibility</p:attrName>
                                        </p:attrNameLst>
                                      </p:cBhvr>
                                      <p:to>
                                        <p:strVal val="visible"/>
                                      </p:to>
                                    </p:set>
                                    <p:animEffect transition="in" filter="fade">
                                      <p:cBhvr>
                                        <p:cTn id="16" dur="500"/>
                                        <p:tgtEl>
                                          <p:spTgt spid="34"/>
                                        </p:tgtEl>
                                      </p:cBhvr>
                                    </p:animEffect>
                                  </p:childTnLst>
                                </p:cTn>
                              </p:par>
                              <p:par>
                                <p:cTn id="17" presetID="10" presetClass="entr" presetSubtype="0" fill="hold" grpId="0" nodeType="withEffect">
                                  <p:stCondLst>
                                    <p:cond delay="250"/>
                                  </p:stCondLst>
                                  <p:childTnLst>
                                    <p:set>
                                      <p:cBhvr>
                                        <p:cTn id="18" dur="1" fill="hold">
                                          <p:stCondLst>
                                            <p:cond delay="0"/>
                                          </p:stCondLst>
                                        </p:cTn>
                                        <p:tgtEl>
                                          <p:spTgt spid="38">
                                            <p:txEl>
                                              <p:pRg st="0" end="0"/>
                                            </p:txEl>
                                          </p:spTgt>
                                        </p:tgtEl>
                                        <p:attrNameLst>
                                          <p:attrName>style.visibility</p:attrName>
                                        </p:attrNameLst>
                                      </p:cBhvr>
                                      <p:to>
                                        <p:strVal val="visible"/>
                                      </p:to>
                                    </p:set>
                                    <p:animEffect transition="in" filter="fade">
                                      <p:cBhvr>
                                        <p:cTn id="19" dur="500"/>
                                        <p:tgtEl>
                                          <p:spTgt spid="38">
                                            <p:txEl>
                                              <p:pRg st="0" end="0"/>
                                            </p:txEl>
                                          </p:spTgt>
                                        </p:tgtEl>
                                      </p:cBhvr>
                                    </p:animEffect>
                                  </p:childTnLst>
                                </p:cTn>
                              </p:par>
                              <p:par>
                                <p:cTn id="20" presetID="10" presetClass="entr" presetSubtype="0" fill="hold" grpId="0" nodeType="withEffect">
                                  <p:stCondLst>
                                    <p:cond delay="250"/>
                                  </p:stCondLst>
                                  <p:childTnLst>
                                    <p:set>
                                      <p:cBhvr>
                                        <p:cTn id="21" dur="1" fill="hold">
                                          <p:stCondLst>
                                            <p:cond delay="0"/>
                                          </p:stCondLst>
                                        </p:cTn>
                                        <p:tgtEl>
                                          <p:spTgt spid="35"/>
                                        </p:tgtEl>
                                        <p:attrNameLst>
                                          <p:attrName>style.visibility</p:attrName>
                                        </p:attrNameLst>
                                      </p:cBhvr>
                                      <p:to>
                                        <p:strVal val="visible"/>
                                      </p:to>
                                    </p:set>
                                    <p:animEffect transition="in" filter="fade">
                                      <p:cBhvr>
                                        <p:cTn id="22" dur="500"/>
                                        <p:tgtEl>
                                          <p:spTgt spid="35"/>
                                        </p:tgtEl>
                                      </p:cBhvr>
                                    </p:animEffect>
                                  </p:childTnLst>
                                </p:cTn>
                              </p:par>
                              <p:par>
                                <p:cTn id="23" presetID="10" presetClass="entr" presetSubtype="0" fill="hold" grpId="0" nodeType="withEffect">
                                  <p:stCondLst>
                                    <p:cond delay="250"/>
                                  </p:stCondLst>
                                  <p:childTnLst>
                                    <p:set>
                                      <p:cBhvr>
                                        <p:cTn id="24" dur="1" fill="hold">
                                          <p:stCondLst>
                                            <p:cond delay="0"/>
                                          </p:stCondLst>
                                        </p:cTn>
                                        <p:tgtEl>
                                          <p:spTgt spid="39">
                                            <p:txEl>
                                              <p:pRg st="0" end="0"/>
                                            </p:txEl>
                                          </p:spTgt>
                                        </p:tgtEl>
                                        <p:attrNameLst>
                                          <p:attrName>style.visibility</p:attrName>
                                        </p:attrNameLst>
                                      </p:cBhvr>
                                      <p:to>
                                        <p:strVal val="visible"/>
                                      </p:to>
                                    </p:set>
                                    <p:animEffect transition="in" filter="fade">
                                      <p:cBhvr>
                                        <p:cTn id="25" dur="500"/>
                                        <p:tgtEl>
                                          <p:spTgt spid="39">
                                            <p:txEl>
                                              <p:pRg st="0" end="0"/>
                                            </p:txEl>
                                          </p:spTgt>
                                        </p:tgtEl>
                                      </p:cBhvr>
                                    </p:animEffect>
                                  </p:childTnLst>
                                </p:cTn>
                              </p:par>
                              <p:par>
                                <p:cTn id="26" presetID="10" presetClass="entr" presetSubtype="0" fill="hold" grpId="0" nodeType="withEffect">
                                  <p:stCondLst>
                                    <p:cond delay="250"/>
                                  </p:stCondLst>
                                  <p:childTnLst>
                                    <p:set>
                                      <p:cBhvr>
                                        <p:cTn id="27" dur="1" fill="hold">
                                          <p:stCondLst>
                                            <p:cond delay="0"/>
                                          </p:stCondLst>
                                        </p:cTn>
                                        <p:tgtEl>
                                          <p:spTgt spid="36"/>
                                        </p:tgtEl>
                                        <p:attrNameLst>
                                          <p:attrName>style.visibility</p:attrName>
                                        </p:attrNameLst>
                                      </p:cBhvr>
                                      <p:to>
                                        <p:strVal val="visible"/>
                                      </p:to>
                                    </p:set>
                                    <p:animEffect transition="in" filter="fade">
                                      <p:cBhvr>
                                        <p:cTn id="28" dur="500"/>
                                        <p:tgtEl>
                                          <p:spTgt spid="36"/>
                                        </p:tgtEl>
                                      </p:cBhvr>
                                    </p:animEffect>
                                  </p:childTnLst>
                                </p:cTn>
                              </p:par>
                              <p:par>
                                <p:cTn id="29" presetID="10" presetClass="entr" presetSubtype="0" fill="hold" grpId="0" nodeType="withEffect">
                                  <p:stCondLst>
                                    <p:cond delay="250"/>
                                  </p:stCondLst>
                                  <p:childTnLst>
                                    <p:set>
                                      <p:cBhvr>
                                        <p:cTn id="30" dur="1" fill="hold">
                                          <p:stCondLst>
                                            <p:cond delay="0"/>
                                          </p:stCondLst>
                                        </p:cTn>
                                        <p:tgtEl>
                                          <p:spTgt spid="40">
                                            <p:txEl>
                                              <p:pRg st="0" end="0"/>
                                            </p:txEl>
                                          </p:spTgt>
                                        </p:tgtEl>
                                        <p:attrNameLst>
                                          <p:attrName>style.visibility</p:attrName>
                                        </p:attrNameLst>
                                      </p:cBhvr>
                                      <p:to>
                                        <p:strVal val="visible"/>
                                      </p:to>
                                    </p:set>
                                    <p:animEffect transition="in" filter="fade">
                                      <p:cBhvr>
                                        <p:cTn id="31" dur="500"/>
                                        <p:tgtEl>
                                          <p:spTgt spid="40">
                                            <p:txEl>
                                              <p:pRg st="0" end="0"/>
                                            </p:txEl>
                                          </p:spTgt>
                                        </p:tgtEl>
                                      </p:cBhvr>
                                    </p:animEffect>
                                  </p:childTnLst>
                                </p:cTn>
                              </p:par>
                              <p:par>
                                <p:cTn id="32" presetID="10" presetClass="entr" presetSubtype="0" fill="hold" grpId="0" nodeType="withEffect">
                                  <p:stCondLst>
                                    <p:cond delay="250"/>
                                  </p:stCondLst>
                                  <p:childTnLst>
                                    <p:set>
                                      <p:cBhvr>
                                        <p:cTn id="33" dur="1" fill="hold">
                                          <p:stCondLst>
                                            <p:cond delay="0"/>
                                          </p:stCondLst>
                                        </p:cTn>
                                        <p:tgtEl>
                                          <p:spTgt spid="41">
                                            <p:txEl>
                                              <p:pRg st="0" end="0"/>
                                            </p:txEl>
                                          </p:spTgt>
                                        </p:tgtEl>
                                        <p:attrNameLst>
                                          <p:attrName>style.visibility</p:attrName>
                                        </p:attrNameLst>
                                      </p:cBhvr>
                                      <p:to>
                                        <p:strVal val="visible"/>
                                      </p:to>
                                    </p:set>
                                    <p:animEffect transition="in" filter="fade">
                                      <p:cBhvr>
                                        <p:cTn id="34" dur="500"/>
                                        <p:tgtEl>
                                          <p:spTgt spid="41">
                                            <p:txEl>
                                              <p:pRg st="0" end="0"/>
                                            </p:txEl>
                                          </p:spTgt>
                                        </p:tgtEl>
                                      </p:cBhvr>
                                    </p:animEffect>
                                  </p:childTnLst>
                                </p:cTn>
                              </p:par>
                              <p:par>
                                <p:cTn id="35" presetID="10" presetClass="entr" presetSubtype="0" fill="hold" grpId="0" nodeType="withEffect">
                                  <p:stCondLst>
                                    <p:cond delay="250"/>
                                  </p:stCondLst>
                                  <p:childTnLst>
                                    <p:set>
                                      <p:cBhvr>
                                        <p:cTn id="36" dur="1" fill="hold">
                                          <p:stCondLst>
                                            <p:cond delay="0"/>
                                          </p:stCondLst>
                                        </p:cTn>
                                        <p:tgtEl>
                                          <p:spTgt spid="42">
                                            <p:txEl>
                                              <p:pRg st="0" end="0"/>
                                            </p:txEl>
                                          </p:spTgt>
                                        </p:tgtEl>
                                        <p:attrNameLst>
                                          <p:attrName>style.visibility</p:attrName>
                                        </p:attrNameLst>
                                      </p:cBhvr>
                                      <p:to>
                                        <p:strVal val="visible"/>
                                      </p:to>
                                    </p:set>
                                    <p:animEffect transition="in" filter="fade">
                                      <p:cBhvr>
                                        <p:cTn id="37" dur="500"/>
                                        <p:tgtEl>
                                          <p:spTgt spid="42">
                                            <p:txEl>
                                              <p:pRg st="0" end="0"/>
                                            </p:txEl>
                                          </p:spTgt>
                                        </p:tgtEl>
                                      </p:cBhvr>
                                    </p:animEffect>
                                  </p:childTnLst>
                                </p:cTn>
                              </p:par>
                              <p:par>
                                <p:cTn id="38" presetID="10" presetClass="entr" presetSubtype="0" fill="hold" grpId="0" nodeType="withEffect">
                                  <p:stCondLst>
                                    <p:cond delay="250"/>
                                  </p:stCondLst>
                                  <p:childTnLst>
                                    <p:set>
                                      <p:cBhvr>
                                        <p:cTn id="39" dur="1" fill="hold">
                                          <p:stCondLst>
                                            <p:cond delay="0"/>
                                          </p:stCondLst>
                                        </p:cTn>
                                        <p:tgtEl>
                                          <p:spTgt spid="43">
                                            <p:txEl>
                                              <p:pRg st="0" end="0"/>
                                            </p:txEl>
                                          </p:spTgt>
                                        </p:tgtEl>
                                        <p:attrNameLst>
                                          <p:attrName>style.visibility</p:attrName>
                                        </p:attrNameLst>
                                      </p:cBhvr>
                                      <p:to>
                                        <p:strVal val="visible"/>
                                      </p:to>
                                    </p:set>
                                    <p:animEffect transition="in" filter="fade">
                                      <p:cBhvr>
                                        <p:cTn id="40" dur="500"/>
                                        <p:tgtEl>
                                          <p:spTgt spid="43">
                                            <p:txEl>
                                              <p:pRg st="0" end="0"/>
                                            </p:txEl>
                                          </p:spTgt>
                                        </p:tgtEl>
                                      </p:cBhvr>
                                    </p:animEffect>
                                  </p:childTnLst>
                                </p:cTn>
                              </p:par>
                              <p:par>
                                <p:cTn id="41" presetID="10" presetClass="entr" presetSubtype="0" fill="hold" grpId="0" nodeType="withEffect">
                                  <p:stCondLst>
                                    <p:cond delay="250"/>
                                  </p:stCondLst>
                                  <p:childTnLst>
                                    <p:set>
                                      <p:cBhvr>
                                        <p:cTn id="42" dur="1" fill="hold">
                                          <p:stCondLst>
                                            <p:cond delay="0"/>
                                          </p:stCondLst>
                                        </p:cTn>
                                        <p:tgtEl>
                                          <p:spTgt spid="37"/>
                                        </p:tgtEl>
                                        <p:attrNameLst>
                                          <p:attrName>style.visibility</p:attrName>
                                        </p:attrNameLst>
                                      </p:cBhvr>
                                      <p:to>
                                        <p:strVal val="visible"/>
                                      </p:to>
                                    </p:set>
                                    <p:animEffect transition="in" filter="fade">
                                      <p:cBhvr>
                                        <p:cTn id="43" dur="500"/>
                                        <p:tgtEl>
                                          <p:spTgt spid="37"/>
                                        </p:tgtEl>
                                      </p:cBhvr>
                                    </p:animEffect>
                                  </p:childTnLst>
                                </p:cTn>
                              </p:par>
                            </p:childTnLst>
                          </p:cTn>
                        </p:par>
                        <p:par>
                          <p:cTn id="44" fill="hold">
                            <p:stCondLst>
                              <p:cond delay="2550"/>
                            </p:stCondLst>
                            <p:childTnLst>
                              <p:par>
                                <p:cTn id="45" presetID="10" presetClass="entr" presetSubtype="0" fill="hold" grpId="0" nodeType="afterEffect">
                                  <p:stCondLst>
                                    <p:cond delay="250"/>
                                  </p:stCondLst>
                                  <p:childTnLst>
                                    <p:set>
                                      <p:cBhvr>
                                        <p:cTn id="46" dur="1" fill="hold">
                                          <p:stCondLst>
                                            <p:cond delay="0"/>
                                          </p:stCondLst>
                                        </p:cTn>
                                        <p:tgtEl>
                                          <p:spTgt spid="44"/>
                                        </p:tgtEl>
                                        <p:attrNameLst>
                                          <p:attrName>style.visibility</p:attrName>
                                        </p:attrNameLst>
                                      </p:cBhvr>
                                      <p:to>
                                        <p:strVal val="visible"/>
                                      </p:to>
                                    </p:set>
                                    <p:animEffect transition="in" filter="fade">
                                      <p:cBhvr>
                                        <p:cTn id="47" dur="500"/>
                                        <p:tgtEl>
                                          <p:spTgt spid="44"/>
                                        </p:tgtEl>
                                      </p:cBhvr>
                                    </p:animEffect>
                                  </p:childTnLst>
                                </p:cTn>
                              </p:par>
                              <p:par>
                                <p:cTn id="48" presetID="10" presetClass="entr" presetSubtype="0" fill="hold" grpId="0" nodeType="withEffect">
                                  <p:stCondLst>
                                    <p:cond delay="250"/>
                                  </p:stCondLst>
                                  <p:childTnLst>
                                    <p:set>
                                      <p:cBhvr>
                                        <p:cTn id="49" dur="1" fill="hold">
                                          <p:stCondLst>
                                            <p:cond delay="0"/>
                                          </p:stCondLst>
                                        </p:cTn>
                                        <p:tgtEl>
                                          <p:spTgt spid="48">
                                            <p:txEl>
                                              <p:pRg st="0" end="0"/>
                                            </p:txEl>
                                          </p:spTgt>
                                        </p:tgtEl>
                                        <p:attrNameLst>
                                          <p:attrName>style.visibility</p:attrName>
                                        </p:attrNameLst>
                                      </p:cBhvr>
                                      <p:to>
                                        <p:strVal val="visible"/>
                                      </p:to>
                                    </p:set>
                                    <p:animEffect transition="in" filter="fade">
                                      <p:cBhvr>
                                        <p:cTn id="50" dur="500"/>
                                        <p:tgtEl>
                                          <p:spTgt spid="48">
                                            <p:txEl>
                                              <p:pRg st="0" end="0"/>
                                            </p:txEl>
                                          </p:spTgt>
                                        </p:tgtEl>
                                      </p:cBhvr>
                                    </p:animEffect>
                                  </p:childTnLst>
                                </p:cTn>
                              </p:par>
                              <p:par>
                                <p:cTn id="51" presetID="10" presetClass="entr" presetSubtype="0" fill="hold" grpId="0" nodeType="withEffect">
                                  <p:stCondLst>
                                    <p:cond delay="250"/>
                                  </p:stCondLst>
                                  <p:childTnLst>
                                    <p:set>
                                      <p:cBhvr>
                                        <p:cTn id="52" dur="1" fill="hold">
                                          <p:stCondLst>
                                            <p:cond delay="0"/>
                                          </p:stCondLst>
                                        </p:cTn>
                                        <p:tgtEl>
                                          <p:spTgt spid="45"/>
                                        </p:tgtEl>
                                        <p:attrNameLst>
                                          <p:attrName>style.visibility</p:attrName>
                                        </p:attrNameLst>
                                      </p:cBhvr>
                                      <p:to>
                                        <p:strVal val="visible"/>
                                      </p:to>
                                    </p:set>
                                    <p:animEffect transition="in" filter="fade">
                                      <p:cBhvr>
                                        <p:cTn id="53" dur="500"/>
                                        <p:tgtEl>
                                          <p:spTgt spid="45"/>
                                        </p:tgtEl>
                                      </p:cBhvr>
                                    </p:animEffect>
                                  </p:childTnLst>
                                </p:cTn>
                              </p:par>
                              <p:par>
                                <p:cTn id="54" presetID="10" presetClass="entr" presetSubtype="0" fill="hold" grpId="0" nodeType="withEffect">
                                  <p:stCondLst>
                                    <p:cond delay="250"/>
                                  </p:stCondLst>
                                  <p:childTnLst>
                                    <p:set>
                                      <p:cBhvr>
                                        <p:cTn id="55" dur="1" fill="hold">
                                          <p:stCondLst>
                                            <p:cond delay="0"/>
                                          </p:stCondLst>
                                        </p:cTn>
                                        <p:tgtEl>
                                          <p:spTgt spid="49">
                                            <p:txEl>
                                              <p:pRg st="0" end="0"/>
                                            </p:txEl>
                                          </p:spTgt>
                                        </p:tgtEl>
                                        <p:attrNameLst>
                                          <p:attrName>style.visibility</p:attrName>
                                        </p:attrNameLst>
                                      </p:cBhvr>
                                      <p:to>
                                        <p:strVal val="visible"/>
                                      </p:to>
                                    </p:set>
                                    <p:animEffect transition="in" filter="fade">
                                      <p:cBhvr>
                                        <p:cTn id="56" dur="500"/>
                                        <p:tgtEl>
                                          <p:spTgt spid="49">
                                            <p:txEl>
                                              <p:pRg st="0" end="0"/>
                                            </p:txEl>
                                          </p:spTgt>
                                        </p:tgtEl>
                                      </p:cBhvr>
                                    </p:animEffect>
                                  </p:childTnLst>
                                </p:cTn>
                              </p:par>
                              <p:par>
                                <p:cTn id="57" presetID="10" presetClass="entr" presetSubtype="0" fill="hold" grpId="0" nodeType="withEffect">
                                  <p:stCondLst>
                                    <p:cond delay="250"/>
                                  </p:stCondLst>
                                  <p:childTnLst>
                                    <p:set>
                                      <p:cBhvr>
                                        <p:cTn id="58" dur="1" fill="hold">
                                          <p:stCondLst>
                                            <p:cond delay="0"/>
                                          </p:stCondLst>
                                        </p:cTn>
                                        <p:tgtEl>
                                          <p:spTgt spid="46"/>
                                        </p:tgtEl>
                                        <p:attrNameLst>
                                          <p:attrName>style.visibility</p:attrName>
                                        </p:attrNameLst>
                                      </p:cBhvr>
                                      <p:to>
                                        <p:strVal val="visible"/>
                                      </p:to>
                                    </p:set>
                                    <p:animEffect transition="in" filter="fade">
                                      <p:cBhvr>
                                        <p:cTn id="59" dur="500"/>
                                        <p:tgtEl>
                                          <p:spTgt spid="46"/>
                                        </p:tgtEl>
                                      </p:cBhvr>
                                    </p:animEffect>
                                  </p:childTnLst>
                                </p:cTn>
                              </p:par>
                              <p:par>
                                <p:cTn id="60" presetID="10" presetClass="entr" presetSubtype="0" fill="hold" grpId="0" nodeType="withEffect">
                                  <p:stCondLst>
                                    <p:cond delay="250"/>
                                  </p:stCondLst>
                                  <p:childTnLst>
                                    <p:set>
                                      <p:cBhvr>
                                        <p:cTn id="61" dur="1" fill="hold">
                                          <p:stCondLst>
                                            <p:cond delay="0"/>
                                          </p:stCondLst>
                                        </p:cTn>
                                        <p:tgtEl>
                                          <p:spTgt spid="50">
                                            <p:txEl>
                                              <p:pRg st="0" end="0"/>
                                            </p:txEl>
                                          </p:spTgt>
                                        </p:tgtEl>
                                        <p:attrNameLst>
                                          <p:attrName>style.visibility</p:attrName>
                                        </p:attrNameLst>
                                      </p:cBhvr>
                                      <p:to>
                                        <p:strVal val="visible"/>
                                      </p:to>
                                    </p:set>
                                    <p:animEffect transition="in" filter="fade">
                                      <p:cBhvr>
                                        <p:cTn id="62" dur="500"/>
                                        <p:tgtEl>
                                          <p:spTgt spid="50">
                                            <p:txEl>
                                              <p:pRg st="0" end="0"/>
                                            </p:txEl>
                                          </p:spTgt>
                                        </p:tgtEl>
                                      </p:cBhvr>
                                    </p:animEffect>
                                  </p:childTnLst>
                                </p:cTn>
                              </p:par>
                              <p:par>
                                <p:cTn id="63" presetID="10" presetClass="entr" presetSubtype="0" fill="hold" grpId="0" nodeType="withEffect">
                                  <p:stCondLst>
                                    <p:cond delay="250"/>
                                  </p:stCondLst>
                                  <p:childTnLst>
                                    <p:set>
                                      <p:cBhvr>
                                        <p:cTn id="64" dur="1" fill="hold">
                                          <p:stCondLst>
                                            <p:cond delay="0"/>
                                          </p:stCondLst>
                                        </p:cTn>
                                        <p:tgtEl>
                                          <p:spTgt spid="51">
                                            <p:txEl>
                                              <p:pRg st="0" end="0"/>
                                            </p:txEl>
                                          </p:spTgt>
                                        </p:tgtEl>
                                        <p:attrNameLst>
                                          <p:attrName>style.visibility</p:attrName>
                                        </p:attrNameLst>
                                      </p:cBhvr>
                                      <p:to>
                                        <p:strVal val="visible"/>
                                      </p:to>
                                    </p:set>
                                    <p:animEffect transition="in" filter="fade">
                                      <p:cBhvr>
                                        <p:cTn id="65" dur="500"/>
                                        <p:tgtEl>
                                          <p:spTgt spid="51">
                                            <p:txEl>
                                              <p:pRg st="0" end="0"/>
                                            </p:txEl>
                                          </p:spTgt>
                                        </p:tgtEl>
                                      </p:cBhvr>
                                    </p:animEffect>
                                  </p:childTnLst>
                                </p:cTn>
                              </p:par>
                              <p:par>
                                <p:cTn id="66" presetID="10" presetClass="entr" presetSubtype="0" fill="hold" grpId="0" nodeType="withEffect">
                                  <p:stCondLst>
                                    <p:cond delay="250"/>
                                  </p:stCondLst>
                                  <p:childTnLst>
                                    <p:set>
                                      <p:cBhvr>
                                        <p:cTn id="67" dur="1" fill="hold">
                                          <p:stCondLst>
                                            <p:cond delay="0"/>
                                          </p:stCondLst>
                                        </p:cTn>
                                        <p:tgtEl>
                                          <p:spTgt spid="52">
                                            <p:txEl>
                                              <p:pRg st="0" end="0"/>
                                            </p:txEl>
                                          </p:spTgt>
                                        </p:tgtEl>
                                        <p:attrNameLst>
                                          <p:attrName>style.visibility</p:attrName>
                                        </p:attrNameLst>
                                      </p:cBhvr>
                                      <p:to>
                                        <p:strVal val="visible"/>
                                      </p:to>
                                    </p:set>
                                    <p:animEffect transition="in" filter="fade">
                                      <p:cBhvr>
                                        <p:cTn id="68" dur="500"/>
                                        <p:tgtEl>
                                          <p:spTgt spid="52">
                                            <p:txEl>
                                              <p:pRg st="0" end="0"/>
                                            </p:txEl>
                                          </p:spTgt>
                                        </p:tgtEl>
                                      </p:cBhvr>
                                    </p:animEffect>
                                  </p:childTnLst>
                                </p:cTn>
                              </p:par>
                              <p:par>
                                <p:cTn id="69" presetID="10" presetClass="entr" presetSubtype="0" fill="hold" grpId="0" nodeType="withEffect">
                                  <p:stCondLst>
                                    <p:cond delay="250"/>
                                  </p:stCondLst>
                                  <p:childTnLst>
                                    <p:set>
                                      <p:cBhvr>
                                        <p:cTn id="70" dur="1" fill="hold">
                                          <p:stCondLst>
                                            <p:cond delay="0"/>
                                          </p:stCondLst>
                                        </p:cTn>
                                        <p:tgtEl>
                                          <p:spTgt spid="53">
                                            <p:txEl>
                                              <p:pRg st="0" end="0"/>
                                            </p:txEl>
                                          </p:spTgt>
                                        </p:tgtEl>
                                        <p:attrNameLst>
                                          <p:attrName>style.visibility</p:attrName>
                                        </p:attrNameLst>
                                      </p:cBhvr>
                                      <p:to>
                                        <p:strVal val="visible"/>
                                      </p:to>
                                    </p:set>
                                    <p:animEffect transition="in" filter="fade">
                                      <p:cBhvr>
                                        <p:cTn id="71" dur="500"/>
                                        <p:tgtEl>
                                          <p:spTgt spid="53">
                                            <p:txEl>
                                              <p:pRg st="0" end="0"/>
                                            </p:txEl>
                                          </p:spTgt>
                                        </p:tgtEl>
                                      </p:cBhvr>
                                    </p:animEffect>
                                  </p:childTnLst>
                                </p:cTn>
                              </p:par>
                              <p:par>
                                <p:cTn id="72" presetID="10" presetClass="entr" presetSubtype="0" fill="hold" grpId="0" nodeType="withEffect">
                                  <p:stCondLst>
                                    <p:cond delay="250"/>
                                  </p:stCondLst>
                                  <p:childTnLst>
                                    <p:set>
                                      <p:cBhvr>
                                        <p:cTn id="73" dur="1" fill="hold">
                                          <p:stCondLst>
                                            <p:cond delay="0"/>
                                          </p:stCondLst>
                                        </p:cTn>
                                        <p:tgtEl>
                                          <p:spTgt spid="47"/>
                                        </p:tgtEl>
                                        <p:attrNameLst>
                                          <p:attrName>style.visibility</p:attrName>
                                        </p:attrNameLst>
                                      </p:cBhvr>
                                      <p:to>
                                        <p:strVal val="visible"/>
                                      </p:to>
                                    </p:set>
                                    <p:animEffect transition="in" filter="fade">
                                      <p:cBhvr>
                                        <p:cTn id="74"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5" grpId="0" animBg="1"/>
      <p:bldP spid="36" grpId="0" animBg="1"/>
      <p:bldP spid="37" grpId="0" animBg="1"/>
      <p:bldP spid="38" grpId="0" build="p">
        <p:tmplLst>
          <p:tmpl lvl="1">
            <p:tnLst>
              <p:par>
                <p:cTn presetID="10" presetClass="entr" presetSubtype="0" fill="hold" nodeType="withEffect">
                  <p:stCondLst>
                    <p:cond delay="250"/>
                  </p:stCondLst>
                  <p:childTnLst>
                    <p:set>
                      <p:cBhvr>
                        <p:cTn dur="1" fill="hold">
                          <p:stCondLst>
                            <p:cond delay="0"/>
                          </p:stCondLst>
                        </p:cTn>
                        <p:tgtEl>
                          <p:spTgt spid="38"/>
                        </p:tgtEl>
                        <p:attrNameLst>
                          <p:attrName>style.visibility</p:attrName>
                        </p:attrNameLst>
                      </p:cBhvr>
                      <p:to>
                        <p:strVal val="visible"/>
                      </p:to>
                    </p:set>
                    <p:animEffect transition="in" filter="fade">
                      <p:cBhvr>
                        <p:cTn dur="500"/>
                        <p:tgtEl>
                          <p:spTgt spid="38"/>
                        </p:tgtEl>
                      </p:cBhvr>
                    </p:animEffect>
                  </p:childTnLst>
                </p:cTn>
              </p:par>
            </p:tnLst>
          </p:tmpl>
        </p:tmplLst>
      </p:bldP>
      <p:bldP spid="39" grpId="0" build="p">
        <p:tmplLst>
          <p:tmpl lvl="1">
            <p:tnLst>
              <p:par>
                <p:cTn presetID="10" presetClass="entr" presetSubtype="0" fill="hold" nodeType="withEffect">
                  <p:stCondLst>
                    <p:cond delay="250"/>
                  </p:stCondLst>
                  <p:childTnLst>
                    <p:set>
                      <p:cBhvr>
                        <p:cTn dur="1" fill="hold">
                          <p:stCondLst>
                            <p:cond delay="0"/>
                          </p:stCondLst>
                        </p:cTn>
                        <p:tgtEl>
                          <p:spTgt spid="39"/>
                        </p:tgtEl>
                        <p:attrNameLst>
                          <p:attrName>style.visibility</p:attrName>
                        </p:attrNameLst>
                      </p:cBhvr>
                      <p:to>
                        <p:strVal val="visible"/>
                      </p:to>
                    </p:set>
                    <p:animEffect transition="in" filter="fade">
                      <p:cBhvr>
                        <p:cTn dur="500"/>
                        <p:tgtEl>
                          <p:spTgt spid="39"/>
                        </p:tgtEl>
                      </p:cBhvr>
                    </p:animEffect>
                  </p:childTnLst>
                </p:cTn>
              </p:par>
            </p:tnLst>
          </p:tmpl>
        </p:tmplLst>
      </p:bldP>
      <p:bldP spid="40" grpId="0" build="p">
        <p:tmplLst>
          <p:tmpl lvl="1">
            <p:tnLst>
              <p:par>
                <p:cTn presetID="10" presetClass="entr" presetSubtype="0" fill="hold" nodeType="withEffect">
                  <p:stCondLst>
                    <p:cond delay="250"/>
                  </p:stCondLst>
                  <p:childTnLst>
                    <p:set>
                      <p:cBhvr>
                        <p:cTn dur="1" fill="hold">
                          <p:stCondLst>
                            <p:cond delay="0"/>
                          </p:stCondLst>
                        </p:cTn>
                        <p:tgtEl>
                          <p:spTgt spid="40"/>
                        </p:tgtEl>
                        <p:attrNameLst>
                          <p:attrName>style.visibility</p:attrName>
                        </p:attrNameLst>
                      </p:cBhvr>
                      <p:to>
                        <p:strVal val="visible"/>
                      </p:to>
                    </p:set>
                    <p:animEffect transition="in" filter="fade">
                      <p:cBhvr>
                        <p:cTn dur="500"/>
                        <p:tgtEl>
                          <p:spTgt spid="40"/>
                        </p:tgtEl>
                      </p:cBhvr>
                    </p:animEffect>
                  </p:childTnLst>
                </p:cTn>
              </p:par>
            </p:tnLst>
          </p:tmpl>
        </p:tmplLst>
      </p:bldP>
      <p:bldP spid="41" grpId="0" build="p">
        <p:tmplLst>
          <p:tmpl lvl="1">
            <p:tnLst>
              <p:par>
                <p:cTn presetID="10" presetClass="entr" presetSubtype="0" fill="hold" nodeType="withEffect">
                  <p:stCondLst>
                    <p:cond delay="250"/>
                  </p:stCondLst>
                  <p:childTnLst>
                    <p:set>
                      <p:cBhvr>
                        <p:cTn dur="1" fill="hold">
                          <p:stCondLst>
                            <p:cond delay="0"/>
                          </p:stCondLst>
                        </p:cTn>
                        <p:tgtEl>
                          <p:spTgt spid="41"/>
                        </p:tgtEl>
                        <p:attrNameLst>
                          <p:attrName>style.visibility</p:attrName>
                        </p:attrNameLst>
                      </p:cBhvr>
                      <p:to>
                        <p:strVal val="visible"/>
                      </p:to>
                    </p:set>
                    <p:animEffect transition="in" filter="fade">
                      <p:cBhvr>
                        <p:cTn dur="500"/>
                        <p:tgtEl>
                          <p:spTgt spid="41"/>
                        </p:tgtEl>
                      </p:cBhvr>
                    </p:animEffect>
                  </p:childTnLst>
                </p:cTn>
              </p:par>
            </p:tnLst>
          </p:tmpl>
        </p:tmplLst>
      </p:bldP>
      <p:bldP spid="42" grpId="0" build="p">
        <p:tmplLst>
          <p:tmpl lvl="1">
            <p:tnLst>
              <p:par>
                <p:cTn presetID="10" presetClass="entr" presetSubtype="0" fill="hold" nodeType="withEffect">
                  <p:stCondLst>
                    <p:cond delay="250"/>
                  </p:stCondLst>
                  <p:childTnLst>
                    <p:set>
                      <p:cBhvr>
                        <p:cTn dur="1" fill="hold">
                          <p:stCondLst>
                            <p:cond delay="0"/>
                          </p:stCondLst>
                        </p:cTn>
                        <p:tgtEl>
                          <p:spTgt spid="42"/>
                        </p:tgtEl>
                        <p:attrNameLst>
                          <p:attrName>style.visibility</p:attrName>
                        </p:attrNameLst>
                      </p:cBhvr>
                      <p:to>
                        <p:strVal val="visible"/>
                      </p:to>
                    </p:set>
                    <p:animEffect transition="in" filter="fade">
                      <p:cBhvr>
                        <p:cTn dur="500"/>
                        <p:tgtEl>
                          <p:spTgt spid="42"/>
                        </p:tgtEl>
                      </p:cBhvr>
                    </p:animEffect>
                  </p:childTnLst>
                </p:cTn>
              </p:par>
            </p:tnLst>
          </p:tmpl>
        </p:tmplLst>
      </p:bldP>
      <p:bldP spid="43" grpId="0" build="p">
        <p:tmplLst>
          <p:tmpl lvl="1">
            <p:tnLst>
              <p:par>
                <p:cTn presetID="10" presetClass="entr" presetSubtype="0" fill="hold" nodeType="withEffect">
                  <p:stCondLst>
                    <p:cond delay="250"/>
                  </p:stCondLst>
                  <p:childTnLst>
                    <p:set>
                      <p:cBhvr>
                        <p:cTn dur="1" fill="hold">
                          <p:stCondLst>
                            <p:cond delay="0"/>
                          </p:stCondLst>
                        </p:cTn>
                        <p:tgtEl>
                          <p:spTgt spid="43"/>
                        </p:tgtEl>
                        <p:attrNameLst>
                          <p:attrName>style.visibility</p:attrName>
                        </p:attrNameLst>
                      </p:cBhvr>
                      <p:to>
                        <p:strVal val="visible"/>
                      </p:to>
                    </p:set>
                    <p:animEffect transition="in" filter="fade">
                      <p:cBhvr>
                        <p:cTn dur="500"/>
                        <p:tgtEl>
                          <p:spTgt spid="43"/>
                        </p:tgtEl>
                      </p:cBhvr>
                    </p:animEffect>
                  </p:childTnLst>
                </p:cTn>
              </p:par>
            </p:tnLst>
          </p:tmpl>
        </p:tmplLst>
      </p:bldP>
      <p:bldP spid="44" grpId="0" animBg="1"/>
      <p:bldP spid="45" grpId="0" animBg="1"/>
      <p:bldP spid="46" grpId="0" animBg="1"/>
      <p:bldP spid="47" grpId="0" animBg="1"/>
      <p:bldP spid="48" grpId="0" build="p">
        <p:tmplLst>
          <p:tmpl lvl="1">
            <p:tnLst>
              <p:par>
                <p:cTn presetID="10" presetClass="entr" presetSubtype="0" fill="hold" nodeType="withEffect">
                  <p:stCondLst>
                    <p:cond delay="250"/>
                  </p:stCondLst>
                  <p:childTnLst>
                    <p:set>
                      <p:cBhvr>
                        <p:cTn dur="1" fill="hold">
                          <p:stCondLst>
                            <p:cond delay="0"/>
                          </p:stCondLst>
                        </p:cTn>
                        <p:tgtEl>
                          <p:spTgt spid="48"/>
                        </p:tgtEl>
                        <p:attrNameLst>
                          <p:attrName>style.visibility</p:attrName>
                        </p:attrNameLst>
                      </p:cBhvr>
                      <p:to>
                        <p:strVal val="visible"/>
                      </p:to>
                    </p:set>
                    <p:animEffect transition="in" filter="fade">
                      <p:cBhvr>
                        <p:cTn dur="500"/>
                        <p:tgtEl>
                          <p:spTgt spid="48"/>
                        </p:tgtEl>
                      </p:cBhvr>
                    </p:animEffect>
                  </p:childTnLst>
                </p:cTn>
              </p:par>
            </p:tnLst>
          </p:tmpl>
        </p:tmplLst>
      </p:bldP>
      <p:bldP spid="49" grpId="0" build="p">
        <p:tmplLst>
          <p:tmpl lvl="1">
            <p:tnLst>
              <p:par>
                <p:cTn presetID="10" presetClass="entr" presetSubtype="0" fill="hold" nodeType="withEffect">
                  <p:stCondLst>
                    <p:cond delay="250"/>
                  </p:stCondLst>
                  <p:childTnLst>
                    <p:set>
                      <p:cBhvr>
                        <p:cTn dur="1" fill="hold">
                          <p:stCondLst>
                            <p:cond delay="0"/>
                          </p:stCondLst>
                        </p:cTn>
                        <p:tgtEl>
                          <p:spTgt spid="49"/>
                        </p:tgtEl>
                        <p:attrNameLst>
                          <p:attrName>style.visibility</p:attrName>
                        </p:attrNameLst>
                      </p:cBhvr>
                      <p:to>
                        <p:strVal val="visible"/>
                      </p:to>
                    </p:set>
                    <p:animEffect transition="in" filter="fade">
                      <p:cBhvr>
                        <p:cTn dur="500"/>
                        <p:tgtEl>
                          <p:spTgt spid="49"/>
                        </p:tgtEl>
                      </p:cBhvr>
                    </p:animEffect>
                  </p:childTnLst>
                </p:cTn>
              </p:par>
            </p:tnLst>
          </p:tmpl>
        </p:tmplLst>
      </p:bldP>
      <p:bldP spid="50" grpId="0" build="p">
        <p:tmplLst>
          <p:tmpl lvl="1">
            <p:tnLst>
              <p:par>
                <p:cTn presetID="10" presetClass="entr" presetSubtype="0" fill="hold" nodeType="withEffect">
                  <p:stCondLst>
                    <p:cond delay="250"/>
                  </p:stCondLst>
                  <p:childTnLst>
                    <p:set>
                      <p:cBhvr>
                        <p:cTn dur="1" fill="hold">
                          <p:stCondLst>
                            <p:cond delay="0"/>
                          </p:stCondLst>
                        </p:cTn>
                        <p:tgtEl>
                          <p:spTgt spid="50"/>
                        </p:tgtEl>
                        <p:attrNameLst>
                          <p:attrName>style.visibility</p:attrName>
                        </p:attrNameLst>
                      </p:cBhvr>
                      <p:to>
                        <p:strVal val="visible"/>
                      </p:to>
                    </p:set>
                    <p:animEffect transition="in" filter="fade">
                      <p:cBhvr>
                        <p:cTn dur="500"/>
                        <p:tgtEl>
                          <p:spTgt spid="50"/>
                        </p:tgtEl>
                      </p:cBhvr>
                    </p:animEffect>
                  </p:childTnLst>
                </p:cTn>
              </p:par>
            </p:tnLst>
          </p:tmpl>
        </p:tmplLst>
      </p:bldP>
      <p:bldP spid="51" grpId="0" build="p">
        <p:tmplLst>
          <p:tmpl lvl="1">
            <p:tnLst>
              <p:par>
                <p:cTn presetID="10" presetClass="entr" presetSubtype="0" fill="hold" nodeType="withEffect">
                  <p:stCondLst>
                    <p:cond delay="250"/>
                  </p:stCondLst>
                  <p:childTnLst>
                    <p:set>
                      <p:cBhvr>
                        <p:cTn dur="1" fill="hold">
                          <p:stCondLst>
                            <p:cond delay="0"/>
                          </p:stCondLst>
                        </p:cTn>
                        <p:tgtEl>
                          <p:spTgt spid="51"/>
                        </p:tgtEl>
                        <p:attrNameLst>
                          <p:attrName>style.visibility</p:attrName>
                        </p:attrNameLst>
                      </p:cBhvr>
                      <p:to>
                        <p:strVal val="visible"/>
                      </p:to>
                    </p:set>
                    <p:animEffect transition="in" filter="fade">
                      <p:cBhvr>
                        <p:cTn dur="500"/>
                        <p:tgtEl>
                          <p:spTgt spid="51"/>
                        </p:tgtEl>
                      </p:cBhvr>
                    </p:animEffect>
                  </p:childTnLst>
                </p:cTn>
              </p:par>
            </p:tnLst>
          </p:tmpl>
        </p:tmplLst>
      </p:bldP>
      <p:bldP spid="52" grpId="0" build="p">
        <p:tmplLst>
          <p:tmpl lvl="1">
            <p:tnLst>
              <p:par>
                <p:cTn presetID="10" presetClass="entr" presetSubtype="0" fill="hold" nodeType="withEffect">
                  <p:stCondLst>
                    <p:cond delay="250"/>
                  </p:stCondLst>
                  <p:childTnLst>
                    <p:set>
                      <p:cBhvr>
                        <p:cTn dur="1" fill="hold">
                          <p:stCondLst>
                            <p:cond delay="0"/>
                          </p:stCondLst>
                        </p:cTn>
                        <p:tgtEl>
                          <p:spTgt spid="52"/>
                        </p:tgtEl>
                        <p:attrNameLst>
                          <p:attrName>style.visibility</p:attrName>
                        </p:attrNameLst>
                      </p:cBhvr>
                      <p:to>
                        <p:strVal val="visible"/>
                      </p:to>
                    </p:set>
                    <p:animEffect transition="in" filter="fade">
                      <p:cBhvr>
                        <p:cTn dur="500"/>
                        <p:tgtEl>
                          <p:spTgt spid="52"/>
                        </p:tgtEl>
                      </p:cBhvr>
                    </p:animEffect>
                  </p:childTnLst>
                </p:cTn>
              </p:par>
            </p:tnLst>
          </p:tmpl>
        </p:tmplLst>
      </p:bldP>
      <p:bldP spid="53" grpId="0" build="p">
        <p:tmplLst>
          <p:tmpl lvl="1">
            <p:tnLst>
              <p:par>
                <p:cTn presetID="10" presetClass="entr" presetSubtype="0" fill="hold" nodeType="withEffect">
                  <p:stCondLst>
                    <p:cond delay="250"/>
                  </p:stCondLst>
                  <p:childTnLst>
                    <p:set>
                      <p:cBhvr>
                        <p:cTn dur="1" fill="hold">
                          <p:stCondLst>
                            <p:cond delay="0"/>
                          </p:stCondLst>
                        </p:cTn>
                        <p:tgtEl>
                          <p:spTgt spid="53"/>
                        </p:tgtEl>
                        <p:attrNameLst>
                          <p:attrName>style.visibility</p:attrName>
                        </p:attrNameLst>
                      </p:cBhvr>
                      <p:to>
                        <p:strVal val="visible"/>
                      </p:to>
                    </p:set>
                    <p:animEffect transition="in" filter="fade">
                      <p:cBhvr>
                        <p:cTn dur="500"/>
                        <p:tgtEl>
                          <p:spTgt spid="53"/>
                        </p:tgtEl>
                      </p:cBhvr>
                    </p:animEffect>
                  </p:childTnLst>
                </p:cTn>
              </p:par>
            </p:tnLst>
          </p:tmpl>
        </p:tmplLst>
      </p:bldP>
      <p:bldP spid="55" grpId="0"/>
      <p:bldP spid="56" grpId="0">
        <p:tmplLst>
          <p:tmpl>
            <p:tnLst>
              <p:par>
                <p:cTn presetID="10" presetClass="entr" presetSubtype="0" fill="hold" nodeType="afterEffect">
                  <p:stCondLst>
                    <p:cond delay="0"/>
                  </p:stCondLst>
                  <p:childTnLst>
                    <p:set>
                      <p:cBhvr>
                        <p:cTn dur="1" fill="hold">
                          <p:stCondLst>
                            <p:cond delay="0"/>
                          </p:stCondLst>
                        </p:cTn>
                        <p:tgtEl>
                          <p:spTgt spid="56"/>
                        </p:tgtEl>
                        <p:attrNameLst>
                          <p:attrName>style.visibility</p:attrName>
                        </p:attrNameLst>
                      </p:cBhvr>
                      <p:to>
                        <p:strVal val="visible"/>
                      </p:to>
                    </p:set>
                    <p:animEffect transition="in" filter="fade">
                      <p:cBhvr>
                        <p:cTn dur="500"/>
                        <p:tgtEl>
                          <p:spTgt spid="56"/>
                        </p:tgtEl>
                      </p:cBhvr>
                    </p:animEffect>
                  </p:childTnLst>
                </p:cTn>
              </p:par>
            </p:tnLst>
          </p:tmpl>
        </p:tmplLst>
      </p:bldP>
    </p:bld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3 tables">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kumimoji="1" lang="en-US" altLang="ja-JP"/>
              <a:t>The Power of PowerPoint - thepopp.com</a:t>
            </a:r>
            <a:endParaRPr kumimoji="1" lang="ja-JP" altLang="en-US" dirty="0"/>
          </a:p>
        </p:txBody>
      </p:sp>
      <p:sp>
        <p:nvSpPr>
          <p:cNvPr id="4" name="Slide Number Placeholder 3"/>
          <p:cNvSpPr>
            <a:spLocks noGrp="1"/>
          </p:cNvSpPr>
          <p:nvPr>
            <p:ph type="sldNum" sz="quarter" idx="11"/>
          </p:nvPr>
        </p:nvSpPr>
        <p:spPr/>
        <p:txBody>
          <a:bodyPr/>
          <a:lstStyle/>
          <a:p>
            <a:fld id="{B54AD89C-DF1E-4948-B597-5DD47B34A9CA}" type="slidenum">
              <a:rPr kumimoji="1" lang="ja-JP" altLang="en-US" smtClean="0"/>
              <a:pPr/>
              <a:t>‹#›</a:t>
            </a:fld>
            <a:endParaRPr kumimoji="1" lang="ja-JP" altLang="en-US" dirty="0"/>
          </a:p>
        </p:txBody>
      </p:sp>
      <p:sp>
        <p:nvSpPr>
          <p:cNvPr id="6" name="Rectangle 5"/>
          <p:cNvSpPr/>
          <p:nvPr userDrawn="1"/>
        </p:nvSpPr>
        <p:spPr>
          <a:xfrm>
            <a:off x="3022600" y="2021279"/>
            <a:ext cx="3615871" cy="58510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7" name="Rectangle 6"/>
          <p:cNvSpPr/>
          <p:nvPr userDrawn="1"/>
        </p:nvSpPr>
        <p:spPr>
          <a:xfrm>
            <a:off x="3022600" y="2606386"/>
            <a:ext cx="3615871" cy="1171121"/>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8" name="Rectangle 7"/>
          <p:cNvSpPr/>
          <p:nvPr userDrawn="1"/>
        </p:nvSpPr>
        <p:spPr>
          <a:xfrm>
            <a:off x="3022600" y="3777507"/>
            <a:ext cx="3615871" cy="2573792"/>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9" name="Rectangle 8"/>
          <p:cNvSpPr/>
          <p:nvPr userDrawn="1"/>
        </p:nvSpPr>
        <p:spPr>
          <a:xfrm>
            <a:off x="3022600" y="6351299"/>
            <a:ext cx="3615871" cy="31455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8" name="Text Placeholder 5"/>
          <p:cNvSpPr>
            <a:spLocks noGrp="1"/>
          </p:cNvSpPr>
          <p:nvPr>
            <p:ph type="body" sz="quarter" idx="25" hasCustomPrompt="1"/>
          </p:nvPr>
        </p:nvSpPr>
        <p:spPr>
          <a:xfrm>
            <a:off x="3206210" y="2008188"/>
            <a:ext cx="3248651" cy="569418"/>
          </a:xfrm>
        </p:spPr>
        <p:txBody>
          <a:bodyPr anchor="ctr">
            <a:normAutofit/>
          </a:bodyPr>
          <a:lstStyle>
            <a:lvl1pPr marL="0" indent="0" algn="ctr">
              <a:lnSpc>
                <a:spcPct val="100000"/>
              </a:lnSpc>
              <a:spcBef>
                <a:spcPts val="0"/>
              </a:spcBef>
              <a:buFontTx/>
              <a:buNone/>
              <a:defRPr sz="1800">
                <a:solidFill>
                  <a:schemeClr val="bg1"/>
                </a:solidFill>
                <a:latin typeface="+mj-lt"/>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Word</a:t>
            </a:r>
            <a:endParaRPr kumimoji="1" lang="ja-JP" altLang="en-US" dirty="0"/>
          </a:p>
        </p:txBody>
      </p:sp>
      <p:sp>
        <p:nvSpPr>
          <p:cNvPr id="19" name="Text Placeholder 5"/>
          <p:cNvSpPr>
            <a:spLocks noGrp="1"/>
          </p:cNvSpPr>
          <p:nvPr>
            <p:ph type="body" sz="quarter" idx="26" hasCustomPrompt="1"/>
          </p:nvPr>
        </p:nvSpPr>
        <p:spPr>
          <a:xfrm>
            <a:off x="3206210" y="2746994"/>
            <a:ext cx="3248651" cy="841828"/>
          </a:xfrm>
        </p:spPr>
        <p:txBody>
          <a:bodyPr anchor="ctr">
            <a:normAutofit/>
          </a:bodyPr>
          <a:lstStyle>
            <a:lvl1pPr marL="0" indent="0" algn="ctr">
              <a:lnSpc>
                <a:spcPct val="100000"/>
              </a:lnSpc>
              <a:spcBef>
                <a:spcPts val="0"/>
              </a:spcBef>
              <a:buFontTx/>
              <a:buNone/>
              <a:defRPr sz="3600">
                <a:solidFill>
                  <a:schemeClr val="bg1"/>
                </a:solidFill>
                <a:latin typeface="+mj-lt"/>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Word</a:t>
            </a:r>
            <a:endParaRPr kumimoji="1" lang="ja-JP" altLang="en-US" dirty="0"/>
          </a:p>
        </p:txBody>
      </p:sp>
      <p:sp>
        <p:nvSpPr>
          <p:cNvPr id="20" name="Text Placeholder 5"/>
          <p:cNvSpPr>
            <a:spLocks noGrp="1"/>
          </p:cNvSpPr>
          <p:nvPr>
            <p:ph type="body" sz="quarter" idx="27" hasCustomPrompt="1"/>
          </p:nvPr>
        </p:nvSpPr>
        <p:spPr>
          <a:xfrm>
            <a:off x="3206210" y="3966192"/>
            <a:ext cx="3242215" cy="542247"/>
          </a:xfrm>
        </p:spPr>
        <p:txBody>
          <a:bodyPr anchor="ctr"/>
          <a:lstStyle>
            <a:lvl1pPr marL="0" indent="0" algn="ctr">
              <a:lnSpc>
                <a:spcPct val="100000"/>
              </a:lnSpc>
              <a:spcBef>
                <a:spcPts val="0"/>
              </a:spcBef>
              <a:buFontTx/>
              <a:buNone/>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Text goes here</a:t>
            </a:r>
            <a:endParaRPr kumimoji="1" lang="ja-JP" altLang="en-US" dirty="0"/>
          </a:p>
        </p:txBody>
      </p:sp>
      <p:sp>
        <p:nvSpPr>
          <p:cNvPr id="21" name="Text Placeholder 5"/>
          <p:cNvSpPr>
            <a:spLocks noGrp="1"/>
          </p:cNvSpPr>
          <p:nvPr>
            <p:ph type="body" sz="quarter" idx="28" hasCustomPrompt="1"/>
          </p:nvPr>
        </p:nvSpPr>
        <p:spPr>
          <a:xfrm>
            <a:off x="3206210" y="4527260"/>
            <a:ext cx="3242215" cy="542247"/>
          </a:xfrm>
        </p:spPr>
        <p:txBody>
          <a:bodyPr anchor="ctr"/>
          <a:lstStyle>
            <a:lvl1pPr marL="0" indent="0" algn="ctr">
              <a:lnSpc>
                <a:spcPct val="100000"/>
              </a:lnSpc>
              <a:spcBef>
                <a:spcPts val="0"/>
              </a:spcBef>
              <a:buFontTx/>
              <a:buNone/>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Text goes here</a:t>
            </a:r>
            <a:endParaRPr kumimoji="1" lang="ja-JP" altLang="en-US" dirty="0"/>
          </a:p>
        </p:txBody>
      </p:sp>
      <p:sp>
        <p:nvSpPr>
          <p:cNvPr id="22" name="Text Placeholder 5"/>
          <p:cNvSpPr>
            <a:spLocks noGrp="1"/>
          </p:cNvSpPr>
          <p:nvPr>
            <p:ph type="body" sz="quarter" idx="29" hasCustomPrompt="1"/>
          </p:nvPr>
        </p:nvSpPr>
        <p:spPr>
          <a:xfrm>
            <a:off x="3206210" y="5088328"/>
            <a:ext cx="3242215" cy="542247"/>
          </a:xfrm>
        </p:spPr>
        <p:txBody>
          <a:bodyPr anchor="ctr"/>
          <a:lstStyle>
            <a:lvl1pPr marL="0" indent="0" algn="ctr">
              <a:lnSpc>
                <a:spcPct val="100000"/>
              </a:lnSpc>
              <a:spcBef>
                <a:spcPts val="0"/>
              </a:spcBef>
              <a:buFontTx/>
              <a:buNone/>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Text goes here</a:t>
            </a:r>
            <a:endParaRPr kumimoji="1" lang="ja-JP" altLang="en-US" dirty="0"/>
          </a:p>
        </p:txBody>
      </p:sp>
      <p:sp>
        <p:nvSpPr>
          <p:cNvPr id="23" name="Text Placeholder 5"/>
          <p:cNvSpPr>
            <a:spLocks noGrp="1"/>
          </p:cNvSpPr>
          <p:nvPr>
            <p:ph type="body" sz="quarter" idx="30" hasCustomPrompt="1"/>
          </p:nvPr>
        </p:nvSpPr>
        <p:spPr>
          <a:xfrm>
            <a:off x="3206210" y="5649395"/>
            <a:ext cx="3242215" cy="542247"/>
          </a:xfrm>
        </p:spPr>
        <p:txBody>
          <a:bodyPr anchor="ctr"/>
          <a:lstStyle>
            <a:lvl1pPr marL="0" indent="0" algn="ctr">
              <a:lnSpc>
                <a:spcPct val="100000"/>
              </a:lnSpc>
              <a:spcBef>
                <a:spcPts val="0"/>
              </a:spcBef>
              <a:buFontTx/>
              <a:buNone/>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Text goes here</a:t>
            </a:r>
            <a:endParaRPr kumimoji="1" lang="ja-JP" altLang="en-US" dirty="0"/>
          </a:p>
        </p:txBody>
      </p:sp>
      <p:sp>
        <p:nvSpPr>
          <p:cNvPr id="34" name="Rectangle 33"/>
          <p:cNvSpPr/>
          <p:nvPr userDrawn="1"/>
        </p:nvSpPr>
        <p:spPr>
          <a:xfrm>
            <a:off x="7336064" y="2021279"/>
            <a:ext cx="3615871" cy="58510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35" name="Rectangle 34"/>
          <p:cNvSpPr/>
          <p:nvPr userDrawn="1"/>
        </p:nvSpPr>
        <p:spPr>
          <a:xfrm>
            <a:off x="7336064" y="2606386"/>
            <a:ext cx="3615871" cy="117112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36" name="Rectangle 35"/>
          <p:cNvSpPr/>
          <p:nvPr userDrawn="1"/>
        </p:nvSpPr>
        <p:spPr>
          <a:xfrm>
            <a:off x="7336064" y="3777507"/>
            <a:ext cx="3615871" cy="2573792"/>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37" name="Rectangle 36"/>
          <p:cNvSpPr/>
          <p:nvPr userDrawn="1"/>
        </p:nvSpPr>
        <p:spPr>
          <a:xfrm>
            <a:off x="7336064" y="6351299"/>
            <a:ext cx="3615871" cy="314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38" name="Text Placeholder 5"/>
          <p:cNvSpPr>
            <a:spLocks noGrp="1"/>
          </p:cNvSpPr>
          <p:nvPr>
            <p:ph type="body" sz="quarter" idx="31" hasCustomPrompt="1"/>
          </p:nvPr>
        </p:nvSpPr>
        <p:spPr>
          <a:xfrm>
            <a:off x="7519674" y="2008188"/>
            <a:ext cx="3248651" cy="569418"/>
          </a:xfrm>
        </p:spPr>
        <p:txBody>
          <a:bodyPr anchor="ctr">
            <a:normAutofit/>
          </a:bodyPr>
          <a:lstStyle>
            <a:lvl1pPr marL="0" indent="0" algn="ctr">
              <a:lnSpc>
                <a:spcPct val="100000"/>
              </a:lnSpc>
              <a:spcBef>
                <a:spcPts val="0"/>
              </a:spcBef>
              <a:buFontTx/>
              <a:buNone/>
              <a:defRPr sz="1800">
                <a:solidFill>
                  <a:schemeClr val="bg1"/>
                </a:solidFill>
                <a:latin typeface="+mj-lt"/>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Word</a:t>
            </a:r>
            <a:endParaRPr kumimoji="1" lang="ja-JP" altLang="en-US" dirty="0"/>
          </a:p>
        </p:txBody>
      </p:sp>
      <p:sp>
        <p:nvSpPr>
          <p:cNvPr id="39" name="Text Placeholder 5"/>
          <p:cNvSpPr>
            <a:spLocks noGrp="1"/>
          </p:cNvSpPr>
          <p:nvPr>
            <p:ph type="body" sz="quarter" idx="32" hasCustomPrompt="1"/>
          </p:nvPr>
        </p:nvSpPr>
        <p:spPr>
          <a:xfrm>
            <a:off x="7519674" y="2746994"/>
            <a:ext cx="3248651" cy="841828"/>
          </a:xfrm>
        </p:spPr>
        <p:txBody>
          <a:bodyPr anchor="ctr">
            <a:normAutofit/>
          </a:bodyPr>
          <a:lstStyle>
            <a:lvl1pPr marL="0" indent="0" algn="ctr">
              <a:lnSpc>
                <a:spcPct val="100000"/>
              </a:lnSpc>
              <a:spcBef>
                <a:spcPts val="0"/>
              </a:spcBef>
              <a:buFontTx/>
              <a:buNone/>
              <a:defRPr sz="3600">
                <a:solidFill>
                  <a:schemeClr val="bg1"/>
                </a:solidFill>
                <a:latin typeface="+mj-lt"/>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Word</a:t>
            </a:r>
            <a:endParaRPr kumimoji="1" lang="ja-JP" altLang="en-US" dirty="0"/>
          </a:p>
        </p:txBody>
      </p:sp>
      <p:sp>
        <p:nvSpPr>
          <p:cNvPr id="40" name="Text Placeholder 5"/>
          <p:cNvSpPr>
            <a:spLocks noGrp="1"/>
          </p:cNvSpPr>
          <p:nvPr>
            <p:ph type="body" sz="quarter" idx="33" hasCustomPrompt="1"/>
          </p:nvPr>
        </p:nvSpPr>
        <p:spPr>
          <a:xfrm>
            <a:off x="7519674" y="3966192"/>
            <a:ext cx="3242215" cy="542247"/>
          </a:xfrm>
        </p:spPr>
        <p:txBody>
          <a:bodyPr anchor="ctr"/>
          <a:lstStyle>
            <a:lvl1pPr marL="0" indent="0" algn="ctr">
              <a:lnSpc>
                <a:spcPct val="100000"/>
              </a:lnSpc>
              <a:spcBef>
                <a:spcPts val="0"/>
              </a:spcBef>
              <a:buFontTx/>
              <a:buNone/>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Text goes here</a:t>
            </a:r>
            <a:endParaRPr kumimoji="1" lang="ja-JP" altLang="en-US" dirty="0"/>
          </a:p>
        </p:txBody>
      </p:sp>
      <p:sp>
        <p:nvSpPr>
          <p:cNvPr id="41" name="Text Placeholder 5"/>
          <p:cNvSpPr>
            <a:spLocks noGrp="1"/>
          </p:cNvSpPr>
          <p:nvPr>
            <p:ph type="body" sz="quarter" idx="34" hasCustomPrompt="1"/>
          </p:nvPr>
        </p:nvSpPr>
        <p:spPr>
          <a:xfrm>
            <a:off x="7519674" y="4527260"/>
            <a:ext cx="3242215" cy="542247"/>
          </a:xfrm>
        </p:spPr>
        <p:txBody>
          <a:bodyPr anchor="ctr"/>
          <a:lstStyle>
            <a:lvl1pPr marL="0" indent="0" algn="ctr">
              <a:lnSpc>
                <a:spcPct val="100000"/>
              </a:lnSpc>
              <a:spcBef>
                <a:spcPts val="0"/>
              </a:spcBef>
              <a:buFontTx/>
              <a:buNone/>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Text goes here</a:t>
            </a:r>
            <a:endParaRPr kumimoji="1" lang="ja-JP" altLang="en-US" dirty="0"/>
          </a:p>
        </p:txBody>
      </p:sp>
      <p:sp>
        <p:nvSpPr>
          <p:cNvPr id="42" name="Text Placeholder 5"/>
          <p:cNvSpPr>
            <a:spLocks noGrp="1"/>
          </p:cNvSpPr>
          <p:nvPr>
            <p:ph type="body" sz="quarter" idx="35" hasCustomPrompt="1"/>
          </p:nvPr>
        </p:nvSpPr>
        <p:spPr>
          <a:xfrm>
            <a:off x="7519674" y="5088328"/>
            <a:ext cx="3242215" cy="542247"/>
          </a:xfrm>
        </p:spPr>
        <p:txBody>
          <a:bodyPr anchor="ctr"/>
          <a:lstStyle>
            <a:lvl1pPr marL="0" indent="0" algn="ctr">
              <a:lnSpc>
                <a:spcPct val="100000"/>
              </a:lnSpc>
              <a:spcBef>
                <a:spcPts val="0"/>
              </a:spcBef>
              <a:buFontTx/>
              <a:buNone/>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Text goes here</a:t>
            </a:r>
            <a:endParaRPr kumimoji="1" lang="ja-JP" altLang="en-US" dirty="0"/>
          </a:p>
        </p:txBody>
      </p:sp>
      <p:sp>
        <p:nvSpPr>
          <p:cNvPr id="43" name="Text Placeholder 5"/>
          <p:cNvSpPr>
            <a:spLocks noGrp="1"/>
          </p:cNvSpPr>
          <p:nvPr>
            <p:ph type="body" sz="quarter" idx="36" hasCustomPrompt="1"/>
          </p:nvPr>
        </p:nvSpPr>
        <p:spPr>
          <a:xfrm>
            <a:off x="7519674" y="5649395"/>
            <a:ext cx="3242215" cy="542247"/>
          </a:xfrm>
        </p:spPr>
        <p:txBody>
          <a:bodyPr anchor="ctr"/>
          <a:lstStyle>
            <a:lvl1pPr marL="0" indent="0" algn="ctr">
              <a:lnSpc>
                <a:spcPct val="100000"/>
              </a:lnSpc>
              <a:spcBef>
                <a:spcPts val="0"/>
              </a:spcBef>
              <a:buFontTx/>
              <a:buNone/>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Text goes here</a:t>
            </a:r>
            <a:endParaRPr kumimoji="1" lang="ja-JP" altLang="en-US" dirty="0"/>
          </a:p>
        </p:txBody>
      </p:sp>
      <p:sp>
        <p:nvSpPr>
          <p:cNvPr id="44" name="Rectangle 43"/>
          <p:cNvSpPr/>
          <p:nvPr userDrawn="1"/>
        </p:nvSpPr>
        <p:spPr>
          <a:xfrm>
            <a:off x="11649529" y="2021279"/>
            <a:ext cx="3615871" cy="58510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45" name="Rectangle 44"/>
          <p:cNvSpPr/>
          <p:nvPr userDrawn="1"/>
        </p:nvSpPr>
        <p:spPr>
          <a:xfrm>
            <a:off x="11649529" y="2606386"/>
            <a:ext cx="3615871" cy="1171121"/>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46" name="Rectangle 45"/>
          <p:cNvSpPr/>
          <p:nvPr userDrawn="1"/>
        </p:nvSpPr>
        <p:spPr>
          <a:xfrm>
            <a:off x="11649529" y="3777507"/>
            <a:ext cx="3615871" cy="2573792"/>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47" name="Rectangle 46"/>
          <p:cNvSpPr/>
          <p:nvPr userDrawn="1"/>
        </p:nvSpPr>
        <p:spPr>
          <a:xfrm>
            <a:off x="11649529" y="6351299"/>
            <a:ext cx="3615871" cy="31455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48" name="Text Placeholder 5"/>
          <p:cNvSpPr>
            <a:spLocks noGrp="1"/>
          </p:cNvSpPr>
          <p:nvPr>
            <p:ph type="body" sz="quarter" idx="37" hasCustomPrompt="1"/>
          </p:nvPr>
        </p:nvSpPr>
        <p:spPr>
          <a:xfrm>
            <a:off x="11833139" y="2008188"/>
            <a:ext cx="3248651" cy="569418"/>
          </a:xfrm>
        </p:spPr>
        <p:txBody>
          <a:bodyPr anchor="ctr">
            <a:normAutofit/>
          </a:bodyPr>
          <a:lstStyle>
            <a:lvl1pPr marL="0" indent="0" algn="ctr">
              <a:lnSpc>
                <a:spcPct val="100000"/>
              </a:lnSpc>
              <a:spcBef>
                <a:spcPts val="0"/>
              </a:spcBef>
              <a:buFontTx/>
              <a:buNone/>
              <a:defRPr sz="1800">
                <a:solidFill>
                  <a:schemeClr val="bg1"/>
                </a:solidFill>
                <a:latin typeface="+mj-lt"/>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Word</a:t>
            </a:r>
            <a:endParaRPr kumimoji="1" lang="ja-JP" altLang="en-US" dirty="0"/>
          </a:p>
        </p:txBody>
      </p:sp>
      <p:sp>
        <p:nvSpPr>
          <p:cNvPr id="49" name="Text Placeholder 5"/>
          <p:cNvSpPr>
            <a:spLocks noGrp="1"/>
          </p:cNvSpPr>
          <p:nvPr>
            <p:ph type="body" sz="quarter" idx="38" hasCustomPrompt="1"/>
          </p:nvPr>
        </p:nvSpPr>
        <p:spPr>
          <a:xfrm>
            <a:off x="11833139" y="2746994"/>
            <a:ext cx="3248651" cy="841828"/>
          </a:xfrm>
        </p:spPr>
        <p:txBody>
          <a:bodyPr anchor="ctr">
            <a:normAutofit/>
          </a:bodyPr>
          <a:lstStyle>
            <a:lvl1pPr marL="0" indent="0" algn="ctr">
              <a:lnSpc>
                <a:spcPct val="100000"/>
              </a:lnSpc>
              <a:spcBef>
                <a:spcPts val="0"/>
              </a:spcBef>
              <a:buFontTx/>
              <a:buNone/>
              <a:defRPr sz="3600">
                <a:solidFill>
                  <a:schemeClr val="bg1"/>
                </a:solidFill>
                <a:latin typeface="+mj-lt"/>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Word</a:t>
            </a:r>
            <a:endParaRPr kumimoji="1" lang="ja-JP" altLang="en-US" dirty="0"/>
          </a:p>
        </p:txBody>
      </p:sp>
      <p:sp>
        <p:nvSpPr>
          <p:cNvPr id="50" name="Text Placeholder 5"/>
          <p:cNvSpPr>
            <a:spLocks noGrp="1"/>
          </p:cNvSpPr>
          <p:nvPr>
            <p:ph type="body" sz="quarter" idx="39" hasCustomPrompt="1"/>
          </p:nvPr>
        </p:nvSpPr>
        <p:spPr>
          <a:xfrm>
            <a:off x="11833139" y="3966192"/>
            <a:ext cx="3242215" cy="542247"/>
          </a:xfrm>
        </p:spPr>
        <p:txBody>
          <a:bodyPr anchor="ctr"/>
          <a:lstStyle>
            <a:lvl1pPr marL="0" indent="0" algn="ctr">
              <a:lnSpc>
                <a:spcPct val="100000"/>
              </a:lnSpc>
              <a:spcBef>
                <a:spcPts val="0"/>
              </a:spcBef>
              <a:buFontTx/>
              <a:buNone/>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Text goes here</a:t>
            </a:r>
            <a:endParaRPr kumimoji="1" lang="ja-JP" altLang="en-US" dirty="0"/>
          </a:p>
        </p:txBody>
      </p:sp>
      <p:sp>
        <p:nvSpPr>
          <p:cNvPr id="51" name="Text Placeholder 5"/>
          <p:cNvSpPr>
            <a:spLocks noGrp="1"/>
          </p:cNvSpPr>
          <p:nvPr>
            <p:ph type="body" sz="quarter" idx="40" hasCustomPrompt="1"/>
          </p:nvPr>
        </p:nvSpPr>
        <p:spPr>
          <a:xfrm>
            <a:off x="11833139" y="4527260"/>
            <a:ext cx="3242215" cy="542247"/>
          </a:xfrm>
        </p:spPr>
        <p:txBody>
          <a:bodyPr anchor="ctr"/>
          <a:lstStyle>
            <a:lvl1pPr marL="0" indent="0" algn="ctr">
              <a:lnSpc>
                <a:spcPct val="100000"/>
              </a:lnSpc>
              <a:spcBef>
                <a:spcPts val="0"/>
              </a:spcBef>
              <a:buFontTx/>
              <a:buNone/>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Text goes here</a:t>
            </a:r>
            <a:endParaRPr kumimoji="1" lang="ja-JP" altLang="en-US" dirty="0"/>
          </a:p>
        </p:txBody>
      </p:sp>
      <p:sp>
        <p:nvSpPr>
          <p:cNvPr id="52" name="Text Placeholder 5"/>
          <p:cNvSpPr>
            <a:spLocks noGrp="1"/>
          </p:cNvSpPr>
          <p:nvPr>
            <p:ph type="body" sz="quarter" idx="41" hasCustomPrompt="1"/>
          </p:nvPr>
        </p:nvSpPr>
        <p:spPr>
          <a:xfrm>
            <a:off x="11833139" y="5088328"/>
            <a:ext cx="3242215" cy="542247"/>
          </a:xfrm>
        </p:spPr>
        <p:txBody>
          <a:bodyPr anchor="ctr"/>
          <a:lstStyle>
            <a:lvl1pPr marL="0" indent="0" algn="ctr">
              <a:lnSpc>
                <a:spcPct val="100000"/>
              </a:lnSpc>
              <a:spcBef>
                <a:spcPts val="0"/>
              </a:spcBef>
              <a:buFontTx/>
              <a:buNone/>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Text goes here</a:t>
            </a:r>
            <a:endParaRPr kumimoji="1" lang="ja-JP" altLang="en-US" dirty="0"/>
          </a:p>
        </p:txBody>
      </p:sp>
      <p:sp>
        <p:nvSpPr>
          <p:cNvPr id="53" name="Text Placeholder 5"/>
          <p:cNvSpPr>
            <a:spLocks noGrp="1"/>
          </p:cNvSpPr>
          <p:nvPr>
            <p:ph type="body" sz="quarter" idx="42" hasCustomPrompt="1"/>
          </p:nvPr>
        </p:nvSpPr>
        <p:spPr>
          <a:xfrm>
            <a:off x="11833139" y="5649395"/>
            <a:ext cx="3242215" cy="542247"/>
          </a:xfrm>
        </p:spPr>
        <p:txBody>
          <a:bodyPr anchor="ctr"/>
          <a:lstStyle>
            <a:lvl1pPr marL="0" indent="0" algn="ctr">
              <a:lnSpc>
                <a:spcPct val="100000"/>
              </a:lnSpc>
              <a:spcBef>
                <a:spcPts val="0"/>
              </a:spcBef>
              <a:buFontTx/>
              <a:buNone/>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Text goes here</a:t>
            </a:r>
            <a:endParaRPr kumimoji="1" lang="ja-JP" altLang="en-US" dirty="0"/>
          </a:p>
        </p:txBody>
      </p:sp>
      <p:sp>
        <p:nvSpPr>
          <p:cNvPr id="57" name="Title 1"/>
          <p:cNvSpPr>
            <a:spLocks noGrp="1"/>
          </p:cNvSpPr>
          <p:nvPr>
            <p:ph type="title" hasCustomPrompt="1"/>
          </p:nvPr>
        </p:nvSpPr>
        <p:spPr>
          <a:xfrm>
            <a:off x="1943100" y="7000825"/>
            <a:ext cx="5184775" cy="2048004"/>
          </a:xfrm>
        </p:spPr>
        <p:txBody>
          <a:bodyPr anchor="ctr"/>
          <a:lstStyle>
            <a:lvl1pPr algn="r">
              <a:defRPr/>
            </a:lvl1pPr>
          </a:lstStyle>
          <a:p>
            <a:r>
              <a:rPr kumimoji="1" lang="en-US" altLang="ja-JP" dirty="0"/>
              <a:t>Slide title</a:t>
            </a:r>
            <a:endParaRPr kumimoji="1" lang="ja-JP" altLang="en-US" dirty="0"/>
          </a:p>
        </p:txBody>
      </p:sp>
      <p:sp>
        <p:nvSpPr>
          <p:cNvPr id="58" name="Text Placeholder 5"/>
          <p:cNvSpPr>
            <a:spLocks noGrp="1"/>
          </p:cNvSpPr>
          <p:nvPr>
            <p:ph type="body" sz="quarter" idx="12" hasCustomPrompt="1"/>
          </p:nvPr>
        </p:nvSpPr>
        <p:spPr>
          <a:xfrm>
            <a:off x="7578969" y="7188201"/>
            <a:ext cx="7686431" cy="1663700"/>
          </a:xfrm>
        </p:spPr>
        <p:txBody>
          <a:bodyPr anchor="ctr"/>
          <a:lstStyle>
            <a:lvl1pPr marL="0" indent="0" algn="just">
              <a:spcBef>
                <a:spcPts val="0"/>
              </a:spcBef>
              <a:buFontTx/>
              <a:buNone/>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2210051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xEl>
                                              <p:pRg st="0" end="0"/>
                                            </p:txEl>
                                          </p:spTgt>
                                        </p:tgtEl>
                                        <p:attrNameLst>
                                          <p:attrName>style.visibility</p:attrName>
                                        </p:attrNameLst>
                                      </p:cBhvr>
                                      <p:to>
                                        <p:strVal val="visible"/>
                                      </p:to>
                                    </p:set>
                                    <p:animEffect transition="in" filter="fade">
                                      <p:cBhvr>
                                        <p:cTn id="10" dur="500"/>
                                        <p:tgtEl>
                                          <p:spTgt spid="18">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9">
                                            <p:txEl>
                                              <p:pRg st="0" end="0"/>
                                            </p:txEl>
                                          </p:spTgt>
                                        </p:tgtEl>
                                        <p:attrNameLst>
                                          <p:attrName>style.visibility</p:attrName>
                                        </p:attrNameLst>
                                      </p:cBhvr>
                                      <p:to>
                                        <p:strVal val="visible"/>
                                      </p:to>
                                    </p:set>
                                    <p:animEffect transition="in" filter="fade">
                                      <p:cBhvr>
                                        <p:cTn id="16" dur="500"/>
                                        <p:tgtEl>
                                          <p:spTgt spid="19">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0">
                                            <p:txEl>
                                              <p:pRg st="0" end="0"/>
                                            </p:txEl>
                                          </p:spTgt>
                                        </p:tgtEl>
                                        <p:attrNameLst>
                                          <p:attrName>style.visibility</p:attrName>
                                        </p:attrNameLst>
                                      </p:cBhvr>
                                      <p:to>
                                        <p:strVal val="visible"/>
                                      </p:to>
                                    </p:set>
                                    <p:animEffect transition="in" filter="fade">
                                      <p:cBhvr>
                                        <p:cTn id="22" dur="500"/>
                                        <p:tgtEl>
                                          <p:spTgt spid="20">
                                            <p:txEl>
                                              <p:pRg st="0" end="0"/>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1">
                                            <p:txEl>
                                              <p:pRg st="0" end="0"/>
                                            </p:txEl>
                                          </p:spTgt>
                                        </p:tgtEl>
                                        <p:attrNameLst>
                                          <p:attrName>style.visibility</p:attrName>
                                        </p:attrNameLst>
                                      </p:cBhvr>
                                      <p:to>
                                        <p:strVal val="visible"/>
                                      </p:to>
                                    </p:set>
                                    <p:animEffect transition="in" filter="fade">
                                      <p:cBhvr>
                                        <p:cTn id="25" dur="500"/>
                                        <p:tgtEl>
                                          <p:spTgt spid="21">
                                            <p:txEl>
                                              <p:pRg st="0" end="0"/>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2">
                                            <p:txEl>
                                              <p:pRg st="0" end="0"/>
                                            </p:txEl>
                                          </p:spTgt>
                                        </p:tgtEl>
                                        <p:attrNameLst>
                                          <p:attrName>style.visibility</p:attrName>
                                        </p:attrNameLst>
                                      </p:cBhvr>
                                      <p:to>
                                        <p:strVal val="visible"/>
                                      </p:to>
                                    </p:set>
                                    <p:animEffect transition="in" filter="fade">
                                      <p:cBhvr>
                                        <p:cTn id="28" dur="500"/>
                                        <p:tgtEl>
                                          <p:spTgt spid="22">
                                            <p:txEl>
                                              <p:pRg st="0" end="0"/>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3">
                                            <p:txEl>
                                              <p:pRg st="0" end="0"/>
                                            </p:txEl>
                                          </p:spTgt>
                                        </p:tgtEl>
                                        <p:attrNameLst>
                                          <p:attrName>style.visibility</p:attrName>
                                        </p:attrNameLst>
                                      </p:cBhvr>
                                      <p:to>
                                        <p:strVal val="visible"/>
                                      </p:to>
                                    </p:set>
                                    <p:animEffect transition="in" filter="fade">
                                      <p:cBhvr>
                                        <p:cTn id="31" dur="500"/>
                                        <p:tgtEl>
                                          <p:spTgt spid="23">
                                            <p:txEl>
                                              <p:pRg st="0" end="0"/>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fade">
                                      <p:cBhvr>
                                        <p:cTn id="34" dur="500"/>
                                        <p:tgtEl>
                                          <p:spTgt spid="9"/>
                                        </p:tgtEl>
                                      </p:cBhvr>
                                    </p:animEffect>
                                  </p:childTnLst>
                                </p:cTn>
                              </p:par>
                            </p:childTnLst>
                          </p:cTn>
                        </p:par>
                        <p:par>
                          <p:cTn id="35" fill="hold">
                            <p:stCondLst>
                              <p:cond delay="500"/>
                            </p:stCondLst>
                            <p:childTnLst>
                              <p:par>
                                <p:cTn id="36" presetID="10" presetClass="entr" presetSubtype="0" fill="hold" grpId="0" nodeType="afterEffect">
                                  <p:stCondLst>
                                    <p:cond delay="250"/>
                                  </p:stCondLst>
                                  <p:childTnLst>
                                    <p:set>
                                      <p:cBhvr>
                                        <p:cTn id="37" dur="1" fill="hold">
                                          <p:stCondLst>
                                            <p:cond delay="0"/>
                                          </p:stCondLst>
                                        </p:cTn>
                                        <p:tgtEl>
                                          <p:spTgt spid="34"/>
                                        </p:tgtEl>
                                        <p:attrNameLst>
                                          <p:attrName>style.visibility</p:attrName>
                                        </p:attrNameLst>
                                      </p:cBhvr>
                                      <p:to>
                                        <p:strVal val="visible"/>
                                      </p:to>
                                    </p:set>
                                    <p:animEffect transition="in" filter="fade">
                                      <p:cBhvr>
                                        <p:cTn id="38" dur="500"/>
                                        <p:tgtEl>
                                          <p:spTgt spid="34"/>
                                        </p:tgtEl>
                                      </p:cBhvr>
                                    </p:animEffect>
                                  </p:childTnLst>
                                </p:cTn>
                              </p:par>
                              <p:par>
                                <p:cTn id="39" presetID="10" presetClass="entr" presetSubtype="0" fill="hold" grpId="0" nodeType="withEffect">
                                  <p:stCondLst>
                                    <p:cond delay="250"/>
                                  </p:stCondLst>
                                  <p:childTnLst>
                                    <p:set>
                                      <p:cBhvr>
                                        <p:cTn id="40" dur="1" fill="hold">
                                          <p:stCondLst>
                                            <p:cond delay="0"/>
                                          </p:stCondLst>
                                        </p:cTn>
                                        <p:tgtEl>
                                          <p:spTgt spid="38">
                                            <p:txEl>
                                              <p:pRg st="0" end="0"/>
                                            </p:txEl>
                                          </p:spTgt>
                                        </p:tgtEl>
                                        <p:attrNameLst>
                                          <p:attrName>style.visibility</p:attrName>
                                        </p:attrNameLst>
                                      </p:cBhvr>
                                      <p:to>
                                        <p:strVal val="visible"/>
                                      </p:to>
                                    </p:set>
                                    <p:animEffect transition="in" filter="fade">
                                      <p:cBhvr>
                                        <p:cTn id="41" dur="500"/>
                                        <p:tgtEl>
                                          <p:spTgt spid="38">
                                            <p:txEl>
                                              <p:pRg st="0" end="0"/>
                                            </p:txEl>
                                          </p:spTgt>
                                        </p:tgtEl>
                                      </p:cBhvr>
                                    </p:animEffect>
                                  </p:childTnLst>
                                </p:cTn>
                              </p:par>
                              <p:par>
                                <p:cTn id="42" presetID="10" presetClass="entr" presetSubtype="0" fill="hold" grpId="0" nodeType="withEffect">
                                  <p:stCondLst>
                                    <p:cond delay="250"/>
                                  </p:stCondLst>
                                  <p:childTnLst>
                                    <p:set>
                                      <p:cBhvr>
                                        <p:cTn id="43" dur="1" fill="hold">
                                          <p:stCondLst>
                                            <p:cond delay="0"/>
                                          </p:stCondLst>
                                        </p:cTn>
                                        <p:tgtEl>
                                          <p:spTgt spid="35"/>
                                        </p:tgtEl>
                                        <p:attrNameLst>
                                          <p:attrName>style.visibility</p:attrName>
                                        </p:attrNameLst>
                                      </p:cBhvr>
                                      <p:to>
                                        <p:strVal val="visible"/>
                                      </p:to>
                                    </p:set>
                                    <p:animEffect transition="in" filter="fade">
                                      <p:cBhvr>
                                        <p:cTn id="44" dur="500"/>
                                        <p:tgtEl>
                                          <p:spTgt spid="35"/>
                                        </p:tgtEl>
                                      </p:cBhvr>
                                    </p:animEffect>
                                  </p:childTnLst>
                                </p:cTn>
                              </p:par>
                              <p:par>
                                <p:cTn id="45" presetID="10" presetClass="entr" presetSubtype="0" fill="hold" grpId="0" nodeType="withEffect">
                                  <p:stCondLst>
                                    <p:cond delay="250"/>
                                  </p:stCondLst>
                                  <p:childTnLst>
                                    <p:set>
                                      <p:cBhvr>
                                        <p:cTn id="46" dur="1" fill="hold">
                                          <p:stCondLst>
                                            <p:cond delay="0"/>
                                          </p:stCondLst>
                                        </p:cTn>
                                        <p:tgtEl>
                                          <p:spTgt spid="39">
                                            <p:txEl>
                                              <p:pRg st="0" end="0"/>
                                            </p:txEl>
                                          </p:spTgt>
                                        </p:tgtEl>
                                        <p:attrNameLst>
                                          <p:attrName>style.visibility</p:attrName>
                                        </p:attrNameLst>
                                      </p:cBhvr>
                                      <p:to>
                                        <p:strVal val="visible"/>
                                      </p:to>
                                    </p:set>
                                    <p:animEffect transition="in" filter="fade">
                                      <p:cBhvr>
                                        <p:cTn id="47" dur="500"/>
                                        <p:tgtEl>
                                          <p:spTgt spid="39">
                                            <p:txEl>
                                              <p:pRg st="0" end="0"/>
                                            </p:txEl>
                                          </p:spTgt>
                                        </p:tgtEl>
                                      </p:cBhvr>
                                    </p:animEffect>
                                  </p:childTnLst>
                                </p:cTn>
                              </p:par>
                              <p:par>
                                <p:cTn id="48" presetID="10" presetClass="entr" presetSubtype="0" fill="hold" grpId="0" nodeType="withEffect">
                                  <p:stCondLst>
                                    <p:cond delay="250"/>
                                  </p:stCondLst>
                                  <p:childTnLst>
                                    <p:set>
                                      <p:cBhvr>
                                        <p:cTn id="49" dur="1" fill="hold">
                                          <p:stCondLst>
                                            <p:cond delay="0"/>
                                          </p:stCondLst>
                                        </p:cTn>
                                        <p:tgtEl>
                                          <p:spTgt spid="36"/>
                                        </p:tgtEl>
                                        <p:attrNameLst>
                                          <p:attrName>style.visibility</p:attrName>
                                        </p:attrNameLst>
                                      </p:cBhvr>
                                      <p:to>
                                        <p:strVal val="visible"/>
                                      </p:to>
                                    </p:set>
                                    <p:animEffect transition="in" filter="fade">
                                      <p:cBhvr>
                                        <p:cTn id="50" dur="500"/>
                                        <p:tgtEl>
                                          <p:spTgt spid="36"/>
                                        </p:tgtEl>
                                      </p:cBhvr>
                                    </p:animEffect>
                                  </p:childTnLst>
                                </p:cTn>
                              </p:par>
                              <p:par>
                                <p:cTn id="51" presetID="10" presetClass="entr" presetSubtype="0" fill="hold" grpId="0" nodeType="withEffect">
                                  <p:stCondLst>
                                    <p:cond delay="250"/>
                                  </p:stCondLst>
                                  <p:childTnLst>
                                    <p:set>
                                      <p:cBhvr>
                                        <p:cTn id="52" dur="1" fill="hold">
                                          <p:stCondLst>
                                            <p:cond delay="0"/>
                                          </p:stCondLst>
                                        </p:cTn>
                                        <p:tgtEl>
                                          <p:spTgt spid="40">
                                            <p:txEl>
                                              <p:pRg st="0" end="0"/>
                                            </p:txEl>
                                          </p:spTgt>
                                        </p:tgtEl>
                                        <p:attrNameLst>
                                          <p:attrName>style.visibility</p:attrName>
                                        </p:attrNameLst>
                                      </p:cBhvr>
                                      <p:to>
                                        <p:strVal val="visible"/>
                                      </p:to>
                                    </p:set>
                                    <p:animEffect transition="in" filter="fade">
                                      <p:cBhvr>
                                        <p:cTn id="53" dur="500"/>
                                        <p:tgtEl>
                                          <p:spTgt spid="40">
                                            <p:txEl>
                                              <p:pRg st="0" end="0"/>
                                            </p:txEl>
                                          </p:spTgt>
                                        </p:tgtEl>
                                      </p:cBhvr>
                                    </p:animEffect>
                                  </p:childTnLst>
                                </p:cTn>
                              </p:par>
                              <p:par>
                                <p:cTn id="54" presetID="10" presetClass="entr" presetSubtype="0" fill="hold" grpId="0" nodeType="withEffect">
                                  <p:stCondLst>
                                    <p:cond delay="250"/>
                                  </p:stCondLst>
                                  <p:childTnLst>
                                    <p:set>
                                      <p:cBhvr>
                                        <p:cTn id="55" dur="1" fill="hold">
                                          <p:stCondLst>
                                            <p:cond delay="0"/>
                                          </p:stCondLst>
                                        </p:cTn>
                                        <p:tgtEl>
                                          <p:spTgt spid="41">
                                            <p:txEl>
                                              <p:pRg st="0" end="0"/>
                                            </p:txEl>
                                          </p:spTgt>
                                        </p:tgtEl>
                                        <p:attrNameLst>
                                          <p:attrName>style.visibility</p:attrName>
                                        </p:attrNameLst>
                                      </p:cBhvr>
                                      <p:to>
                                        <p:strVal val="visible"/>
                                      </p:to>
                                    </p:set>
                                    <p:animEffect transition="in" filter="fade">
                                      <p:cBhvr>
                                        <p:cTn id="56" dur="500"/>
                                        <p:tgtEl>
                                          <p:spTgt spid="41">
                                            <p:txEl>
                                              <p:pRg st="0" end="0"/>
                                            </p:txEl>
                                          </p:spTgt>
                                        </p:tgtEl>
                                      </p:cBhvr>
                                    </p:animEffect>
                                  </p:childTnLst>
                                </p:cTn>
                              </p:par>
                              <p:par>
                                <p:cTn id="57" presetID="10" presetClass="entr" presetSubtype="0" fill="hold" grpId="0" nodeType="withEffect">
                                  <p:stCondLst>
                                    <p:cond delay="250"/>
                                  </p:stCondLst>
                                  <p:childTnLst>
                                    <p:set>
                                      <p:cBhvr>
                                        <p:cTn id="58" dur="1" fill="hold">
                                          <p:stCondLst>
                                            <p:cond delay="0"/>
                                          </p:stCondLst>
                                        </p:cTn>
                                        <p:tgtEl>
                                          <p:spTgt spid="42">
                                            <p:txEl>
                                              <p:pRg st="0" end="0"/>
                                            </p:txEl>
                                          </p:spTgt>
                                        </p:tgtEl>
                                        <p:attrNameLst>
                                          <p:attrName>style.visibility</p:attrName>
                                        </p:attrNameLst>
                                      </p:cBhvr>
                                      <p:to>
                                        <p:strVal val="visible"/>
                                      </p:to>
                                    </p:set>
                                    <p:animEffect transition="in" filter="fade">
                                      <p:cBhvr>
                                        <p:cTn id="59" dur="500"/>
                                        <p:tgtEl>
                                          <p:spTgt spid="42">
                                            <p:txEl>
                                              <p:pRg st="0" end="0"/>
                                            </p:txEl>
                                          </p:spTgt>
                                        </p:tgtEl>
                                      </p:cBhvr>
                                    </p:animEffect>
                                  </p:childTnLst>
                                </p:cTn>
                              </p:par>
                              <p:par>
                                <p:cTn id="60" presetID="10" presetClass="entr" presetSubtype="0" fill="hold" grpId="0" nodeType="withEffect">
                                  <p:stCondLst>
                                    <p:cond delay="250"/>
                                  </p:stCondLst>
                                  <p:childTnLst>
                                    <p:set>
                                      <p:cBhvr>
                                        <p:cTn id="61" dur="1" fill="hold">
                                          <p:stCondLst>
                                            <p:cond delay="0"/>
                                          </p:stCondLst>
                                        </p:cTn>
                                        <p:tgtEl>
                                          <p:spTgt spid="43">
                                            <p:txEl>
                                              <p:pRg st="0" end="0"/>
                                            </p:txEl>
                                          </p:spTgt>
                                        </p:tgtEl>
                                        <p:attrNameLst>
                                          <p:attrName>style.visibility</p:attrName>
                                        </p:attrNameLst>
                                      </p:cBhvr>
                                      <p:to>
                                        <p:strVal val="visible"/>
                                      </p:to>
                                    </p:set>
                                    <p:animEffect transition="in" filter="fade">
                                      <p:cBhvr>
                                        <p:cTn id="62" dur="500"/>
                                        <p:tgtEl>
                                          <p:spTgt spid="43">
                                            <p:txEl>
                                              <p:pRg st="0" end="0"/>
                                            </p:txEl>
                                          </p:spTgt>
                                        </p:tgtEl>
                                      </p:cBhvr>
                                    </p:animEffect>
                                  </p:childTnLst>
                                </p:cTn>
                              </p:par>
                              <p:par>
                                <p:cTn id="63" presetID="10" presetClass="entr" presetSubtype="0" fill="hold" grpId="0" nodeType="withEffect">
                                  <p:stCondLst>
                                    <p:cond delay="250"/>
                                  </p:stCondLst>
                                  <p:childTnLst>
                                    <p:set>
                                      <p:cBhvr>
                                        <p:cTn id="64" dur="1" fill="hold">
                                          <p:stCondLst>
                                            <p:cond delay="0"/>
                                          </p:stCondLst>
                                        </p:cTn>
                                        <p:tgtEl>
                                          <p:spTgt spid="37"/>
                                        </p:tgtEl>
                                        <p:attrNameLst>
                                          <p:attrName>style.visibility</p:attrName>
                                        </p:attrNameLst>
                                      </p:cBhvr>
                                      <p:to>
                                        <p:strVal val="visible"/>
                                      </p:to>
                                    </p:set>
                                    <p:animEffect transition="in" filter="fade">
                                      <p:cBhvr>
                                        <p:cTn id="65" dur="500"/>
                                        <p:tgtEl>
                                          <p:spTgt spid="37"/>
                                        </p:tgtEl>
                                      </p:cBhvr>
                                    </p:animEffect>
                                  </p:childTnLst>
                                </p:cTn>
                              </p:par>
                            </p:childTnLst>
                          </p:cTn>
                        </p:par>
                        <p:par>
                          <p:cTn id="66" fill="hold">
                            <p:stCondLst>
                              <p:cond delay="1250"/>
                            </p:stCondLst>
                            <p:childTnLst>
                              <p:par>
                                <p:cTn id="67" presetID="10" presetClass="entr" presetSubtype="0" fill="hold" grpId="0" nodeType="afterEffect">
                                  <p:stCondLst>
                                    <p:cond delay="250"/>
                                  </p:stCondLst>
                                  <p:childTnLst>
                                    <p:set>
                                      <p:cBhvr>
                                        <p:cTn id="68" dur="1" fill="hold">
                                          <p:stCondLst>
                                            <p:cond delay="0"/>
                                          </p:stCondLst>
                                        </p:cTn>
                                        <p:tgtEl>
                                          <p:spTgt spid="44"/>
                                        </p:tgtEl>
                                        <p:attrNameLst>
                                          <p:attrName>style.visibility</p:attrName>
                                        </p:attrNameLst>
                                      </p:cBhvr>
                                      <p:to>
                                        <p:strVal val="visible"/>
                                      </p:to>
                                    </p:set>
                                    <p:animEffect transition="in" filter="fade">
                                      <p:cBhvr>
                                        <p:cTn id="69" dur="500"/>
                                        <p:tgtEl>
                                          <p:spTgt spid="44"/>
                                        </p:tgtEl>
                                      </p:cBhvr>
                                    </p:animEffect>
                                  </p:childTnLst>
                                </p:cTn>
                              </p:par>
                              <p:par>
                                <p:cTn id="70" presetID="10" presetClass="entr" presetSubtype="0" fill="hold" grpId="0" nodeType="withEffect">
                                  <p:stCondLst>
                                    <p:cond delay="250"/>
                                  </p:stCondLst>
                                  <p:childTnLst>
                                    <p:set>
                                      <p:cBhvr>
                                        <p:cTn id="71" dur="1" fill="hold">
                                          <p:stCondLst>
                                            <p:cond delay="0"/>
                                          </p:stCondLst>
                                        </p:cTn>
                                        <p:tgtEl>
                                          <p:spTgt spid="48">
                                            <p:txEl>
                                              <p:pRg st="0" end="0"/>
                                            </p:txEl>
                                          </p:spTgt>
                                        </p:tgtEl>
                                        <p:attrNameLst>
                                          <p:attrName>style.visibility</p:attrName>
                                        </p:attrNameLst>
                                      </p:cBhvr>
                                      <p:to>
                                        <p:strVal val="visible"/>
                                      </p:to>
                                    </p:set>
                                    <p:animEffect transition="in" filter="fade">
                                      <p:cBhvr>
                                        <p:cTn id="72" dur="500"/>
                                        <p:tgtEl>
                                          <p:spTgt spid="48">
                                            <p:txEl>
                                              <p:pRg st="0" end="0"/>
                                            </p:txEl>
                                          </p:spTgt>
                                        </p:tgtEl>
                                      </p:cBhvr>
                                    </p:animEffect>
                                  </p:childTnLst>
                                </p:cTn>
                              </p:par>
                              <p:par>
                                <p:cTn id="73" presetID="10" presetClass="entr" presetSubtype="0" fill="hold" grpId="0" nodeType="withEffect">
                                  <p:stCondLst>
                                    <p:cond delay="250"/>
                                  </p:stCondLst>
                                  <p:childTnLst>
                                    <p:set>
                                      <p:cBhvr>
                                        <p:cTn id="74" dur="1" fill="hold">
                                          <p:stCondLst>
                                            <p:cond delay="0"/>
                                          </p:stCondLst>
                                        </p:cTn>
                                        <p:tgtEl>
                                          <p:spTgt spid="45"/>
                                        </p:tgtEl>
                                        <p:attrNameLst>
                                          <p:attrName>style.visibility</p:attrName>
                                        </p:attrNameLst>
                                      </p:cBhvr>
                                      <p:to>
                                        <p:strVal val="visible"/>
                                      </p:to>
                                    </p:set>
                                    <p:animEffect transition="in" filter="fade">
                                      <p:cBhvr>
                                        <p:cTn id="75" dur="500"/>
                                        <p:tgtEl>
                                          <p:spTgt spid="45"/>
                                        </p:tgtEl>
                                      </p:cBhvr>
                                    </p:animEffect>
                                  </p:childTnLst>
                                </p:cTn>
                              </p:par>
                              <p:par>
                                <p:cTn id="76" presetID="10" presetClass="entr" presetSubtype="0" fill="hold" grpId="0" nodeType="withEffect">
                                  <p:stCondLst>
                                    <p:cond delay="250"/>
                                  </p:stCondLst>
                                  <p:childTnLst>
                                    <p:set>
                                      <p:cBhvr>
                                        <p:cTn id="77" dur="1" fill="hold">
                                          <p:stCondLst>
                                            <p:cond delay="0"/>
                                          </p:stCondLst>
                                        </p:cTn>
                                        <p:tgtEl>
                                          <p:spTgt spid="49">
                                            <p:txEl>
                                              <p:pRg st="0" end="0"/>
                                            </p:txEl>
                                          </p:spTgt>
                                        </p:tgtEl>
                                        <p:attrNameLst>
                                          <p:attrName>style.visibility</p:attrName>
                                        </p:attrNameLst>
                                      </p:cBhvr>
                                      <p:to>
                                        <p:strVal val="visible"/>
                                      </p:to>
                                    </p:set>
                                    <p:animEffect transition="in" filter="fade">
                                      <p:cBhvr>
                                        <p:cTn id="78" dur="500"/>
                                        <p:tgtEl>
                                          <p:spTgt spid="49">
                                            <p:txEl>
                                              <p:pRg st="0" end="0"/>
                                            </p:txEl>
                                          </p:spTgt>
                                        </p:tgtEl>
                                      </p:cBhvr>
                                    </p:animEffect>
                                  </p:childTnLst>
                                </p:cTn>
                              </p:par>
                              <p:par>
                                <p:cTn id="79" presetID="10" presetClass="entr" presetSubtype="0" fill="hold" grpId="0" nodeType="withEffect">
                                  <p:stCondLst>
                                    <p:cond delay="250"/>
                                  </p:stCondLst>
                                  <p:childTnLst>
                                    <p:set>
                                      <p:cBhvr>
                                        <p:cTn id="80" dur="1" fill="hold">
                                          <p:stCondLst>
                                            <p:cond delay="0"/>
                                          </p:stCondLst>
                                        </p:cTn>
                                        <p:tgtEl>
                                          <p:spTgt spid="46"/>
                                        </p:tgtEl>
                                        <p:attrNameLst>
                                          <p:attrName>style.visibility</p:attrName>
                                        </p:attrNameLst>
                                      </p:cBhvr>
                                      <p:to>
                                        <p:strVal val="visible"/>
                                      </p:to>
                                    </p:set>
                                    <p:animEffect transition="in" filter="fade">
                                      <p:cBhvr>
                                        <p:cTn id="81" dur="500"/>
                                        <p:tgtEl>
                                          <p:spTgt spid="46"/>
                                        </p:tgtEl>
                                      </p:cBhvr>
                                    </p:animEffect>
                                  </p:childTnLst>
                                </p:cTn>
                              </p:par>
                              <p:par>
                                <p:cTn id="82" presetID="10" presetClass="entr" presetSubtype="0" fill="hold" grpId="0" nodeType="withEffect">
                                  <p:stCondLst>
                                    <p:cond delay="250"/>
                                  </p:stCondLst>
                                  <p:childTnLst>
                                    <p:set>
                                      <p:cBhvr>
                                        <p:cTn id="83" dur="1" fill="hold">
                                          <p:stCondLst>
                                            <p:cond delay="0"/>
                                          </p:stCondLst>
                                        </p:cTn>
                                        <p:tgtEl>
                                          <p:spTgt spid="50">
                                            <p:txEl>
                                              <p:pRg st="0" end="0"/>
                                            </p:txEl>
                                          </p:spTgt>
                                        </p:tgtEl>
                                        <p:attrNameLst>
                                          <p:attrName>style.visibility</p:attrName>
                                        </p:attrNameLst>
                                      </p:cBhvr>
                                      <p:to>
                                        <p:strVal val="visible"/>
                                      </p:to>
                                    </p:set>
                                    <p:animEffect transition="in" filter="fade">
                                      <p:cBhvr>
                                        <p:cTn id="84" dur="500"/>
                                        <p:tgtEl>
                                          <p:spTgt spid="50">
                                            <p:txEl>
                                              <p:pRg st="0" end="0"/>
                                            </p:txEl>
                                          </p:spTgt>
                                        </p:tgtEl>
                                      </p:cBhvr>
                                    </p:animEffect>
                                  </p:childTnLst>
                                </p:cTn>
                              </p:par>
                              <p:par>
                                <p:cTn id="85" presetID="10" presetClass="entr" presetSubtype="0" fill="hold" grpId="0" nodeType="withEffect">
                                  <p:stCondLst>
                                    <p:cond delay="250"/>
                                  </p:stCondLst>
                                  <p:childTnLst>
                                    <p:set>
                                      <p:cBhvr>
                                        <p:cTn id="86" dur="1" fill="hold">
                                          <p:stCondLst>
                                            <p:cond delay="0"/>
                                          </p:stCondLst>
                                        </p:cTn>
                                        <p:tgtEl>
                                          <p:spTgt spid="51">
                                            <p:txEl>
                                              <p:pRg st="0" end="0"/>
                                            </p:txEl>
                                          </p:spTgt>
                                        </p:tgtEl>
                                        <p:attrNameLst>
                                          <p:attrName>style.visibility</p:attrName>
                                        </p:attrNameLst>
                                      </p:cBhvr>
                                      <p:to>
                                        <p:strVal val="visible"/>
                                      </p:to>
                                    </p:set>
                                    <p:animEffect transition="in" filter="fade">
                                      <p:cBhvr>
                                        <p:cTn id="87" dur="500"/>
                                        <p:tgtEl>
                                          <p:spTgt spid="51">
                                            <p:txEl>
                                              <p:pRg st="0" end="0"/>
                                            </p:txEl>
                                          </p:spTgt>
                                        </p:tgtEl>
                                      </p:cBhvr>
                                    </p:animEffect>
                                  </p:childTnLst>
                                </p:cTn>
                              </p:par>
                              <p:par>
                                <p:cTn id="88" presetID="10" presetClass="entr" presetSubtype="0" fill="hold" grpId="0" nodeType="withEffect">
                                  <p:stCondLst>
                                    <p:cond delay="250"/>
                                  </p:stCondLst>
                                  <p:childTnLst>
                                    <p:set>
                                      <p:cBhvr>
                                        <p:cTn id="89" dur="1" fill="hold">
                                          <p:stCondLst>
                                            <p:cond delay="0"/>
                                          </p:stCondLst>
                                        </p:cTn>
                                        <p:tgtEl>
                                          <p:spTgt spid="52">
                                            <p:txEl>
                                              <p:pRg st="0" end="0"/>
                                            </p:txEl>
                                          </p:spTgt>
                                        </p:tgtEl>
                                        <p:attrNameLst>
                                          <p:attrName>style.visibility</p:attrName>
                                        </p:attrNameLst>
                                      </p:cBhvr>
                                      <p:to>
                                        <p:strVal val="visible"/>
                                      </p:to>
                                    </p:set>
                                    <p:animEffect transition="in" filter="fade">
                                      <p:cBhvr>
                                        <p:cTn id="90" dur="500"/>
                                        <p:tgtEl>
                                          <p:spTgt spid="52">
                                            <p:txEl>
                                              <p:pRg st="0" end="0"/>
                                            </p:txEl>
                                          </p:spTgt>
                                        </p:tgtEl>
                                      </p:cBhvr>
                                    </p:animEffect>
                                  </p:childTnLst>
                                </p:cTn>
                              </p:par>
                              <p:par>
                                <p:cTn id="91" presetID="10" presetClass="entr" presetSubtype="0" fill="hold" grpId="0" nodeType="withEffect">
                                  <p:stCondLst>
                                    <p:cond delay="250"/>
                                  </p:stCondLst>
                                  <p:childTnLst>
                                    <p:set>
                                      <p:cBhvr>
                                        <p:cTn id="92" dur="1" fill="hold">
                                          <p:stCondLst>
                                            <p:cond delay="0"/>
                                          </p:stCondLst>
                                        </p:cTn>
                                        <p:tgtEl>
                                          <p:spTgt spid="53">
                                            <p:txEl>
                                              <p:pRg st="0" end="0"/>
                                            </p:txEl>
                                          </p:spTgt>
                                        </p:tgtEl>
                                        <p:attrNameLst>
                                          <p:attrName>style.visibility</p:attrName>
                                        </p:attrNameLst>
                                      </p:cBhvr>
                                      <p:to>
                                        <p:strVal val="visible"/>
                                      </p:to>
                                    </p:set>
                                    <p:animEffect transition="in" filter="fade">
                                      <p:cBhvr>
                                        <p:cTn id="93" dur="500"/>
                                        <p:tgtEl>
                                          <p:spTgt spid="53">
                                            <p:txEl>
                                              <p:pRg st="0" end="0"/>
                                            </p:txEl>
                                          </p:spTgt>
                                        </p:tgtEl>
                                      </p:cBhvr>
                                    </p:animEffect>
                                  </p:childTnLst>
                                </p:cTn>
                              </p:par>
                              <p:par>
                                <p:cTn id="94" presetID="10" presetClass="entr" presetSubtype="0" fill="hold" grpId="0" nodeType="withEffect">
                                  <p:stCondLst>
                                    <p:cond delay="250"/>
                                  </p:stCondLst>
                                  <p:childTnLst>
                                    <p:set>
                                      <p:cBhvr>
                                        <p:cTn id="95" dur="1" fill="hold">
                                          <p:stCondLst>
                                            <p:cond delay="0"/>
                                          </p:stCondLst>
                                        </p:cTn>
                                        <p:tgtEl>
                                          <p:spTgt spid="47"/>
                                        </p:tgtEl>
                                        <p:attrNameLst>
                                          <p:attrName>style.visibility</p:attrName>
                                        </p:attrNameLst>
                                      </p:cBhvr>
                                      <p:to>
                                        <p:strVal val="visible"/>
                                      </p:to>
                                    </p:set>
                                    <p:animEffect transition="in" filter="fade">
                                      <p:cBhvr>
                                        <p:cTn id="96" dur="500"/>
                                        <p:tgtEl>
                                          <p:spTgt spid="47"/>
                                        </p:tgtEl>
                                      </p:cBhvr>
                                    </p:animEffect>
                                  </p:childTnLst>
                                </p:cTn>
                              </p:par>
                            </p:childTnLst>
                          </p:cTn>
                        </p:par>
                        <p:par>
                          <p:cTn id="97" fill="hold">
                            <p:stCondLst>
                              <p:cond delay="2000"/>
                            </p:stCondLst>
                            <p:childTnLst>
                              <p:par>
                                <p:cTn id="98" presetID="2" presetClass="entr" presetSubtype="4" decel="100000" fill="hold" grpId="0" nodeType="afterEffect">
                                  <p:stCondLst>
                                    <p:cond delay="250"/>
                                  </p:stCondLst>
                                  <p:iterate type="wd">
                                    <p:tmPct val="10000"/>
                                  </p:iterate>
                                  <p:childTnLst>
                                    <p:set>
                                      <p:cBhvr>
                                        <p:cTn id="99" dur="1" fill="hold">
                                          <p:stCondLst>
                                            <p:cond delay="0"/>
                                          </p:stCondLst>
                                        </p:cTn>
                                        <p:tgtEl>
                                          <p:spTgt spid="57"/>
                                        </p:tgtEl>
                                        <p:attrNameLst>
                                          <p:attrName>style.visibility</p:attrName>
                                        </p:attrNameLst>
                                      </p:cBhvr>
                                      <p:to>
                                        <p:strVal val="visible"/>
                                      </p:to>
                                    </p:set>
                                    <p:anim calcmode="lin" valueType="num">
                                      <p:cBhvr additive="base">
                                        <p:cTn id="100" dur="1000" fill="hold"/>
                                        <p:tgtEl>
                                          <p:spTgt spid="57"/>
                                        </p:tgtEl>
                                        <p:attrNameLst>
                                          <p:attrName>ppt_x</p:attrName>
                                        </p:attrNameLst>
                                      </p:cBhvr>
                                      <p:tavLst>
                                        <p:tav tm="0">
                                          <p:val>
                                            <p:strVal val="#ppt_x"/>
                                          </p:val>
                                        </p:tav>
                                        <p:tav tm="100000">
                                          <p:val>
                                            <p:strVal val="#ppt_x"/>
                                          </p:val>
                                        </p:tav>
                                      </p:tavLst>
                                    </p:anim>
                                    <p:anim calcmode="lin" valueType="num">
                                      <p:cBhvr additive="base">
                                        <p:cTn id="101" dur="1000" fill="hold"/>
                                        <p:tgtEl>
                                          <p:spTgt spid="57"/>
                                        </p:tgtEl>
                                        <p:attrNameLst>
                                          <p:attrName>ppt_y</p:attrName>
                                        </p:attrNameLst>
                                      </p:cBhvr>
                                      <p:tavLst>
                                        <p:tav tm="0">
                                          <p:val>
                                            <p:strVal val="1+#ppt_h/2"/>
                                          </p:val>
                                        </p:tav>
                                        <p:tav tm="100000">
                                          <p:val>
                                            <p:strVal val="#ppt_y"/>
                                          </p:val>
                                        </p:tav>
                                      </p:tavLst>
                                    </p:anim>
                                  </p:childTnLst>
                                </p:cTn>
                              </p:par>
                            </p:childTnLst>
                          </p:cTn>
                        </p:par>
                        <p:par>
                          <p:cTn id="102" fill="hold">
                            <p:stCondLst>
                              <p:cond delay="3350"/>
                            </p:stCondLst>
                            <p:childTnLst>
                              <p:par>
                                <p:cTn id="103" presetID="10" presetClass="entr" presetSubtype="0" fill="hold" grpId="0" nodeType="afterEffect">
                                  <p:stCondLst>
                                    <p:cond delay="250"/>
                                  </p:stCondLst>
                                  <p:childTnLst>
                                    <p:set>
                                      <p:cBhvr>
                                        <p:cTn id="104" dur="1" fill="hold">
                                          <p:stCondLst>
                                            <p:cond delay="0"/>
                                          </p:stCondLst>
                                        </p:cTn>
                                        <p:tgtEl>
                                          <p:spTgt spid="58"/>
                                        </p:tgtEl>
                                        <p:attrNameLst>
                                          <p:attrName>style.visibility</p:attrName>
                                        </p:attrNameLst>
                                      </p:cBhvr>
                                      <p:to>
                                        <p:strVal val="visible"/>
                                      </p:to>
                                    </p:set>
                                    <p:animEffect transition="in" filter="fade">
                                      <p:cBhvr>
                                        <p:cTn id="105"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8" grpId="0" build="p">
        <p:tmplLst>
          <p:tmpl lvl="1">
            <p:tnLst>
              <p:par>
                <p:cTn presetID="10" presetClass="entr" presetSubtype="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build="p">
        <p:tmplLst>
          <p:tmpl lvl="1">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0" grpId="0" build="p">
        <p:tmplLst>
          <p:tmpl lvl="1">
            <p:tnLst>
              <p:par>
                <p:cTn presetID="10" presetClass="entr" presetSubtype="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1" grpId="0" build="p">
        <p:tmplLst>
          <p:tmpl lvl="1">
            <p:tnLst>
              <p:par>
                <p:cTn presetID="10" presetClass="entr" presetSubtype="0" fill="hold" nodeType="with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fade">
                      <p:cBhvr>
                        <p:cTn dur="500"/>
                        <p:tgtEl>
                          <p:spTgt spid="21"/>
                        </p:tgtEl>
                      </p:cBhvr>
                    </p:animEffect>
                  </p:childTnLst>
                </p:cTn>
              </p:par>
            </p:tnLst>
          </p:tmpl>
        </p:tmplLst>
      </p:bldP>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3" grpId="0" build="p">
        <p:tmplLst>
          <p:tmpl lvl="1">
            <p:tnLst>
              <p:par>
                <p:cTn presetID="10" presetClass="entr" presetSubtype="0" fill="hold" nodeType="with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P spid="34" grpId="0" animBg="1"/>
      <p:bldP spid="35" grpId="0" animBg="1"/>
      <p:bldP spid="36" grpId="0" animBg="1"/>
      <p:bldP spid="37" grpId="0" animBg="1"/>
      <p:bldP spid="38" grpId="0" build="p">
        <p:tmplLst>
          <p:tmpl lvl="1">
            <p:tnLst>
              <p:par>
                <p:cTn presetID="10" presetClass="entr" presetSubtype="0" fill="hold" nodeType="withEffect">
                  <p:stCondLst>
                    <p:cond delay="250"/>
                  </p:stCondLst>
                  <p:childTnLst>
                    <p:set>
                      <p:cBhvr>
                        <p:cTn dur="1" fill="hold">
                          <p:stCondLst>
                            <p:cond delay="0"/>
                          </p:stCondLst>
                        </p:cTn>
                        <p:tgtEl>
                          <p:spTgt spid="38"/>
                        </p:tgtEl>
                        <p:attrNameLst>
                          <p:attrName>style.visibility</p:attrName>
                        </p:attrNameLst>
                      </p:cBhvr>
                      <p:to>
                        <p:strVal val="visible"/>
                      </p:to>
                    </p:set>
                    <p:animEffect transition="in" filter="fade">
                      <p:cBhvr>
                        <p:cTn dur="500"/>
                        <p:tgtEl>
                          <p:spTgt spid="38"/>
                        </p:tgtEl>
                      </p:cBhvr>
                    </p:animEffect>
                  </p:childTnLst>
                </p:cTn>
              </p:par>
            </p:tnLst>
          </p:tmpl>
        </p:tmplLst>
      </p:bldP>
      <p:bldP spid="39" grpId="0" build="p">
        <p:tmplLst>
          <p:tmpl lvl="1">
            <p:tnLst>
              <p:par>
                <p:cTn presetID="10" presetClass="entr" presetSubtype="0" fill="hold" nodeType="withEffect">
                  <p:stCondLst>
                    <p:cond delay="250"/>
                  </p:stCondLst>
                  <p:childTnLst>
                    <p:set>
                      <p:cBhvr>
                        <p:cTn dur="1" fill="hold">
                          <p:stCondLst>
                            <p:cond delay="0"/>
                          </p:stCondLst>
                        </p:cTn>
                        <p:tgtEl>
                          <p:spTgt spid="39"/>
                        </p:tgtEl>
                        <p:attrNameLst>
                          <p:attrName>style.visibility</p:attrName>
                        </p:attrNameLst>
                      </p:cBhvr>
                      <p:to>
                        <p:strVal val="visible"/>
                      </p:to>
                    </p:set>
                    <p:animEffect transition="in" filter="fade">
                      <p:cBhvr>
                        <p:cTn dur="500"/>
                        <p:tgtEl>
                          <p:spTgt spid="39"/>
                        </p:tgtEl>
                      </p:cBhvr>
                    </p:animEffect>
                  </p:childTnLst>
                </p:cTn>
              </p:par>
            </p:tnLst>
          </p:tmpl>
        </p:tmplLst>
      </p:bldP>
      <p:bldP spid="40" grpId="0" build="p">
        <p:tmplLst>
          <p:tmpl lvl="1">
            <p:tnLst>
              <p:par>
                <p:cTn presetID="10" presetClass="entr" presetSubtype="0" fill="hold" nodeType="withEffect">
                  <p:stCondLst>
                    <p:cond delay="250"/>
                  </p:stCondLst>
                  <p:childTnLst>
                    <p:set>
                      <p:cBhvr>
                        <p:cTn dur="1" fill="hold">
                          <p:stCondLst>
                            <p:cond delay="0"/>
                          </p:stCondLst>
                        </p:cTn>
                        <p:tgtEl>
                          <p:spTgt spid="40"/>
                        </p:tgtEl>
                        <p:attrNameLst>
                          <p:attrName>style.visibility</p:attrName>
                        </p:attrNameLst>
                      </p:cBhvr>
                      <p:to>
                        <p:strVal val="visible"/>
                      </p:to>
                    </p:set>
                    <p:animEffect transition="in" filter="fade">
                      <p:cBhvr>
                        <p:cTn dur="500"/>
                        <p:tgtEl>
                          <p:spTgt spid="40"/>
                        </p:tgtEl>
                      </p:cBhvr>
                    </p:animEffect>
                  </p:childTnLst>
                </p:cTn>
              </p:par>
            </p:tnLst>
          </p:tmpl>
        </p:tmplLst>
      </p:bldP>
      <p:bldP spid="41" grpId="0" build="p">
        <p:tmplLst>
          <p:tmpl lvl="1">
            <p:tnLst>
              <p:par>
                <p:cTn presetID="10" presetClass="entr" presetSubtype="0" fill="hold" nodeType="withEffect">
                  <p:stCondLst>
                    <p:cond delay="250"/>
                  </p:stCondLst>
                  <p:childTnLst>
                    <p:set>
                      <p:cBhvr>
                        <p:cTn dur="1" fill="hold">
                          <p:stCondLst>
                            <p:cond delay="0"/>
                          </p:stCondLst>
                        </p:cTn>
                        <p:tgtEl>
                          <p:spTgt spid="41"/>
                        </p:tgtEl>
                        <p:attrNameLst>
                          <p:attrName>style.visibility</p:attrName>
                        </p:attrNameLst>
                      </p:cBhvr>
                      <p:to>
                        <p:strVal val="visible"/>
                      </p:to>
                    </p:set>
                    <p:animEffect transition="in" filter="fade">
                      <p:cBhvr>
                        <p:cTn dur="500"/>
                        <p:tgtEl>
                          <p:spTgt spid="41"/>
                        </p:tgtEl>
                      </p:cBhvr>
                    </p:animEffect>
                  </p:childTnLst>
                </p:cTn>
              </p:par>
            </p:tnLst>
          </p:tmpl>
        </p:tmplLst>
      </p:bldP>
      <p:bldP spid="42" grpId="0" build="p">
        <p:tmplLst>
          <p:tmpl lvl="1">
            <p:tnLst>
              <p:par>
                <p:cTn presetID="10" presetClass="entr" presetSubtype="0" fill="hold" nodeType="withEffect">
                  <p:stCondLst>
                    <p:cond delay="250"/>
                  </p:stCondLst>
                  <p:childTnLst>
                    <p:set>
                      <p:cBhvr>
                        <p:cTn dur="1" fill="hold">
                          <p:stCondLst>
                            <p:cond delay="0"/>
                          </p:stCondLst>
                        </p:cTn>
                        <p:tgtEl>
                          <p:spTgt spid="42"/>
                        </p:tgtEl>
                        <p:attrNameLst>
                          <p:attrName>style.visibility</p:attrName>
                        </p:attrNameLst>
                      </p:cBhvr>
                      <p:to>
                        <p:strVal val="visible"/>
                      </p:to>
                    </p:set>
                    <p:animEffect transition="in" filter="fade">
                      <p:cBhvr>
                        <p:cTn dur="500"/>
                        <p:tgtEl>
                          <p:spTgt spid="42"/>
                        </p:tgtEl>
                      </p:cBhvr>
                    </p:animEffect>
                  </p:childTnLst>
                </p:cTn>
              </p:par>
            </p:tnLst>
          </p:tmpl>
        </p:tmplLst>
      </p:bldP>
      <p:bldP spid="43" grpId="0" build="p">
        <p:tmplLst>
          <p:tmpl lvl="1">
            <p:tnLst>
              <p:par>
                <p:cTn presetID="10" presetClass="entr" presetSubtype="0" fill="hold" nodeType="withEffect">
                  <p:stCondLst>
                    <p:cond delay="250"/>
                  </p:stCondLst>
                  <p:childTnLst>
                    <p:set>
                      <p:cBhvr>
                        <p:cTn dur="1" fill="hold">
                          <p:stCondLst>
                            <p:cond delay="0"/>
                          </p:stCondLst>
                        </p:cTn>
                        <p:tgtEl>
                          <p:spTgt spid="43"/>
                        </p:tgtEl>
                        <p:attrNameLst>
                          <p:attrName>style.visibility</p:attrName>
                        </p:attrNameLst>
                      </p:cBhvr>
                      <p:to>
                        <p:strVal val="visible"/>
                      </p:to>
                    </p:set>
                    <p:animEffect transition="in" filter="fade">
                      <p:cBhvr>
                        <p:cTn dur="500"/>
                        <p:tgtEl>
                          <p:spTgt spid="43"/>
                        </p:tgtEl>
                      </p:cBhvr>
                    </p:animEffect>
                  </p:childTnLst>
                </p:cTn>
              </p:par>
            </p:tnLst>
          </p:tmpl>
        </p:tmplLst>
      </p:bldP>
      <p:bldP spid="44" grpId="0" animBg="1"/>
      <p:bldP spid="45" grpId="0" animBg="1"/>
      <p:bldP spid="46" grpId="0" animBg="1"/>
      <p:bldP spid="47" grpId="0" animBg="1"/>
      <p:bldP spid="48" grpId="0" build="p">
        <p:tmplLst>
          <p:tmpl lvl="1">
            <p:tnLst>
              <p:par>
                <p:cTn presetID="10" presetClass="entr" presetSubtype="0" fill="hold" nodeType="withEffect">
                  <p:stCondLst>
                    <p:cond delay="250"/>
                  </p:stCondLst>
                  <p:childTnLst>
                    <p:set>
                      <p:cBhvr>
                        <p:cTn dur="1" fill="hold">
                          <p:stCondLst>
                            <p:cond delay="0"/>
                          </p:stCondLst>
                        </p:cTn>
                        <p:tgtEl>
                          <p:spTgt spid="48"/>
                        </p:tgtEl>
                        <p:attrNameLst>
                          <p:attrName>style.visibility</p:attrName>
                        </p:attrNameLst>
                      </p:cBhvr>
                      <p:to>
                        <p:strVal val="visible"/>
                      </p:to>
                    </p:set>
                    <p:animEffect transition="in" filter="fade">
                      <p:cBhvr>
                        <p:cTn dur="500"/>
                        <p:tgtEl>
                          <p:spTgt spid="48"/>
                        </p:tgtEl>
                      </p:cBhvr>
                    </p:animEffect>
                  </p:childTnLst>
                </p:cTn>
              </p:par>
            </p:tnLst>
          </p:tmpl>
        </p:tmplLst>
      </p:bldP>
      <p:bldP spid="49" grpId="0" build="p">
        <p:tmplLst>
          <p:tmpl lvl="1">
            <p:tnLst>
              <p:par>
                <p:cTn presetID="10" presetClass="entr" presetSubtype="0" fill="hold" nodeType="withEffect">
                  <p:stCondLst>
                    <p:cond delay="250"/>
                  </p:stCondLst>
                  <p:childTnLst>
                    <p:set>
                      <p:cBhvr>
                        <p:cTn dur="1" fill="hold">
                          <p:stCondLst>
                            <p:cond delay="0"/>
                          </p:stCondLst>
                        </p:cTn>
                        <p:tgtEl>
                          <p:spTgt spid="49"/>
                        </p:tgtEl>
                        <p:attrNameLst>
                          <p:attrName>style.visibility</p:attrName>
                        </p:attrNameLst>
                      </p:cBhvr>
                      <p:to>
                        <p:strVal val="visible"/>
                      </p:to>
                    </p:set>
                    <p:animEffect transition="in" filter="fade">
                      <p:cBhvr>
                        <p:cTn dur="500"/>
                        <p:tgtEl>
                          <p:spTgt spid="49"/>
                        </p:tgtEl>
                      </p:cBhvr>
                    </p:animEffect>
                  </p:childTnLst>
                </p:cTn>
              </p:par>
            </p:tnLst>
          </p:tmpl>
        </p:tmplLst>
      </p:bldP>
      <p:bldP spid="50" grpId="0" build="p">
        <p:tmplLst>
          <p:tmpl lvl="1">
            <p:tnLst>
              <p:par>
                <p:cTn presetID="10" presetClass="entr" presetSubtype="0" fill="hold" nodeType="withEffect">
                  <p:stCondLst>
                    <p:cond delay="250"/>
                  </p:stCondLst>
                  <p:childTnLst>
                    <p:set>
                      <p:cBhvr>
                        <p:cTn dur="1" fill="hold">
                          <p:stCondLst>
                            <p:cond delay="0"/>
                          </p:stCondLst>
                        </p:cTn>
                        <p:tgtEl>
                          <p:spTgt spid="50"/>
                        </p:tgtEl>
                        <p:attrNameLst>
                          <p:attrName>style.visibility</p:attrName>
                        </p:attrNameLst>
                      </p:cBhvr>
                      <p:to>
                        <p:strVal val="visible"/>
                      </p:to>
                    </p:set>
                    <p:animEffect transition="in" filter="fade">
                      <p:cBhvr>
                        <p:cTn dur="500"/>
                        <p:tgtEl>
                          <p:spTgt spid="50"/>
                        </p:tgtEl>
                      </p:cBhvr>
                    </p:animEffect>
                  </p:childTnLst>
                </p:cTn>
              </p:par>
            </p:tnLst>
          </p:tmpl>
        </p:tmplLst>
      </p:bldP>
      <p:bldP spid="51" grpId="0" build="p">
        <p:tmplLst>
          <p:tmpl lvl="1">
            <p:tnLst>
              <p:par>
                <p:cTn presetID="10" presetClass="entr" presetSubtype="0" fill="hold" nodeType="withEffect">
                  <p:stCondLst>
                    <p:cond delay="250"/>
                  </p:stCondLst>
                  <p:childTnLst>
                    <p:set>
                      <p:cBhvr>
                        <p:cTn dur="1" fill="hold">
                          <p:stCondLst>
                            <p:cond delay="0"/>
                          </p:stCondLst>
                        </p:cTn>
                        <p:tgtEl>
                          <p:spTgt spid="51"/>
                        </p:tgtEl>
                        <p:attrNameLst>
                          <p:attrName>style.visibility</p:attrName>
                        </p:attrNameLst>
                      </p:cBhvr>
                      <p:to>
                        <p:strVal val="visible"/>
                      </p:to>
                    </p:set>
                    <p:animEffect transition="in" filter="fade">
                      <p:cBhvr>
                        <p:cTn dur="500"/>
                        <p:tgtEl>
                          <p:spTgt spid="51"/>
                        </p:tgtEl>
                      </p:cBhvr>
                    </p:animEffect>
                  </p:childTnLst>
                </p:cTn>
              </p:par>
            </p:tnLst>
          </p:tmpl>
        </p:tmplLst>
      </p:bldP>
      <p:bldP spid="52" grpId="0" build="p">
        <p:tmplLst>
          <p:tmpl lvl="1">
            <p:tnLst>
              <p:par>
                <p:cTn presetID="10" presetClass="entr" presetSubtype="0" fill="hold" nodeType="withEffect">
                  <p:stCondLst>
                    <p:cond delay="250"/>
                  </p:stCondLst>
                  <p:childTnLst>
                    <p:set>
                      <p:cBhvr>
                        <p:cTn dur="1" fill="hold">
                          <p:stCondLst>
                            <p:cond delay="0"/>
                          </p:stCondLst>
                        </p:cTn>
                        <p:tgtEl>
                          <p:spTgt spid="52"/>
                        </p:tgtEl>
                        <p:attrNameLst>
                          <p:attrName>style.visibility</p:attrName>
                        </p:attrNameLst>
                      </p:cBhvr>
                      <p:to>
                        <p:strVal val="visible"/>
                      </p:to>
                    </p:set>
                    <p:animEffect transition="in" filter="fade">
                      <p:cBhvr>
                        <p:cTn dur="500"/>
                        <p:tgtEl>
                          <p:spTgt spid="52"/>
                        </p:tgtEl>
                      </p:cBhvr>
                    </p:animEffect>
                  </p:childTnLst>
                </p:cTn>
              </p:par>
            </p:tnLst>
          </p:tmpl>
        </p:tmplLst>
      </p:bldP>
      <p:bldP spid="53" grpId="0" build="p">
        <p:tmplLst>
          <p:tmpl lvl="1">
            <p:tnLst>
              <p:par>
                <p:cTn presetID="10" presetClass="entr" presetSubtype="0" fill="hold" nodeType="withEffect">
                  <p:stCondLst>
                    <p:cond delay="250"/>
                  </p:stCondLst>
                  <p:childTnLst>
                    <p:set>
                      <p:cBhvr>
                        <p:cTn dur="1" fill="hold">
                          <p:stCondLst>
                            <p:cond delay="0"/>
                          </p:stCondLst>
                        </p:cTn>
                        <p:tgtEl>
                          <p:spTgt spid="53"/>
                        </p:tgtEl>
                        <p:attrNameLst>
                          <p:attrName>style.visibility</p:attrName>
                        </p:attrNameLst>
                      </p:cBhvr>
                      <p:to>
                        <p:strVal val="visible"/>
                      </p:to>
                    </p:set>
                    <p:animEffect transition="in" filter="fade">
                      <p:cBhvr>
                        <p:cTn dur="500"/>
                        <p:tgtEl>
                          <p:spTgt spid="53"/>
                        </p:tgtEl>
                      </p:cBhvr>
                    </p:animEffect>
                  </p:childTnLst>
                </p:cTn>
              </p:par>
            </p:tnLst>
          </p:tmpl>
        </p:tmplLst>
      </p:bldP>
      <p:bldP spid="57" grpId="0"/>
      <p:bldP spid="58" grpId="0">
        <p:tmplLst>
          <p:tmpl>
            <p:tnLst>
              <p:par>
                <p:cTn presetID="10" presetClass="entr" presetSubtype="0" fill="hold" nodeType="afterEffect">
                  <p:stCondLst>
                    <p:cond delay="250"/>
                  </p:stCondLst>
                  <p:childTnLst>
                    <p:set>
                      <p:cBhvr>
                        <p:cTn dur="1" fill="hold">
                          <p:stCondLst>
                            <p:cond delay="0"/>
                          </p:stCondLst>
                        </p:cTn>
                        <p:tgtEl>
                          <p:spTgt spid="58"/>
                        </p:tgtEl>
                        <p:attrNameLst>
                          <p:attrName>style.visibility</p:attrName>
                        </p:attrNameLst>
                      </p:cBhvr>
                      <p:to>
                        <p:strVal val="visible"/>
                      </p:to>
                    </p:set>
                    <p:animEffect transition="in" filter="fade">
                      <p:cBhvr>
                        <p:cTn dur="500"/>
                        <p:tgtEl>
                          <p:spTgt spid="58"/>
                        </p:tgtEl>
                      </p:cBhvr>
                    </p:animEffect>
                  </p:childTnLst>
                </p:cTn>
              </p:par>
            </p:tnLst>
          </p:tmpl>
        </p:tmplLst>
      </p:bldP>
    </p:bld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me Table">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kumimoji="1" lang="en-US" altLang="ja-JP"/>
              <a:t>The Power of PowerPoint - thepopp.com</a:t>
            </a:r>
            <a:endParaRPr kumimoji="1" lang="ja-JP" altLang="en-US" dirty="0"/>
          </a:p>
        </p:txBody>
      </p:sp>
      <p:sp>
        <p:nvSpPr>
          <p:cNvPr id="4" name="Slide Number Placeholder 3"/>
          <p:cNvSpPr>
            <a:spLocks noGrp="1"/>
          </p:cNvSpPr>
          <p:nvPr>
            <p:ph type="sldNum" sz="quarter" idx="11"/>
          </p:nvPr>
        </p:nvSpPr>
        <p:spPr/>
        <p:txBody>
          <a:bodyPr/>
          <a:lstStyle/>
          <a:p>
            <a:fld id="{B54AD89C-DF1E-4948-B597-5DD47B34A9CA}" type="slidenum">
              <a:rPr kumimoji="1" lang="ja-JP" altLang="en-US" smtClean="0"/>
              <a:pPr/>
              <a:t>‹#›</a:t>
            </a:fld>
            <a:endParaRPr kumimoji="1" lang="ja-JP" altLang="en-US" dirty="0"/>
          </a:p>
        </p:txBody>
      </p:sp>
      <p:sp>
        <p:nvSpPr>
          <p:cNvPr id="5" name="Rectangle 4"/>
          <p:cNvSpPr/>
          <p:nvPr userDrawn="1"/>
        </p:nvSpPr>
        <p:spPr>
          <a:xfrm>
            <a:off x="4209672" y="4215132"/>
            <a:ext cx="12135229" cy="936000"/>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6" name="Rectangle 5"/>
          <p:cNvSpPr/>
          <p:nvPr userDrawn="1"/>
        </p:nvSpPr>
        <p:spPr>
          <a:xfrm>
            <a:off x="4209672" y="5146691"/>
            <a:ext cx="12135229" cy="936000"/>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7" name="Rectangle 6"/>
          <p:cNvSpPr/>
          <p:nvPr userDrawn="1"/>
        </p:nvSpPr>
        <p:spPr>
          <a:xfrm>
            <a:off x="4209672" y="6078250"/>
            <a:ext cx="12135229" cy="936000"/>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8" name="Rectangle 7"/>
          <p:cNvSpPr/>
          <p:nvPr userDrawn="1"/>
        </p:nvSpPr>
        <p:spPr>
          <a:xfrm>
            <a:off x="4209672" y="7009809"/>
            <a:ext cx="12135229" cy="936000"/>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9" name="Rectangle 8"/>
          <p:cNvSpPr/>
          <p:nvPr userDrawn="1"/>
        </p:nvSpPr>
        <p:spPr>
          <a:xfrm>
            <a:off x="4209672" y="7941368"/>
            <a:ext cx="12135229" cy="936000"/>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0" name="Text Placeholder 5"/>
          <p:cNvSpPr>
            <a:spLocks noGrp="1"/>
          </p:cNvSpPr>
          <p:nvPr>
            <p:ph type="body" sz="quarter" idx="22" hasCustomPrompt="1"/>
          </p:nvPr>
        </p:nvSpPr>
        <p:spPr>
          <a:xfrm>
            <a:off x="4209672" y="3487638"/>
            <a:ext cx="1673557" cy="569418"/>
          </a:xfrm>
        </p:spPr>
        <p:txBody>
          <a:bodyPr anchor="ctr">
            <a:normAutofit/>
          </a:bodyPr>
          <a:lstStyle>
            <a:lvl1pPr marL="0" indent="0" algn="ctr">
              <a:lnSpc>
                <a:spcPct val="100000"/>
              </a:lnSpc>
              <a:spcBef>
                <a:spcPts val="0"/>
              </a:spcBef>
              <a:buFontTx/>
              <a:buNone/>
              <a:defRPr sz="1600">
                <a:solidFill>
                  <a:schemeClr val="tx2"/>
                </a:solidFill>
                <a:latin typeface="+mn-lt"/>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Word</a:t>
            </a:r>
            <a:endParaRPr kumimoji="1" lang="ja-JP" altLang="en-US" dirty="0"/>
          </a:p>
        </p:txBody>
      </p:sp>
      <p:sp>
        <p:nvSpPr>
          <p:cNvPr id="11" name="Text Placeholder 5"/>
          <p:cNvSpPr>
            <a:spLocks noGrp="1"/>
          </p:cNvSpPr>
          <p:nvPr>
            <p:ph type="body" sz="quarter" idx="23" hasCustomPrompt="1"/>
          </p:nvPr>
        </p:nvSpPr>
        <p:spPr>
          <a:xfrm>
            <a:off x="5951476" y="3487638"/>
            <a:ext cx="1673557" cy="569418"/>
          </a:xfrm>
        </p:spPr>
        <p:txBody>
          <a:bodyPr anchor="ctr">
            <a:normAutofit/>
          </a:bodyPr>
          <a:lstStyle>
            <a:lvl1pPr marL="0" indent="0" algn="ctr">
              <a:lnSpc>
                <a:spcPct val="100000"/>
              </a:lnSpc>
              <a:spcBef>
                <a:spcPts val="0"/>
              </a:spcBef>
              <a:buFontTx/>
              <a:buNone/>
              <a:defRPr sz="1600">
                <a:solidFill>
                  <a:schemeClr val="tx2"/>
                </a:solidFill>
                <a:latin typeface="+mn-lt"/>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Word</a:t>
            </a:r>
            <a:endParaRPr kumimoji="1" lang="ja-JP" altLang="en-US" dirty="0"/>
          </a:p>
        </p:txBody>
      </p:sp>
      <p:sp>
        <p:nvSpPr>
          <p:cNvPr id="12" name="Text Placeholder 5"/>
          <p:cNvSpPr>
            <a:spLocks noGrp="1"/>
          </p:cNvSpPr>
          <p:nvPr>
            <p:ph type="body" sz="quarter" idx="24" hasCustomPrompt="1"/>
          </p:nvPr>
        </p:nvSpPr>
        <p:spPr>
          <a:xfrm>
            <a:off x="7693280" y="3487638"/>
            <a:ext cx="1673557" cy="569418"/>
          </a:xfrm>
        </p:spPr>
        <p:txBody>
          <a:bodyPr anchor="ctr">
            <a:normAutofit/>
          </a:bodyPr>
          <a:lstStyle>
            <a:lvl1pPr marL="0" indent="0" algn="ctr">
              <a:lnSpc>
                <a:spcPct val="100000"/>
              </a:lnSpc>
              <a:spcBef>
                <a:spcPts val="0"/>
              </a:spcBef>
              <a:buFontTx/>
              <a:buNone/>
              <a:defRPr sz="1600">
                <a:solidFill>
                  <a:schemeClr val="tx2"/>
                </a:solidFill>
                <a:latin typeface="+mn-lt"/>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Word</a:t>
            </a:r>
            <a:endParaRPr kumimoji="1" lang="ja-JP" altLang="en-US" dirty="0"/>
          </a:p>
        </p:txBody>
      </p:sp>
      <p:sp>
        <p:nvSpPr>
          <p:cNvPr id="13" name="Text Placeholder 5"/>
          <p:cNvSpPr>
            <a:spLocks noGrp="1"/>
          </p:cNvSpPr>
          <p:nvPr>
            <p:ph type="body" sz="quarter" idx="25" hasCustomPrompt="1"/>
          </p:nvPr>
        </p:nvSpPr>
        <p:spPr>
          <a:xfrm>
            <a:off x="9435084" y="3487638"/>
            <a:ext cx="1673557" cy="569418"/>
          </a:xfrm>
        </p:spPr>
        <p:txBody>
          <a:bodyPr anchor="ctr">
            <a:normAutofit/>
          </a:bodyPr>
          <a:lstStyle>
            <a:lvl1pPr marL="0" indent="0" algn="ctr">
              <a:lnSpc>
                <a:spcPct val="100000"/>
              </a:lnSpc>
              <a:spcBef>
                <a:spcPts val="0"/>
              </a:spcBef>
              <a:buFontTx/>
              <a:buNone/>
              <a:defRPr sz="1600">
                <a:solidFill>
                  <a:schemeClr val="tx2"/>
                </a:solidFill>
                <a:latin typeface="+mn-lt"/>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Word</a:t>
            </a:r>
            <a:endParaRPr kumimoji="1" lang="ja-JP" altLang="en-US" dirty="0"/>
          </a:p>
        </p:txBody>
      </p:sp>
      <p:sp>
        <p:nvSpPr>
          <p:cNvPr id="14" name="Text Placeholder 5"/>
          <p:cNvSpPr>
            <a:spLocks noGrp="1"/>
          </p:cNvSpPr>
          <p:nvPr>
            <p:ph type="body" sz="quarter" idx="26" hasCustomPrompt="1"/>
          </p:nvPr>
        </p:nvSpPr>
        <p:spPr>
          <a:xfrm>
            <a:off x="11176888" y="3487638"/>
            <a:ext cx="1673557" cy="569418"/>
          </a:xfrm>
        </p:spPr>
        <p:txBody>
          <a:bodyPr anchor="ctr">
            <a:normAutofit/>
          </a:bodyPr>
          <a:lstStyle>
            <a:lvl1pPr marL="0" indent="0" algn="ctr">
              <a:lnSpc>
                <a:spcPct val="100000"/>
              </a:lnSpc>
              <a:spcBef>
                <a:spcPts val="0"/>
              </a:spcBef>
              <a:buFontTx/>
              <a:buNone/>
              <a:defRPr sz="1600">
                <a:solidFill>
                  <a:schemeClr val="tx2"/>
                </a:solidFill>
                <a:latin typeface="+mn-lt"/>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Word</a:t>
            </a:r>
            <a:endParaRPr kumimoji="1" lang="ja-JP" altLang="en-US" dirty="0"/>
          </a:p>
        </p:txBody>
      </p:sp>
      <p:sp>
        <p:nvSpPr>
          <p:cNvPr id="15" name="Text Placeholder 5"/>
          <p:cNvSpPr>
            <a:spLocks noGrp="1"/>
          </p:cNvSpPr>
          <p:nvPr>
            <p:ph type="body" sz="quarter" idx="27" hasCustomPrompt="1"/>
          </p:nvPr>
        </p:nvSpPr>
        <p:spPr>
          <a:xfrm>
            <a:off x="12918692" y="3487638"/>
            <a:ext cx="1673557" cy="569418"/>
          </a:xfrm>
        </p:spPr>
        <p:txBody>
          <a:bodyPr anchor="ctr">
            <a:normAutofit/>
          </a:bodyPr>
          <a:lstStyle>
            <a:lvl1pPr marL="0" indent="0" algn="ctr">
              <a:lnSpc>
                <a:spcPct val="100000"/>
              </a:lnSpc>
              <a:spcBef>
                <a:spcPts val="0"/>
              </a:spcBef>
              <a:buFontTx/>
              <a:buNone/>
              <a:defRPr sz="1600">
                <a:solidFill>
                  <a:schemeClr val="tx2"/>
                </a:solidFill>
                <a:latin typeface="+mn-lt"/>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Word</a:t>
            </a:r>
            <a:endParaRPr kumimoji="1" lang="ja-JP" altLang="en-US" dirty="0"/>
          </a:p>
        </p:txBody>
      </p:sp>
      <p:sp>
        <p:nvSpPr>
          <p:cNvPr id="16" name="Text Placeholder 5"/>
          <p:cNvSpPr>
            <a:spLocks noGrp="1"/>
          </p:cNvSpPr>
          <p:nvPr>
            <p:ph type="body" sz="quarter" idx="28" hasCustomPrompt="1"/>
          </p:nvPr>
        </p:nvSpPr>
        <p:spPr>
          <a:xfrm>
            <a:off x="14660494" y="3487638"/>
            <a:ext cx="1673557" cy="569418"/>
          </a:xfrm>
        </p:spPr>
        <p:txBody>
          <a:bodyPr anchor="ctr">
            <a:normAutofit/>
          </a:bodyPr>
          <a:lstStyle>
            <a:lvl1pPr marL="0" indent="0" algn="ctr">
              <a:lnSpc>
                <a:spcPct val="100000"/>
              </a:lnSpc>
              <a:spcBef>
                <a:spcPts val="0"/>
              </a:spcBef>
              <a:buFontTx/>
              <a:buNone/>
              <a:defRPr sz="1600">
                <a:solidFill>
                  <a:schemeClr val="tx2"/>
                </a:solidFill>
                <a:latin typeface="+mn-lt"/>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Word</a:t>
            </a:r>
            <a:endParaRPr kumimoji="1" lang="ja-JP" altLang="en-US" dirty="0"/>
          </a:p>
        </p:txBody>
      </p:sp>
      <p:sp>
        <p:nvSpPr>
          <p:cNvPr id="17" name="Text Placeholder 5"/>
          <p:cNvSpPr>
            <a:spLocks noGrp="1"/>
          </p:cNvSpPr>
          <p:nvPr>
            <p:ph type="body" sz="quarter" idx="29" hasCustomPrompt="1"/>
          </p:nvPr>
        </p:nvSpPr>
        <p:spPr>
          <a:xfrm>
            <a:off x="1403350" y="4398423"/>
            <a:ext cx="2601605" cy="569418"/>
          </a:xfrm>
        </p:spPr>
        <p:txBody>
          <a:bodyPr anchor="ctr">
            <a:normAutofit/>
          </a:bodyPr>
          <a:lstStyle>
            <a:lvl1pPr marL="0" indent="0" algn="r">
              <a:lnSpc>
                <a:spcPct val="100000"/>
              </a:lnSpc>
              <a:spcBef>
                <a:spcPts val="0"/>
              </a:spcBef>
              <a:buFontTx/>
              <a:buNone/>
              <a:defRPr sz="2000">
                <a:solidFill>
                  <a:schemeClr val="tx2"/>
                </a:solidFill>
                <a:latin typeface="+mj-lt"/>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Word</a:t>
            </a:r>
            <a:endParaRPr kumimoji="1" lang="ja-JP" altLang="en-US" dirty="0"/>
          </a:p>
        </p:txBody>
      </p:sp>
      <p:sp>
        <p:nvSpPr>
          <p:cNvPr id="18" name="Text Placeholder 5"/>
          <p:cNvSpPr>
            <a:spLocks noGrp="1"/>
          </p:cNvSpPr>
          <p:nvPr>
            <p:ph type="body" sz="quarter" idx="30" hasCustomPrompt="1"/>
          </p:nvPr>
        </p:nvSpPr>
        <p:spPr>
          <a:xfrm>
            <a:off x="1403350" y="5329982"/>
            <a:ext cx="2601605" cy="569418"/>
          </a:xfrm>
        </p:spPr>
        <p:txBody>
          <a:bodyPr anchor="ctr">
            <a:normAutofit/>
          </a:bodyPr>
          <a:lstStyle>
            <a:lvl1pPr marL="0" indent="0" algn="r">
              <a:lnSpc>
                <a:spcPct val="100000"/>
              </a:lnSpc>
              <a:spcBef>
                <a:spcPts val="0"/>
              </a:spcBef>
              <a:buFontTx/>
              <a:buNone/>
              <a:defRPr sz="2000">
                <a:solidFill>
                  <a:schemeClr val="tx2"/>
                </a:solidFill>
                <a:latin typeface="+mj-lt"/>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Word</a:t>
            </a:r>
            <a:endParaRPr kumimoji="1" lang="ja-JP" altLang="en-US" dirty="0"/>
          </a:p>
        </p:txBody>
      </p:sp>
      <p:sp>
        <p:nvSpPr>
          <p:cNvPr id="19" name="Text Placeholder 5"/>
          <p:cNvSpPr>
            <a:spLocks noGrp="1"/>
          </p:cNvSpPr>
          <p:nvPr>
            <p:ph type="body" sz="quarter" idx="31" hasCustomPrompt="1"/>
          </p:nvPr>
        </p:nvSpPr>
        <p:spPr>
          <a:xfrm>
            <a:off x="1403350" y="6261541"/>
            <a:ext cx="2601605" cy="569418"/>
          </a:xfrm>
        </p:spPr>
        <p:txBody>
          <a:bodyPr anchor="ctr">
            <a:normAutofit/>
          </a:bodyPr>
          <a:lstStyle>
            <a:lvl1pPr marL="0" indent="0" algn="r">
              <a:lnSpc>
                <a:spcPct val="100000"/>
              </a:lnSpc>
              <a:spcBef>
                <a:spcPts val="0"/>
              </a:spcBef>
              <a:buFontTx/>
              <a:buNone/>
              <a:defRPr sz="2000">
                <a:solidFill>
                  <a:schemeClr val="tx2"/>
                </a:solidFill>
                <a:latin typeface="+mj-lt"/>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Word</a:t>
            </a:r>
            <a:endParaRPr kumimoji="1" lang="ja-JP" altLang="en-US" dirty="0"/>
          </a:p>
        </p:txBody>
      </p:sp>
      <p:sp>
        <p:nvSpPr>
          <p:cNvPr id="20" name="Text Placeholder 5"/>
          <p:cNvSpPr>
            <a:spLocks noGrp="1"/>
          </p:cNvSpPr>
          <p:nvPr>
            <p:ph type="body" sz="quarter" idx="32" hasCustomPrompt="1"/>
          </p:nvPr>
        </p:nvSpPr>
        <p:spPr>
          <a:xfrm>
            <a:off x="1403350" y="7180887"/>
            <a:ext cx="2601605" cy="569418"/>
          </a:xfrm>
        </p:spPr>
        <p:txBody>
          <a:bodyPr anchor="ctr">
            <a:normAutofit/>
          </a:bodyPr>
          <a:lstStyle>
            <a:lvl1pPr marL="0" indent="0" algn="r">
              <a:lnSpc>
                <a:spcPct val="100000"/>
              </a:lnSpc>
              <a:spcBef>
                <a:spcPts val="0"/>
              </a:spcBef>
              <a:buFontTx/>
              <a:buNone/>
              <a:defRPr sz="2000">
                <a:solidFill>
                  <a:schemeClr val="tx2"/>
                </a:solidFill>
                <a:latin typeface="+mj-lt"/>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Word</a:t>
            </a:r>
            <a:endParaRPr kumimoji="1" lang="ja-JP" altLang="en-US" dirty="0"/>
          </a:p>
        </p:txBody>
      </p:sp>
      <p:sp>
        <p:nvSpPr>
          <p:cNvPr id="21" name="Text Placeholder 5"/>
          <p:cNvSpPr>
            <a:spLocks noGrp="1"/>
          </p:cNvSpPr>
          <p:nvPr>
            <p:ph type="body" sz="quarter" idx="33" hasCustomPrompt="1"/>
          </p:nvPr>
        </p:nvSpPr>
        <p:spPr>
          <a:xfrm>
            <a:off x="1403350" y="8124659"/>
            <a:ext cx="2601605" cy="569418"/>
          </a:xfrm>
        </p:spPr>
        <p:txBody>
          <a:bodyPr anchor="ctr">
            <a:normAutofit/>
          </a:bodyPr>
          <a:lstStyle>
            <a:lvl1pPr marL="0" indent="0" algn="r">
              <a:lnSpc>
                <a:spcPct val="100000"/>
              </a:lnSpc>
              <a:spcBef>
                <a:spcPts val="0"/>
              </a:spcBef>
              <a:buFontTx/>
              <a:buNone/>
              <a:defRPr sz="2000">
                <a:solidFill>
                  <a:schemeClr val="tx2"/>
                </a:solidFill>
                <a:latin typeface="+mj-lt"/>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Word</a:t>
            </a:r>
            <a:endParaRPr kumimoji="1" lang="ja-JP" altLang="en-US" dirty="0"/>
          </a:p>
        </p:txBody>
      </p:sp>
      <p:sp>
        <p:nvSpPr>
          <p:cNvPr id="22" name="Title 1"/>
          <p:cNvSpPr>
            <a:spLocks noGrp="1"/>
          </p:cNvSpPr>
          <p:nvPr>
            <p:ph type="title" hasCustomPrompt="1"/>
          </p:nvPr>
        </p:nvSpPr>
        <p:spPr>
          <a:xfrm>
            <a:off x="3022600" y="1250122"/>
            <a:ext cx="12242800" cy="1042908"/>
          </a:xfrm>
        </p:spPr>
        <p:txBody>
          <a:bodyPr anchor="b"/>
          <a:lstStyle>
            <a:lvl1pPr algn="ctr">
              <a:defRPr/>
            </a:lvl1pPr>
          </a:lstStyle>
          <a:p>
            <a:r>
              <a:rPr kumimoji="1" lang="en-US" altLang="ja-JP" dirty="0"/>
              <a:t>Slide title goes here</a:t>
            </a:r>
            <a:endParaRPr kumimoji="1" lang="ja-JP" altLang="en-US" dirty="0"/>
          </a:p>
        </p:txBody>
      </p:sp>
      <p:sp>
        <p:nvSpPr>
          <p:cNvPr id="23" name="Text Placeholder 5"/>
          <p:cNvSpPr>
            <a:spLocks noGrp="1"/>
          </p:cNvSpPr>
          <p:nvPr>
            <p:ph type="body" sz="quarter" idx="15" hasCustomPrompt="1"/>
          </p:nvPr>
        </p:nvSpPr>
        <p:spPr>
          <a:xfrm>
            <a:off x="3022601" y="2293030"/>
            <a:ext cx="12242800" cy="440459"/>
          </a:xfrm>
        </p:spPr>
        <p:txBody>
          <a:bodyPr anchor="t"/>
          <a:lstStyle>
            <a:lvl1pPr marL="0" indent="0" algn="ctr">
              <a:lnSpc>
                <a:spcPct val="100000"/>
              </a:lnSpc>
              <a:spcBef>
                <a:spcPts val="0"/>
              </a:spcBef>
              <a:buFontTx/>
              <a:buNone/>
              <a:defRPr>
                <a:solidFill>
                  <a:schemeClr val="tx2"/>
                </a:solidFill>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137489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iterate type="wd">
                                    <p:tmPct val="10000"/>
                                  </p:iterate>
                                  <p:childTnLst>
                                    <p:set>
                                      <p:cBhvr>
                                        <p:cTn id="6" dur="1" fill="hold">
                                          <p:stCondLst>
                                            <p:cond delay="0"/>
                                          </p:stCondLst>
                                        </p:cTn>
                                        <p:tgtEl>
                                          <p:spTgt spid="22"/>
                                        </p:tgtEl>
                                        <p:attrNameLst>
                                          <p:attrName>style.visibility</p:attrName>
                                        </p:attrNameLst>
                                      </p:cBhvr>
                                      <p:to>
                                        <p:strVal val="visible"/>
                                      </p:to>
                                    </p:set>
                                    <p:anim calcmode="lin" valueType="num">
                                      <p:cBhvr additive="base">
                                        <p:cTn id="7" dur="1000" fill="hold"/>
                                        <p:tgtEl>
                                          <p:spTgt spid="22"/>
                                        </p:tgtEl>
                                        <p:attrNameLst>
                                          <p:attrName>ppt_x</p:attrName>
                                        </p:attrNameLst>
                                      </p:cBhvr>
                                      <p:tavLst>
                                        <p:tav tm="0">
                                          <p:val>
                                            <p:strVal val="#ppt_x"/>
                                          </p:val>
                                        </p:tav>
                                        <p:tav tm="100000">
                                          <p:val>
                                            <p:strVal val="#ppt_x"/>
                                          </p:val>
                                        </p:tav>
                                      </p:tavLst>
                                    </p:anim>
                                    <p:anim calcmode="lin" valueType="num">
                                      <p:cBhvr additive="base">
                                        <p:cTn id="8" dur="1000" fill="hold"/>
                                        <p:tgtEl>
                                          <p:spTgt spid="22"/>
                                        </p:tgtEl>
                                        <p:attrNameLst>
                                          <p:attrName>ppt_y</p:attrName>
                                        </p:attrNameLst>
                                      </p:cBhvr>
                                      <p:tavLst>
                                        <p:tav tm="0">
                                          <p:val>
                                            <p:strVal val="0-#ppt_h/2"/>
                                          </p:val>
                                        </p:tav>
                                        <p:tav tm="100000">
                                          <p:val>
                                            <p:strVal val="#ppt_y"/>
                                          </p:val>
                                        </p:tav>
                                      </p:tavLst>
                                    </p:anim>
                                  </p:childTnLst>
                                </p:cTn>
                              </p:par>
                            </p:childTnLst>
                          </p:cTn>
                        </p:par>
                        <p:par>
                          <p:cTn id="9" fill="hold">
                            <p:stCondLst>
                              <p:cond delay="1300"/>
                            </p:stCondLst>
                            <p:childTnLst>
                              <p:par>
                                <p:cTn id="10" presetID="10" presetClass="entr" presetSubtype="0" fill="hold" grpId="0" nodeType="after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childTnLst>
                          </p:cTn>
                        </p:par>
                        <p:par>
                          <p:cTn id="13" fill="hold">
                            <p:stCondLst>
                              <p:cond delay="1800"/>
                            </p:stCondLst>
                            <p:childTnLst>
                              <p:par>
                                <p:cTn id="14" presetID="10" presetClass="entr" presetSubtype="0" fill="hold" grpId="0" nodeType="after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par>
                                <p:cTn id="17" presetID="10" presetClass="entr" presetSubtype="0" fill="hold" grpId="0" nodeType="withEffect">
                                  <p:stCondLst>
                                    <p:cond delay="10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par>
                                <p:cTn id="20" presetID="10" presetClass="entr" presetSubtype="0" fill="hold" grpId="0" nodeType="withEffect">
                                  <p:stCondLst>
                                    <p:cond delay="20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par>
                                <p:cTn id="23" presetID="10" presetClass="entr" presetSubtype="0" fill="hold" grpId="0" nodeType="withEffect">
                                  <p:stCondLst>
                                    <p:cond delay="30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500"/>
                                        <p:tgtEl>
                                          <p:spTgt spid="8"/>
                                        </p:tgtEl>
                                      </p:cBhvr>
                                    </p:animEffect>
                                  </p:childTnLst>
                                </p:cTn>
                              </p:par>
                              <p:par>
                                <p:cTn id="26" presetID="10" presetClass="entr" presetSubtype="0" fill="hold" grpId="0" nodeType="withEffect">
                                  <p:stCondLst>
                                    <p:cond delay="40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500"/>
                                        <p:tgtEl>
                                          <p:spTgt spid="9"/>
                                        </p:tgtEl>
                                      </p:cBhvr>
                                    </p:animEffect>
                                  </p:childTnLst>
                                </p:cTn>
                              </p:par>
                            </p:childTnLst>
                          </p:cTn>
                        </p:par>
                        <p:par>
                          <p:cTn id="29" fill="hold">
                            <p:stCondLst>
                              <p:cond delay="2700"/>
                            </p:stCondLst>
                            <p:childTnLst>
                              <p:par>
                                <p:cTn id="30" presetID="10" presetClass="entr" presetSubtype="0" fill="hold" grpId="0" nodeType="afterEffect">
                                  <p:stCondLst>
                                    <p:cond delay="0"/>
                                  </p:stCondLst>
                                  <p:childTnLst>
                                    <p:set>
                                      <p:cBhvr>
                                        <p:cTn id="31" dur="1" fill="hold">
                                          <p:stCondLst>
                                            <p:cond delay="0"/>
                                          </p:stCondLst>
                                        </p:cTn>
                                        <p:tgtEl>
                                          <p:spTgt spid="10">
                                            <p:txEl>
                                              <p:pRg st="0" end="0"/>
                                            </p:txEl>
                                          </p:spTgt>
                                        </p:tgtEl>
                                        <p:attrNameLst>
                                          <p:attrName>style.visibility</p:attrName>
                                        </p:attrNameLst>
                                      </p:cBhvr>
                                      <p:to>
                                        <p:strVal val="visible"/>
                                      </p:to>
                                    </p:set>
                                    <p:animEffect transition="in" filter="fade">
                                      <p:cBhvr>
                                        <p:cTn id="32" dur="500"/>
                                        <p:tgtEl>
                                          <p:spTgt spid="10">
                                            <p:txEl>
                                              <p:pRg st="0" end="0"/>
                                            </p:txEl>
                                          </p:spTgt>
                                        </p:tgtEl>
                                      </p:cBhvr>
                                    </p:animEffect>
                                  </p:childTnLst>
                                </p:cTn>
                              </p:par>
                              <p:par>
                                <p:cTn id="33" presetID="10" presetClass="entr" presetSubtype="0" fill="hold" grpId="0" nodeType="withEffect">
                                  <p:stCondLst>
                                    <p:cond delay="100"/>
                                  </p:stCondLst>
                                  <p:childTnLst>
                                    <p:set>
                                      <p:cBhvr>
                                        <p:cTn id="34" dur="1" fill="hold">
                                          <p:stCondLst>
                                            <p:cond delay="0"/>
                                          </p:stCondLst>
                                        </p:cTn>
                                        <p:tgtEl>
                                          <p:spTgt spid="11">
                                            <p:txEl>
                                              <p:pRg st="0" end="0"/>
                                            </p:txEl>
                                          </p:spTgt>
                                        </p:tgtEl>
                                        <p:attrNameLst>
                                          <p:attrName>style.visibility</p:attrName>
                                        </p:attrNameLst>
                                      </p:cBhvr>
                                      <p:to>
                                        <p:strVal val="visible"/>
                                      </p:to>
                                    </p:set>
                                    <p:animEffect transition="in" filter="fade">
                                      <p:cBhvr>
                                        <p:cTn id="35" dur="500"/>
                                        <p:tgtEl>
                                          <p:spTgt spid="11">
                                            <p:txEl>
                                              <p:pRg st="0" end="0"/>
                                            </p:txEl>
                                          </p:spTgt>
                                        </p:tgtEl>
                                      </p:cBhvr>
                                    </p:animEffect>
                                  </p:childTnLst>
                                </p:cTn>
                              </p:par>
                              <p:par>
                                <p:cTn id="36" presetID="10" presetClass="entr" presetSubtype="0" fill="hold" grpId="0" nodeType="withEffect">
                                  <p:stCondLst>
                                    <p:cond delay="200"/>
                                  </p:stCondLst>
                                  <p:childTnLst>
                                    <p:set>
                                      <p:cBhvr>
                                        <p:cTn id="37" dur="1" fill="hold">
                                          <p:stCondLst>
                                            <p:cond delay="0"/>
                                          </p:stCondLst>
                                        </p:cTn>
                                        <p:tgtEl>
                                          <p:spTgt spid="12">
                                            <p:txEl>
                                              <p:pRg st="0" end="0"/>
                                            </p:txEl>
                                          </p:spTgt>
                                        </p:tgtEl>
                                        <p:attrNameLst>
                                          <p:attrName>style.visibility</p:attrName>
                                        </p:attrNameLst>
                                      </p:cBhvr>
                                      <p:to>
                                        <p:strVal val="visible"/>
                                      </p:to>
                                    </p:set>
                                    <p:animEffect transition="in" filter="fade">
                                      <p:cBhvr>
                                        <p:cTn id="38" dur="500"/>
                                        <p:tgtEl>
                                          <p:spTgt spid="12">
                                            <p:txEl>
                                              <p:pRg st="0" end="0"/>
                                            </p:txEl>
                                          </p:spTgt>
                                        </p:tgtEl>
                                      </p:cBhvr>
                                    </p:animEffect>
                                  </p:childTnLst>
                                </p:cTn>
                              </p:par>
                              <p:par>
                                <p:cTn id="39" presetID="10" presetClass="entr" presetSubtype="0" fill="hold" grpId="0" nodeType="withEffect">
                                  <p:stCondLst>
                                    <p:cond delay="300"/>
                                  </p:stCondLst>
                                  <p:childTnLst>
                                    <p:set>
                                      <p:cBhvr>
                                        <p:cTn id="40" dur="1" fill="hold">
                                          <p:stCondLst>
                                            <p:cond delay="0"/>
                                          </p:stCondLst>
                                        </p:cTn>
                                        <p:tgtEl>
                                          <p:spTgt spid="13">
                                            <p:txEl>
                                              <p:pRg st="0" end="0"/>
                                            </p:txEl>
                                          </p:spTgt>
                                        </p:tgtEl>
                                        <p:attrNameLst>
                                          <p:attrName>style.visibility</p:attrName>
                                        </p:attrNameLst>
                                      </p:cBhvr>
                                      <p:to>
                                        <p:strVal val="visible"/>
                                      </p:to>
                                    </p:set>
                                    <p:animEffect transition="in" filter="fade">
                                      <p:cBhvr>
                                        <p:cTn id="41" dur="500"/>
                                        <p:tgtEl>
                                          <p:spTgt spid="13">
                                            <p:txEl>
                                              <p:pRg st="0" end="0"/>
                                            </p:txEl>
                                          </p:spTgt>
                                        </p:tgtEl>
                                      </p:cBhvr>
                                    </p:animEffect>
                                  </p:childTnLst>
                                </p:cTn>
                              </p:par>
                              <p:par>
                                <p:cTn id="42" presetID="10" presetClass="entr" presetSubtype="0" fill="hold" grpId="0" nodeType="withEffect">
                                  <p:stCondLst>
                                    <p:cond delay="400"/>
                                  </p:stCondLst>
                                  <p:childTnLst>
                                    <p:set>
                                      <p:cBhvr>
                                        <p:cTn id="43" dur="1" fill="hold">
                                          <p:stCondLst>
                                            <p:cond delay="0"/>
                                          </p:stCondLst>
                                        </p:cTn>
                                        <p:tgtEl>
                                          <p:spTgt spid="14">
                                            <p:txEl>
                                              <p:pRg st="0" end="0"/>
                                            </p:txEl>
                                          </p:spTgt>
                                        </p:tgtEl>
                                        <p:attrNameLst>
                                          <p:attrName>style.visibility</p:attrName>
                                        </p:attrNameLst>
                                      </p:cBhvr>
                                      <p:to>
                                        <p:strVal val="visible"/>
                                      </p:to>
                                    </p:set>
                                    <p:animEffect transition="in" filter="fade">
                                      <p:cBhvr>
                                        <p:cTn id="44" dur="500"/>
                                        <p:tgtEl>
                                          <p:spTgt spid="14">
                                            <p:txEl>
                                              <p:pRg st="0" end="0"/>
                                            </p:txEl>
                                          </p:spTgt>
                                        </p:tgtEl>
                                      </p:cBhvr>
                                    </p:animEffect>
                                  </p:childTnLst>
                                </p:cTn>
                              </p:par>
                              <p:par>
                                <p:cTn id="45" presetID="10" presetClass="entr" presetSubtype="0" fill="hold" grpId="0" nodeType="withEffect">
                                  <p:stCondLst>
                                    <p:cond delay="500"/>
                                  </p:stCondLst>
                                  <p:childTnLst>
                                    <p:set>
                                      <p:cBhvr>
                                        <p:cTn id="46" dur="1" fill="hold">
                                          <p:stCondLst>
                                            <p:cond delay="0"/>
                                          </p:stCondLst>
                                        </p:cTn>
                                        <p:tgtEl>
                                          <p:spTgt spid="15">
                                            <p:txEl>
                                              <p:pRg st="0" end="0"/>
                                            </p:txEl>
                                          </p:spTgt>
                                        </p:tgtEl>
                                        <p:attrNameLst>
                                          <p:attrName>style.visibility</p:attrName>
                                        </p:attrNameLst>
                                      </p:cBhvr>
                                      <p:to>
                                        <p:strVal val="visible"/>
                                      </p:to>
                                    </p:set>
                                    <p:animEffect transition="in" filter="fade">
                                      <p:cBhvr>
                                        <p:cTn id="47" dur="500"/>
                                        <p:tgtEl>
                                          <p:spTgt spid="15">
                                            <p:txEl>
                                              <p:pRg st="0" end="0"/>
                                            </p:txEl>
                                          </p:spTgt>
                                        </p:tgtEl>
                                      </p:cBhvr>
                                    </p:animEffect>
                                  </p:childTnLst>
                                </p:cTn>
                              </p:par>
                              <p:par>
                                <p:cTn id="48" presetID="10" presetClass="entr" presetSubtype="0" fill="hold" grpId="0" nodeType="withEffect">
                                  <p:stCondLst>
                                    <p:cond delay="600"/>
                                  </p:stCondLst>
                                  <p:childTnLst>
                                    <p:set>
                                      <p:cBhvr>
                                        <p:cTn id="49" dur="1" fill="hold">
                                          <p:stCondLst>
                                            <p:cond delay="0"/>
                                          </p:stCondLst>
                                        </p:cTn>
                                        <p:tgtEl>
                                          <p:spTgt spid="16">
                                            <p:txEl>
                                              <p:pRg st="0" end="0"/>
                                            </p:txEl>
                                          </p:spTgt>
                                        </p:tgtEl>
                                        <p:attrNameLst>
                                          <p:attrName>style.visibility</p:attrName>
                                        </p:attrNameLst>
                                      </p:cBhvr>
                                      <p:to>
                                        <p:strVal val="visible"/>
                                      </p:to>
                                    </p:set>
                                    <p:animEffect transition="in" filter="fade">
                                      <p:cBhvr>
                                        <p:cTn id="50" dur="500"/>
                                        <p:tgtEl>
                                          <p:spTgt spid="16">
                                            <p:txEl>
                                              <p:pRg st="0" end="0"/>
                                            </p:txEl>
                                          </p:spTgt>
                                        </p:tgtEl>
                                      </p:cBhvr>
                                    </p:animEffect>
                                  </p:childTnLst>
                                </p:cTn>
                              </p:par>
                            </p:childTnLst>
                          </p:cTn>
                        </p:par>
                        <p:par>
                          <p:cTn id="51" fill="hold">
                            <p:stCondLst>
                              <p:cond delay="3800"/>
                            </p:stCondLst>
                            <p:childTnLst>
                              <p:par>
                                <p:cTn id="52" presetID="10" presetClass="entr" presetSubtype="0" fill="hold" grpId="0" nodeType="afterEffect">
                                  <p:stCondLst>
                                    <p:cond delay="0"/>
                                  </p:stCondLst>
                                  <p:childTnLst>
                                    <p:set>
                                      <p:cBhvr>
                                        <p:cTn id="53" dur="1" fill="hold">
                                          <p:stCondLst>
                                            <p:cond delay="0"/>
                                          </p:stCondLst>
                                        </p:cTn>
                                        <p:tgtEl>
                                          <p:spTgt spid="17">
                                            <p:txEl>
                                              <p:pRg st="0" end="0"/>
                                            </p:txEl>
                                          </p:spTgt>
                                        </p:tgtEl>
                                        <p:attrNameLst>
                                          <p:attrName>style.visibility</p:attrName>
                                        </p:attrNameLst>
                                      </p:cBhvr>
                                      <p:to>
                                        <p:strVal val="visible"/>
                                      </p:to>
                                    </p:set>
                                    <p:animEffect transition="in" filter="fade">
                                      <p:cBhvr>
                                        <p:cTn id="54" dur="500"/>
                                        <p:tgtEl>
                                          <p:spTgt spid="17">
                                            <p:txEl>
                                              <p:pRg st="0" end="0"/>
                                            </p:txEl>
                                          </p:spTgt>
                                        </p:tgtEl>
                                      </p:cBhvr>
                                    </p:animEffect>
                                  </p:childTnLst>
                                </p:cTn>
                              </p:par>
                            </p:childTnLst>
                          </p:cTn>
                        </p:par>
                        <p:par>
                          <p:cTn id="55" fill="hold">
                            <p:stCondLst>
                              <p:cond delay="4300"/>
                            </p:stCondLst>
                            <p:childTnLst>
                              <p:par>
                                <p:cTn id="56" presetID="10" presetClass="entr" presetSubtype="0" fill="hold" grpId="0" nodeType="afterEffect">
                                  <p:stCondLst>
                                    <p:cond delay="0"/>
                                  </p:stCondLst>
                                  <p:childTnLst>
                                    <p:set>
                                      <p:cBhvr>
                                        <p:cTn id="57" dur="1" fill="hold">
                                          <p:stCondLst>
                                            <p:cond delay="0"/>
                                          </p:stCondLst>
                                        </p:cTn>
                                        <p:tgtEl>
                                          <p:spTgt spid="18">
                                            <p:txEl>
                                              <p:pRg st="0" end="0"/>
                                            </p:txEl>
                                          </p:spTgt>
                                        </p:tgtEl>
                                        <p:attrNameLst>
                                          <p:attrName>style.visibility</p:attrName>
                                        </p:attrNameLst>
                                      </p:cBhvr>
                                      <p:to>
                                        <p:strVal val="visible"/>
                                      </p:to>
                                    </p:set>
                                    <p:animEffect transition="in" filter="fade">
                                      <p:cBhvr>
                                        <p:cTn id="58" dur="500"/>
                                        <p:tgtEl>
                                          <p:spTgt spid="18">
                                            <p:txEl>
                                              <p:pRg st="0" end="0"/>
                                            </p:txEl>
                                          </p:spTgt>
                                        </p:tgtEl>
                                      </p:cBhvr>
                                    </p:animEffect>
                                  </p:childTnLst>
                                </p:cTn>
                              </p:par>
                            </p:childTnLst>
                          </p:cTn>
                        </p:par>
                        <p:par>
                          <p:cTn id="59" fill="hold">
                            <p:stCondLst>
                              <p:cond delay="4800"/>
                            </p:stCondLst>
                            <p:childTnLst>
                              <p:par>
                                <p:cTn id="60" presetID="10" presetClass="entr" presetSubtype="0" fill="hold" grpId="0" nodeType="afterEffect">
                                  <p:stCondLst>
                                    <p:cond delay="0"/>
                                  </p:stCondLst>
                                  <p:childTnLst>
                                    <p:set>
                                      <p:cBhvr>
                                        <p:cTn id="61" dur="1" fill="hold">
                                          <p:stCondLst>
                                            <p:cond delay="0"/>
                                          </p:stCondLst>
                                        </p:cTn>
                                        <p:tgtEl>
                                          <p:spTgt spid="19">
                                            <p:txEl>
                                              <p:pRg st="0" end="0"/>
                                            </p:txEl>
                                          </p:spTgt>
                                        </p:tgtEl>
                                        <p:attrNameLst>
                                          <p:attrName>style.visibility</p:attrName>
                                        </p:attrNameLst>
                                      </p:cBhvr>
                                      <p:to>
                                        <p:strVal val="visible"/>
                                      </p:to>
                                    </p:set>
                                    <p:animEffect transition="in" filter="fade">
                                      <p:cBhvr>
                                        <p:cTn id="62" dur="500"/>
                                        <p:tgtEl>
                                          <p:spTgt spid="19">
                                            <p:txEl>
                                              <p:pRg st="0" end="0"/>
                                            </p:txEl>
                                          </p:spTgt>
                                        </p:tgtEl>
                                      </p:cBhvr>
                                    </p:animEffect>
                                  </p:childTnLst>
                                </p:cTn>
                              </p:par>
                            </p:childTnLst>
                          </p:cTn>
                        </p:par>
                        <p:par>
                          <p:cTn id="63" fill="hold">
                            <p:stCondLst>
                              <p:cond delay="5300"/>
                            </p:stCondLst>
                            <p:childTnLst>
                              <p:par>
                                <p:cTn id="64" presetID="10" presetClass="entr" presetSubtype="0" fill="hold" grpId="0" nodeType="afterEffect">
                                  <p:stCondLst>
                                    <p:cond delay="0"/>
                                  </p:stCondLst>
                                  <p:childTnLst>
                                    <p:set>
                                      <p:cBhvr>
                                        <p:cTn id="65" dur="1" fill="hold">
                                          <p:stCondLst>
                                            <p:cond delay="0"/>
                                          </p:stCondLst>
                                        </p:cTn>
                                        <p:tgtEl>
                                          <p:spTgt spid="20">
                                            <p:txEl>
                                              <p:pRg st="0" end="0"/>
                                            </p:txEl>
                                          </p:spTgt>
                                        </p:tgtEl>
                                        <p:attrNameLst>
                                          <p:attrName>style.visibility</p:attrName>
                                        </p:attrNameLst>
                                      </p:cBhvr>
                                      <p:to>
                                        <p:strVal val="visible"/>
                                      </p:to>
                                    </p:set>
                                    <p:animEffect transition="in" filter="fade">
                                      <p:cBhvr>
                                        <p:cTn id="66" dur="500"/>
                                        <p:tgtEl>
                                          <p:spTgt spid="20">
                                            <p:txEl>
                                              <p:pRg st="0" end="0"/>
                                            </p:txEl>
                                          </p:spTgt>
                                        </p:tgtEl>
                                      </p:cBhvr>
                                    </p:animEffect>
                                  </p:childTnLst>
                                </p:cTn>
                              </p:par>
                            </p:childTnLst>
                          </p:cTn>
                        </p:par>
                        <p:par>
                          <p:cTn id="67" fill="hold">
                            <p:stCondLst>
                              <p:cond delay="5800"/>
                            </p:stCondLst>
                            <p:childTnLst>
                              <p:par>
                                <p:cTn id="68" presetID="10" presetClass="entr" presetSubtype="0" fill="hold" grpId="0" nodeType="afterEffect">
                                  <p:stCondLst>
                                    <p:cond delay="0"/>
                                  </p:stCondLst>
                                  <p:childTnLst>
                                    <p:set>
                                      <p:cBhvr>
                                        <p:cTn id="69" dur="1" fill="hold">
                                          <p:stCondLst>
                                            <p:cond delay="0"/>
                                          </p:stCondLst>
                                        </p:cTn>
                                        <p:tgtEl>
                                          <p:spTgt spid="21">
                                            <p:txEl>
                                              <p:pRg st="0" end="0"/>
                                            </p:txEl>
                                          </p:spTgt>
                                        </p:tgtEl>
                                        <p:attrNameLst>
                                          <p:attrName>style.visibility</p:attrName>
                                        </p:attrNameLst>
                                      </p:cBhvr>
                                      <p:to>
                                        <p:strVal val="visible"/>
                                      </p:to>
                                    </p:set>
                                    <p:animEffect transition="in" filter="fade">
                                      <p:cBhvr>
                                        <p:cTn id="70" dur="500"/>
                                        <p:tgtEl>
                                          <p:spTgt spid="2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build="p">
        <p:tmplLst>
          <p:tmpl lvl="1">
            <p:tnLst>
              <p:par>
                <p:cTn presetID="10" presetClass="entr" presetSubtype="0" fill="hold" nodeType="after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build="p">
        <p:tmplLst>
          <p:tmpl lvl="1">
            <p:tnLst>
              <p:par>
                <p:cTn presetID="10" presetClass="entr" presetSubtype="0" fill="hold" nodeType="withEffect">
                  <p:stCondLst>
                    <p:cond delay="10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build="p">
        <p:tmplLst>
          <p:tmpl lvl="1">
            <p:tnLst>
              <p:par>
                <p:cTn presetID="10" presetClass="entr" presetSubtype="0" fill="hold" nodeType="withEffect">
                  <p:stCondLst>
                    <p:cond delay="20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3" grpId="0" build="p">
        <p:tmplLst>
          <p:tmpl lvl="1">
            <p:tnLst>
              <p:par>
                <p:cTn presetID="10" presetClass="entr" presetSubtype="0" fill="hold" nodeType="withEffect">
                  <p:stCondLst>
                    <p:cond delay="30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4" grpId="0" build="p">
        <p:tmplLst>
          <p:tmpl lvl="1">
            <p:tnLst>
              <p:par>
                <p:cTn presetID="10" presetClass="entr" presetSubtype="0" fill="hold" nodeType="withEffect">
                  <p:stCondLst>
                    <p:cond delay="40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5" grpId="0" build="p">
        <p:tmplLst>
          <p:tmpl lvl="1">
            <p:tnLst>
              <p:par>
                <p:cTn presetID="10" presetClass="entr" presetSubtype="0" fill="hold" nodeType="withEffect">
                  <p:stCondLst>
                    <p:cond delay="50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P spid="16" grpId="0" build="p">
        <p:tmplLst>
          <p:tmpl lvl="1">
            <p:tnLst>
              <p:par>
                <p:cTn presetID="10" presetClass="entr" presetSubtype="0" fill="hold" nodeType="withEffect">
                  <p:stCondLst>
                    <p:cond delay="60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8" grpId="0" build="p">
        <p:tmplLst>
          <p:tmpl lvl="1">
            <p:tnLst>
              <p:par>
                <p:cTn presetID="10" presetClass="entr" presetSubtype="0"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build="p">
        <p:tmplLst>
          <p:tmpl lvl="1">
            <p:tnLst>
              <p:par>
                <p:cTn presetID="10" presetClass="entr" presetSubtype="0"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0" grpId="0" build="p">
        <p:tmplLst>
          <p:tmpl lvl="1">
            <p:tnLst>
              <p:par>
                <p:cTn presetID="10" presetClass="entr" presetSubtype="0" fill="hold" nodeType="after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1" grpId="0" build="p">
        <p:tmplLst>
          <p:tmpl lvl="1">
            <p:tnLst>
              <p:par>
                <p:cTn presetID="10" presetClass="entr" presetSubtype="0" fill="hold" nodeType="after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fade">
                      <p:cBhvr>
                        <p:cTn dur="500"/>
                        <p:tgtEl>
                          <p:spTgt spid="21"/>
                        </p:tgtEl>
                      </p:cBhvr>
                    </p:animEffect>
                  </p:childTnLst>
                </p:cTn>
              </p:par>
            </p:tnLst>
          </p:tmpl>
        </p:tmplLst>
      </p:bldP>
      <p:bldP spid="22" grpId="0"/>
      <p:bldP spid="23" grpId="0">
        <p:tmplLst>
          <p:tmpl>
            <p:tnLst>
              <p:par>
                <p:cTn presetID="10" presetClass="entr" presetSubtype="0" fill="hold" nodeType="after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Wide image and text 3">
    <p:spTree>
      <p:nvGrpSpPr>
        <p:cNvPr id="1" name=""/>
        <p:cNvGrpSpPr/>
        <p:nvPr/>
      </p:nvGrpSpPr>
      <p:grpSpPr>
        <a:xfrm>
          <a:off x="0" y="0"/>
          <a:ext cx="0" cy="0"/>
          <a:chOff x="0" y="0"/>
          <a:chExt cx="0" cy="0"/>
        </a:xfrm>
      </p:grpSpPr>
      <p:sp>
        <p:nvSpPr>
          <p:cNvPr id="5" name="Picture Placeholder 6"/>
          <p:cNvSpPr>
            <a:spLocks noGrp="1"/>
          </p:cNvSpPr>
          <p:nvPr>
            <p:ph type="pic" sz="quarter" idx="13"/>
          </p:nvPr>
        </p:nvSpPr>
        <p:spPr>
          <a:xfrm>
            <a:off x="0" y="0"/>
            <a:ext cx="18288000" cy="7015163"/>
          </a:xfrm>
          <a:solidFill>
            <a:schemeClr val="accent5">
              <a:lumMod val="40000"/>
              <a:lumOff val="60000"/>
            </a:schemeClr>
          </a:solidFill>
        </p:spPr>
        <p:txBody>
          <a:bodyPr/>
          <a:lstStyle>
            <a:lvl1pPr marL="0" marR="0" indent="0" algn="l" defTabSz="1371417" rtl="0" eaLnBrk="1" fontAlgn="auto" latinLnBrk="0" hangingPunct="1">
              <a:lnSpc>
                <a:spcPct val="160000"/>
              </a:lnSpc>
              <a:spcBef>
                <a:spcPts val="0"/>
              </a:spcBef>
              <a:spcAft>
                <a:spcPts val="0"/>
              </a:spcAft>
              <a:buClrTx/>
              <a:buSzTx/>
              <a:buFont typeface="Arial" panose="020B0604020202020204" pitchFamily="34" charset="0"/>
              <a:buNone/>
              <a:tabLst/>
              <a:defRPr/>
            </a:lvl1pPr>
          </a:lstStyle>
          <a:p>
            <a:pPr marL="0" marR="0" lvl="0" indent="0" algn="l" defTabSz="1371417" rtl="0" eaLnBrk="1" fontAlgn="auto" latinLnBrk="0" hangingPunct="1">
              <a:lnSpc>
                <a:spcPct val="160000"/>
              </a:lnSpc>
              <a:spcBef>
                <a:spcPts val="0"/>
              </a:spcBef>
              <a:spcAft>
                <a:spcPts val="0"/>
              </a:spcAft>
              <a:buClrTx/>
              <a:buSzTx/>
              <a:buFont typeface="Arial" panose="020B0604020202020204" pitchFamily="34" charset="0"/>
              <a:buNone/>
              <a:tabLst/>
              <a:defRPr/>
            </a:pPr>
            <a:r>
              <a:rPr kumimoji="1" lang="en-US" altLang="ja-JP" dirty="0"/>
              <a:t>Click icon to add picture</a:t>
            </a:r>
            <a:endParaRPr kumimoji="1" lang="ja-JP" altLang="en-US" dirty="0"/>
          </a:p>
        </p:txBody>
      </p:sp>
      <p:sp>
        <p:nvSpPr>
          <p:cNvPr id="3" name="Footer Placeholder 2"/>
          <p:cNvSpPr>
            <a:spLocks noGrp="1"/>
          </p:cNvSpPr>
          <p:nvPr>
            <p:ph type="ftr" sz="quarter" idx="10"/>
          </p:nvPr>
        </p:nvSpPr>
        <p:spPr/>
        <p:txBody>
          <a:bodyPr/>
          <a:lstStyle/>
          <a:p>
            <a:r>
              <a:rPr kumimoji="1" lang="en-US" altLang="ja-JP"/>
              <a:t>The Power of PowerPoint - thepopp.com</a:t>
            </a:r>
            <a:endParaRPr kumimoji="1" lang="ja-JP" altLang="en-US" dirty="0"/>
          </a:p>
        </p:txBody>
      </p:sp>
      <p:sp>
        <p:nvSpPr>
          <p:cNvPr id="4" name="Slide Number Placeholder 3"/>
          <p:cNvSpPr>
            <a:spLocks noGrp="1"/>
          </p:cNvSpPr>
          <p:nvPr>
            <p:ph type="sldNum" sz="quarter" idx="11"/>
          </p:nvPr>
        </p:nvSpPr>
        <p:spPr/>
        <p:txBody>
          <a:bodyPr/>
          <a:lstStyle/>
          <a:p>
            <a:fld id="{B54AD89C-DF1E-4948-B597-5DD47B34A9CA}" type="slidenum">
              <a:rPr kumimoji="1" lang="ja-JP" altLang="en-US" smtClean="0"/>
              <a:pPr/>
              <a:t>‹#›</a:t>
            </a:fld>
            <a:endParaRPr kumimoji="1" lang="ja-JP" altLang="en-US" dirty="0"/>
          </a:p>
        </p:txBody>
      </p:sp>
      <p:sp>
        <p:nvSpPr>
          <p:cNvPr id="8" name="Title 1"/>
          <p:cNvSpPr>
            <a:spLocks noGrp="1"/>
          </p:cNvSpPr>
          <p:nvPr>
            <p:ph type="title" hasCustomPrompt="1"/>
          </p:nvPr>
        </p:nvSpPr>
        <p:spPr>
          <a:xfrm>
            <a:off x="1403350" y="7492809"/>
            <a:ext cx="5724525" cy="1054484"/>
          </a:xfrm>
        </p:spPr>
        <p:txBody>
          <a:bodyPr anchor="ctr"/>
          <a:lstStyle>
            <a:lvl1pPr algn="r">
              <a:defRPr/>
            </a:lvl1pPr>
          </a:lstStyle>
          <a:p>
            <a:r>
              <a:rPr kumimoji="1" lang="en-US" altLang="ja-JP" dirty="0"/>
              <a:t>Slide title</a:t>
            </a:r>
            <a:endParaRPr kumimoji="1" lang="ja-JP" altLang="en-US" dirty="0"/>
          </a:p>
        </p:txBody>
      </p:sp>
      <p:sp>
        <p:nvSpPr>
          <p:cNvPr id="10" name="Text Placeholder 5"/>
          <p:cNvSpPr>
            <a:spLocks noGrp="1"/>
          </p:cNvSpPr>
          <p:nvPr>
            <p:ph type="body" sz="quarter" idx="12" hasCustomPrompt="1"/>
          </p:nvPr>
        </p:nvSpPr>
        <p:spPr>
          <a:xfrm>
            <a:off x="7578969" y="7188201"/>
            <a:ext cx="7686431" cy="1663700"/>
          </a:xfrm>
        </p:spPr>
        <p:txBody>
          <a:bodyPr anchor="ctr"/>
          <a:lstStyle>
            <a:lvl1pPr marL="0" indent="0" algn="just">
              <a:spcBef>
                <a:spcPts val="0"/>
              </a:spcBef>
              <a:buFontTx/>
              <a:buNone/>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898015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2" presetClass="entr" presetSubtype="4" decel="100000" fill="hold" grpId="0" nodeType="afterEffect">
                                  <p:stCondLst>
                                    <p:cond delay="250"/>
                                  </p:stCondLst>
                                  <p:iterate type="wd">
                                    <p:tmPct val="10000"/>
                                  </p:iterate>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000" fill="hold"/>
                                        <p:tgtEl>
                                          <p:spTgt spid="8"/>
                                        </p:tgtEl>
                                        <p:attrNameLst>
                                          <p:attrName>ppt_x</p:attrName>
                                        </p:attrNameLst>
                                      </p:cBhvr>
                                      <p:tavLst>
                                        <p:tav tm="0">
                                          <p:val>
                                            <p:strVal val="#ppt_x"/>
                                          </p:val>
                                        </p:tav>
                                        <p:tav tm="100000">
                                          <p:val>
                                            <p:strVal val="#ppt_x"/>
                                          </p:val>
                                        </p:tav>
                                      </p:tavLst>
                                    </p:anim>
                                    <p:anim calcmode="lin" valueType="num">
                                      <p:cBhvr additive="base">
                                        <p:cTn id="12" dur="1000" fill="hold"/>
                                        <p:tgtEl>
                                          <p:spTgt spid="8"/>
                                        </p:tgtEl>
                                        <p:attrNameLst>
                                          <p:attrName>ppt_y</p:attrName>
                                        </p:attrNameLst>
                                      </p:cBhvr>
                                      <p:tavLst>
                                        <p:tav tm="0">
                                          <p:val>
                                            <p:strVal val="1+#ppt_h/2"/>
                                          </p:val>
                                        </p:tav>
                                        <p:tav tm="100000">
                                          <p:val>
                                            <p:strVal val="#ppt_y"/>
                                          </p:val>
                                        </p:tav>
                                      </p:tavLst>
                                    </p:anim>
                                  </p:childTnLst>
                                </p:cTn>
                              </p:par>
                            </p:childTnLst>
                          </p:cTn>
                        </p:par>
                        <p:par>
                          <p:cTn id="13" fill="hold">
                            <p:stCondLst>
                              <p:cond delay="1850"/>
                            </p:stCondLst>
                            <p:childTnLst>
                              <p:par>
                                <p:cTn id="14" presetID="10" presetClass="entr" presetSubtype="0" fill="hold" grpId="0" nodeType="afterEffect">
                                  <p:stCondLst>
                                    <p:cond delay="25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p:bldP spid="10" grpId="0">
        <p:tmplLst>
          <p:tmpl>
            <p:tnLst>
              <p:par>
                <p:cTn presetID="10" presetClass="entr" presetSubtype="0" fill="hold" nodeType="afterEffect">
                  <p:stCondLst>
                    <p:cond delay="25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me Table 2">
    <p:bg>
      <p:bgPr>
        <a:solidFill>
          <a:schemeClr val="tx1"/>
        </a:solid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kumimoji="1" lang="en-US" altLang="ja-JP"/>
              <a:t>The Power of PowerPoint - thepopp.com</a:t>
            </a:r>
            <a:endParaRPr kumimoji="1" lang="ja-JP" altLang="en-US" dirty="0"/>
          </a:p>
        </p:txBody>
      </p:sp>
      <p:sp>
        <p:nvSpPr>
          <p:cNvPr id="4" name="Slide Number Placeholder 3"/>
          <p:cNvSpPr>
            <a:spLocks noGrp="1"/>
          </p:cNvSpPr>
          <p:nvPr>
            <p:ph type="sldNum" sz="quarter" idx="11"/>
          </p:nvPr>
        </p:nvSpPr>
        <p:spPr/>
        <p:txBody>
          <a:bodyPr/>
          <a:lstStyle/>
          <a:p>
            <a:fld id="{B54AD89C-DF1E-4948-B597-5DD47B34A9CA}" type="slidenum">
              <a:rPr kumimoji="1" lang="ja-JP" altLang="en-US" smtClean="0"/>
              <a:pPr/>
              <a:t>‹#›</a:t>
            </a:fld>
            <a:endParaRPr kumimoji="1" lang="ja-JP" altLang="en-US" dirty="0"/>
          </a:p>
        </p:txBody>
      </p:sp>
      <p:sp>
        <p:nvSpPr>
          <p:cNvPr id="5" name="Rectangle 4"/>
          <p:cNvSpPr/>
          <p:nvPr userDrawn="1"/>
        </p:nvSpPr>
        <p:spPr>
          <a:xfrm>
            <a:off x="4209671" y="4363259"/>
            <a:ext cx="12135229" cy="569418"/>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0" name="Text Placeholder 5"/>
          <p:cNvSpPr>
            <a:spLocks noGrp="1"/>
          </p:cNvSpPr>
          <p:nvPr>
            <p:ph type="body" sz="quarter" idx="22" hasCustomPrompt="1"/>
          </p:nvPr>
        </p:nvSpPr>
        <p:spPr>
          <a:xfrm>
            <a:off x="4209672" y="3610879"/>
            <a:ext cx="1009934" cy="569418"/>
          </a:xfrm>
        </p:spPr>
        <p:txBody>
          <a:bodyPr anchor="ctr">
            <a:normAutofit/>
          </a:bodyPr>
          <a:lstStyle>
            <a:lvl1pPr marL="0" indent="0" algn="ctr">
              <a:lnSpc>
                <a:spcPct val="100000"/>
              </a:lnSpc>
              <a:spcBef>
                <a:spcPts val="0"/>
              </a:spcBef>
              <a:buFontTx/>
              <a:buNone/>
              <a:defRPr sz="1600">
                <a:solidFill>
                  <a:schemeClr val="bg2"/>
                </a:solidFill>
                <a:latin typeface="+mn-lt"/>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Word</a:t>
            </a:r>
            <a:endParaRPr kumimoji="1" lang="ja-JP" altLang="en-US" dirty="0"/>
          </a:p>
        </p:txBody>
      </p:sp>
      <p:sp>
        <p:nvSpPr>
          <p:cNvPr id="11" name="Text Placeholder 5"/>
          <p:cNvSpPr>
            <a:spLocks noGrp="1"/>
          </p:cNvSpPr>
          <p:nvPr>
            <p:ph type="body" sz="quarter" idx="23" hasCustomPrompt="1"/>
          </p:nvPr>
        </p:nvSpPr>
        <p:spPr>
          <a:xfrm>
            <a:off x="6226128" y="3610879"/>
            <a:ext cx="1009934" cy="569418"/>
          </a:xfrm>
        </p:spPr>
        <p:txBody>
          <a:bodyPr anchor="ctr">
            <a:normAutofit/>
          </a:bodyPr>
          <a:lstStyle>
            <a:lvl1pPr marL="0" indent="0" algn="ctr">
              <a:lnSpc>
                <a:spcPct val="100000"/>
              </a:lnSpc>
              <a:spcBef>
                <a:spcPts val="0"/>
              </a:spcBef>
              <a:buFontTx/>
              <a:buNone/>
              <a:defRPr sz="1600">
                <a:solidFill>
                  <a:schemeClr val="bg2"/>
                </a:solidFill>
                <a:latin typeface="+mn-lt"/>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Word</a:t>
            </a:r>
            <a:endParaRPr kumimoji="1" lang="ja-JP" altLang="en-US" dirty="0"/>
          </a:p>
        </p:txBody>
      </p:sp>
      <p:sp>
        <p:nvSpPr>
          <p:cNvPr id="12" name="Text Placeholder 5"/>
          <p:cNvSpPr>
            <a:spLocks noGrp="1"/>
          </p:cNvSpPr>
          <p:nvPr>
            <p:ph type="body" sz="quarter" idx="24" hasCustomPrompt="1"/>
          </p:nvPr>
        </p:nvSpPr>
        <p:spPr>
          <a:xfrm>
            <a:off x="8242584" y="3610879"/>
            <a:ext cx="1009934" cy="569418"/>
          </a:xfrm>
        </p:spPr>
        <p:txBody>
          <a:bodyPr anchor="ctr">
            <a:normAutofit/>
          </a:bodyPr>
          <a:lstStyle>
            <a:lvl1pPr marL="0" indent="0" algn="ctr">
              <a:lnSpc>
                <a:spcPct val="100000"/>
              </a:lnSpc>
              <a:spcBef>
                <a:spcPts val="0"/>
              </a:spcBef>
              <a:buFontTx/>
              <a:buNone/>
              <a:defRPr sz="1600">
                <a:solidFill>
                  <a:schemeClr val="bg2"/>
                </a:solidFill>
                <a:latin typeface="+mn-lt"/>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Word</a:t>
            </a:r>
            <a:endParaRPr kumimoji="1" lang="ja-JP" altLang="en-US" dirty="0"/>
          </a:p>
        </p:txBody>
      </p:sp>
      <p:sp>
        <p:nvSpPr>
          <p:cNvPr id="13" name="Text Placeholder 5"/>
          <p:cNvSpPr>
            <a:spLocks noGrp="1"/>
          </p:cNvSpPr>
          <p:nvPr>
            <p:ph type="body" sz="quarter" idx="25" hasCustomPrompt="1"/>
          </p:nvPr>
        </p:nvSpPr>
        <p:spPr>
          <a:xfrm>
            <a:off x="10259040" y="3610879"/>
            <a:ext cx="1009934" cy="569418"/>
          </a:xfrm>
        </p:spPr>
        <p:txBody>
          <a:bodyPr anchor="ctr">
            <a:normAutofit/>
          </a:bodyPr>
          <a:lstStyle>
            <a:lvl1pPr marL="0" indent="0" algn="ctr">
              <a:lnSpc>
                <a:spcPct val="100000"/>
              </a:lnSpc>
              <a:spcBef>
                <a:spcPts val="0"/>
              </a:spcBef>
              <a:buFontTx/>
              <a:buNone/>
              <a:defRPr sz="1600">
                <a:solidFill>
                  <a:schemeClr val="bg2"/>
                </a:solidFill>
                <a:latin typeface="+mn-lt"/>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Word</a:t>
            </a:r>
            <a:endParaRPr kumimoji="1" lang="ja-JP" altLang="en-US" dirty="0"/>
          </a:p>
        </p:txBody>
      </p:sp>
      <p:sp>
        <p:nvSpPr>
          <p:cNvPr id="14" name="Text Placeholder 5"/>
          <p:cNvSpPr>
            <a:spLocks noGrp="1"/>
          </p:cNvSpPr>
          <p:nvPr>
            <p:ph type="body" sz="quarter" idx="26" hasCustomPrompt="1"/>
          </p:nvPr>
        </p:nvSpPr>
        <p:spPr>
          <a:xfrm>
            <a:off x="12275496" y="3610879"/>
            <a:ext cx="1009934" cy="569418"/>
          </a:xfrm>
        </p:spPr>
        <p:txBody>
          <a:bodyPr anchor="ctr">
            <a:normAutofit/>
          </a:bodyPr>
          <a:lstStyle>
            <a:lvl1pPr marL="0" indent="0" algn="ctr">
              <a:lnSpc>
                <a:spcPct val="100000"/>
              </a:lnSpc>
              <a:spcBef>
                <a:spcPts val="0"/>
              </a:spcBef>
              <a:buFontTx/>
              <a:buNone/>
              <a:defRPr sz="1600">
                <a:solidFill>
                  <a:schemeClr val="bg2"/>
                </a:solidFill>
                <a:latin typeface="+mn-lt"/>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Word</a:t>
            </a:r>
            <a:endParaRPr kumimoji="1" lang="ja-JP" altLang="en-US" dirty="0"/>
          </a:p>
        </p:txBody>
      </p:sp>
      <p:sp>
        <p:nvSpPr>
          <p:cNvPr id="15" name="Text Placeholder 5"/>
          <p:cNvSpPr>
            <a:spLocks noGrp="1"/>
          </p:cNvSpPr>
          <p:nvPr>
            <p:ph type="body" sz="quarter" idx="27" hasCustomPrompt="1"/>
          </p:nvPr>
        </p:nvSpPr>
        <p:spPr>
          <a:xfrm>
            <a:off x="14291952" y="3610879"/>
            <a:ext cx="1009934" cy="569418"/>
          </a:xfrm>
        </p:spPr>
        <p:txBody>
          <a:bodyPr anchor="ctr">
            <a:normAutofit/>
          </a:bodyPr>
          <a:lstStyle>
            <a:lvl1pPr marL="0" indent="0" algn="ctr">
              <a:lnSpc>
                <a:spcPct val="100000"/>
              </a:lnSpc>
              <a:spcBef>
                <a:spcPts val="0"/>
              </a:spcBef>
              <a:buFontTx/>
              <a:buNone/>
              <a:defRPr sz="1600">
                <a:solidFill>
                  <a:schemeClr val="bg2"/>
                </a:solidFill>
                <a:latin typeface="+mn-lt"/>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Word</a:t>
            </a:r>
            <a:endParaRPr kumimoji="1" lang="ja-JP" altLang="en-US" dirty="0"/>
          </a:p>
        </p:txBody>
      </p:sp>
      <p:sp>
        <p:nvSpPr>
          <p:cNvPr id="17" name="Text Placeholder 5"/>
          <p:cNvSpPr>
            <a:spLocks noGrp="1"/>
          </p:cNvSpPr>
          <p:nvPr>
            <p:ph type="body" sz="quarter" idx="29" hasCustomPrompt="1"/>
          </p:nvPr>
        </p:nvSpPr>
        <p:spPr>
          <a:xfrm>
            <a:off x="1403351" y="4363259"/>
            <a:ext cx="2601604" cy="569418"/>
          </a:xfrm>
        </p:spPr>
        <p:txBody>
          <a:bodyPr anchor="ctr">
            <a:normAutofit/>
          </a:bodyPr>
          <a:lstStyle>
            <a:lvl1pPr marL="0" indent="0" algn="r">
              <a:lnSpc>
                <a:spcPct val="100000"/>
              </a:lnSpc>
              <a:spcBef>
                <a:spcPts val="0"/>
              </a:spcBef>
              <a:buFontTx/>
              <a:buNone/>
              <a:defRPr sz="2000">
                <a:solidFill>
                  <a:schemeClr val="bg1"/>
                </a:solidFill>
                <a:latin typeface="+mj-lt"/>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Word</a:t>
            </a:r>
            <a:endParaRPr kumimoji="1" lang="ja-JP" altLang="en-US" dirty="0"/>
          </a:p>
        </p:txBody>
      </p:sp>
      <p:sp>
        <p:nvSpPr>
          <p:cNvPr id="24" name="Text Placeholder 5"/>
          <p:cNvSpPr>
            <a:spLocks noGrp="1"/>
          </p:cNvSpPr>
          <p:nvPr>
            <p:ph type="body" sz="quarter" idx="34" hasCustomPrompt="1"/>
          </p:nvPr>
        </p:nvSpPr>
        <p:spPr>
          <a:xfrm>
            <a:off x="5217900" y="3610879"/>
            <a:ext cx="1009934" cy="569418"/>
          </a:xfrm>
        </p:spPr>
        <p:txBody>
          <a:bodyPr anchor="ctr">
            <a:normAutofit/>
          </a:bodyPr>
          <a:lstStyle>
            <a:lvl1pPr marL="0" indent="0" algn="ctr">
              <a:lnSpc>
                <a:spcPct val="100000"/>
              </a:lnSpc>
              <a:spcBef>
                <a:spcPts val="0"/>
              </a:spcBef>
              <a:buFontTx/>
              <a:buNone/>
              <a:defRPr sz="1600">
                <a:solidFill>
                  <a:schemeClr val="bg2"/>
                </a:solidFill>
                <a:latin typeface="+mn-lt"/>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Word</a:t>
            </a:r>
            <a:endParaRPr kumimoji="1" lang="ja-JP" altLang="en-US" dirty="0"/>
          </a:p>
        </p:txBody>
      </p:sp>
      <p:sp>
        <p:nvSpPr>
          <p:cNvPr id="25" name="Text Placeholder 5"/>
          <p:cNvSpPr>
            <a:spLocks noGrp="1"/>
          </p:cNvSpPr>
          <p:nvPr>
            <p:ph type="body" sz="quarter" idx="35" hasCustomPrompt="1"/>
          </p:nvPr>
        </p:nvSpPr>
        <p:spPr>
          <a:xfrm>
            <a:off x="7234356" y="3610879"/>
            <a:ext cx="1009934" cy="569418"/>
          </a:xfrm>
        </p:spPr>
        <p:txBody>
          <a:bodyPr anchor="ctr">
            <a:normAutofit/>
          </a:bodyPr>
          <a:lstStyle>
            <a:lvl1pPr marL="0" indent="0" algn="ctr">
              <a:lnSpc>
                <a:spcPct val="100000"/>
              </a:lnSpc>
              <a:spcBef>
                <a:spcPts val="0"/>
              </a:spcBef>
              <a:buFontTx/>
              <a:buNone/>
              <a:defRPr sz="1600">
                <a:solidFill>
                  <a:schemeClr val="bg2"/>
                </a:solidFill>
                <a:latin typeface="+mn-lt"/>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Word</a:t>
            </a:r>
            <a:endParaRPr kumimoji="1" lang="ja-JP" altLang="en-US" dirty="0"/>
          </a:p>
        </p:txBody>
      </p:sp>
      <p:sp>
        <p:nvSpPr>
          <p:cNvPr id="26" name="Text Placeholder 5"/>
          <p:cNvSpPr>
            <a:spLocks noGrp="1"/>
          </p:cNvSpPr>
          <p:nvPr>
            <p:ph type="body" sz="quarter" idx="36" hasCustomPrompt="1"/>
          </p:nvPr>
        </p:nvSpPr>
        <p:spPr>
          <a:xfrm>
            <a:off x="9250812" y="3610879"/>
            <a:ext cx="1009934" cy="569418"/>
          </a:xfrm>
        </p:spPr>
        <p:txBody>
          <a:bodyPr anchor="ctr">
            <a:normAutofit/>
          </a:bodyPr>
          <a:lstStyle>
            <a:lvl1pPr marL="0" indent="0" algn="ctr">
              <a:lnSpc>
                <a:spcPct val="100000"/>
              </a:lnSpc>
              <a:spcBef>
                <a:spcPts val="0"/>
              </a:spcBef>
              <a:buFontTx/>
              <a:buNone/>
              <a:defRPr sz="1600">
                <a:solidFill>
                  <a:schemeClr val="bg2"/>
                </a:solidFill>
                <a:latin typeface="+mn-lt"/>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Word</a:t>
            </a:r>
            <a:endParaRPr kumimoji="1" lang="ja-JP" altLang="en-US" dirty="0"/>
          </a:p>
        </p:txBody>
      </p:sp>
      <p:sp>
        <p:nvSpPr>
          <p:cNvPr id="27" name="Text Placeholder 5"/>
          <p:cNvSpPr>
            <a:spLocks noGrp="1"/>
          </p:cNvSpPr>
          <p:nvPr>
            <p:ph type="body" sz="quarter" idx="37" hasCustomPrompt="1"/>
          </p:nvPr>
        </p:nvSpPr>
        <p:spPr>
          <a:xfrm>
            <a:off x="11267268" y="3610879"/>
            <a:ext cx="1009934" cy="569418"/>
          </a:xfrm>
        </p:spPr>
        <p:txBody>
          <a:bodyPr anchor="ctr">
            <a:normAutofit/>
          </a:bodyPr>
          <a:lstStyle>
            <a:lvl1pPr marL="0" indent="0" algn="ctr">
              <a:lnSpc>
                <a:spcPct val="100000"/>
              </a:lnSpc>
              <a:spcBef>
                <a:spcPts val="0"/>
              </a:spcBef>
              <a:buFontTx/>
              <a:buNone/>
              <a:defRPr sz="1600">
                <a:solidFill>
                  <a:schemeClr val="bg2"/>
                </a:solidFill>
                <a:latin typeface="+mn-lt"/>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Word</a:t>
            </a:r>
            <a:endParaRPr kumimoji="1" lang="ja-JP" altLang="en-US" dirty="0"/>
          </a:p>
        </p:txBody>
      </p:sp>
      <p:sp>
        <p:nvSpPr>
          <p:cNvPr id="28" name="Text Placeholder 5"/>
          <p:cNvSpPr>
            <a:spLocks noGrp="1"/>
          </p:cNvSpPr>
          <p:nvPr>
            <p:ph type="body" sz="quarter" idx="38" hasCustomPrompt="1"/>
          </p:nvPr>
        </p:nvSpPr>
        <p:spPr>
          <a:xfrm>
            <a:off x="13283724" y="3610879"/>
            <a:ext cx="1009934" cy="569418"/>
          </a:xfrm>
        </p:spPr>
        <p:txBody>
          <a:bodyPr anchor="ctr">
            <a:normAutofit/>
          </a:bodyPr>
          <a:lstStyle>
            <a:lvl1pPr marL="0" indent="0" algn="ctr">
              <a:lnSpc>
                <a:spcPct val="100000"/>
              </a:lnSpc>
              <a:spcBef>
                <a:spcPts val="0"/>
              </a:spcBef>
              <a:buFontTx/>
              <a:buNone/>
              <a:defRPr sz="1600">
                <a:solidFill>
                  <a:schemeClr val="bg2"/>
                </a:solidFill>
                <a:latin typeface="+mn-lt"/>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Word</a:t>
            </a:r>
            <a:endParaRPr kumimoji="1" lang="ja-JP" altLang="en-US" dirty="0"/>
          </a:p>
        </p:txBody>
      </p:sp>
      <p:sp>
        <p:nvSpPr>
          <p:cNvPr id="29" name="Text Placeholder 5"/>
          <p:cNvSpPr>
            <a:spLocks noGrp="1"/>
          </p:cNvSpPr>
          <p:nvPr>
            <p:ph type="body" sz="quarter" idx="39" hasCustomPrompt="1"/>
          </p:nvPr>
        </p:nvSpPr>
        <p:spPr>
          <a:xfrm>
            <a:off x="15300183" y="3610879"/>
            <a:ext cx="1009934" cy="569418"/>
          </a:xfrm>
        </p:spPr>
        <p:txBody>
          <a:bodyPr anchor="ctr">
            <a:normAutofit/>
          </a:bodyPr>
          <a:lstStyle>
            <a:lvl1pPr marL="0" indent="0" algn="ctr">
              <a:lnSpc>
                <a:spcPct val="100000"/>
              </a:lnSpc>
              <a:spcBef>
                <a:spcPts val="0"/>
              </a:spcBef>
              <a:buFontTx/>
              <a:buNone/>
              <a:defRPr sz="1600">
                <a:solidFill>
                  <a:schemeClr val="bg2"/>
                </a:solidFill>
                <a:latin typeface="+mn-lt"/>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Word</a:t>
            </a:r>
            <a:endParaRPr kumimoji="1" lang="ja-JP" altLang="en-US" dirty="0"/>
          </a:p>
        </p:txBody>
      </p:sp>
      <p:sp>
        <p:nvSpPr>
          <p:cNvPr id="30" name="Rectangle 29"/>
          <p:cNvSpPr/>
          <p:nvPr userDrawn="1"/>
        </p:nvSpPr>
        <p:spPr>
          <a:xfrm>
            <a:off x="4209671" y="4932677"/>
            <a:ext cx="12135229" cy="56941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31" name="Text Placeholder 5"/>
          <p:cNvSpPr>
            <a:spLocks noGrp="1"/>
          </p:cNvSpPr>
          <p:nvPr>
            <p:ph type="body" sz="quarter" idx="40" hasCustomPrompt="1"/>
          </p:nvPr>
        </p:nvSpPr>
        <p:spPr>
          <a:xfrm>
            <a:off x="1403351" y="4932677"/>
            <a:ext cx="2601604" cy="569418"/>
          </a:xfrm>
        </p:spPr>
        <p:txBody>
          <a:bodyPr anchor="ctr">
            <a:normAutofit/>
          </a:bodyPr>
          <a:lstStyle>
            <a:lvl1pPr marL="0" indent="0" algn="r">
              <a:lnSpc>
                <a:spcPct val="100000"/>
              </a:lnSpc>
              <a:spcBef>
                <a:spcPts val="0"/>
              </a:spcBef>
              <a:buFontTx/>
              <a:buNone/>
              <a:defRPr sz="2000">
                <a:solidFill>
                  <a:schemeClr val="bg1"/>
                </a:solidFill>
                <a:latin typeface="+mj-lt"/>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Word</a:t>
            </a:r>
            <a:endParaRPr kumimoji="1" lang="ja-JP" altLang="en-US" dirty="0"/>
          </a:p>
        </p:txBody>
      </p:sp>
      <p:sp>
        <p:nvSpPr>
          <p:cNvPr id="32" name="Rectangle 31"/>
          <p:cNvSpPr/>
          <p:nvPr userDrawn="1"/>
        </p:nvSpPr>
        <p:spPr>
          <a:xfrm>
            <a:off x="4209671" y="5502095"/>
            <a:ext cx="12135229" cy="569418"/>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33" name="Text Placeholder 5"/>
          <p:cNvSpPr>
            <a:spLocks noGrp="1"/>
          </p:cNvSpPr>
          <p:nvPr>
            <p:ph type="body" sz="quarter" idx="41" hasCustomPrompt="1"/>
          </p:nvPr>
        </p:nvSpPr>
        <p:spPr>
          <a:xfrm>
            <a:off x="1403351" y="5502095"/>
            <a:ext cx="2601604" cy="569418"/>
          </a:xfrm>
        </p:spPr>
        <p:txBody>
          <a:bodyPr anchor="ctr">
            <a:normAutofit/>
          </a:bodyPr>
          <a:lstStyle>
            <a:lvl1pPr marL="0" indent="0" algn="r">
              <a:lnSpc>
                <a:spcPct val="100000"/>
              </a:lnSpc>
              <a:spcBef>
                <a:spcPts val="0"/>
              </a:spcBef>
              <a:buFontTx/>
              <a:buNone/>
              <a:defRPr sz="2000">
                <a:solidFill>
                  <a:schemeClr val="bg1"/>
                </a:solidFill>
                <a:latin typeface="+mj-lt"/>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Word</a:t>
            </a:r>
            <a:endParaRPr kumimoji="1" lang="ja-JP" altLang="en-US" dirty="0"/>
          </a:p>
        </p:txBody>
      </p:sp>
      <p:sp>
        <p:nvSpPr>
          <p:cNvPr id="34" name="Rectangle 33"/>
          <p:cNvSpPr/>
          <p:nvPr userDrawn="1"/>
        </p:nvSpPr>
        <p:spPr>
          <a:xfrm>
            <a:off x="4209671" y="6071513"/>
            <a:ext cx="12135229" cy="56941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35" name="Text Placeholder 5"/>
          <p:cNvSpPr>
            <a:spLocks noGrp="1"/>
          </p:cNvSpPr>
          <p:nvPr>
            <p:ph type="body" sz="quarter" idx="42" hasCustomPrompt="1"/>
          </p:nvPr>
        </p:nvSpPr>
        <p:spPr>
          <a:xfrm>
            <a:off x="1403351" y="6071513"/>
            <a:ext cx="2601604" cy="569418"/>
          </a:xfrm>
        </p:spPr>
        <p:txBody>
          <a:bodyPr anchor="ctr">
            <a:normAutofit/>
          </a:bodyPr>
          <a:lstStyle>
            <a:lvl1pPr marL="0" indent="0" algn="r">
              <a:lnSpc>
                <a:spcPct val="100000"/>
              </a:lnSpc>
              <a:spcBef>
                <a:spcPts val="0"/>
              </a:spcBef>
              <a:buFontTx/>
              <a:buNone/>
              <a:defRPr sz="2000">
                <a:solidFill>
                  <a:schemeClr val="bg1"/>
                </a:solidFill>
                <a:latin typeface="+mj-lt"/>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Word</a:t>
            </a:r>
            <a:endParaRPr kumimoji="1" lang="ja-JP" altLang="en-US" dirty="0"/>
          </a:p>
        </p:txBody>
      </p:sp>
      <p:sp>
        <p:nvSpPr>
          <p:cNvPr id="36" name="Rectangle 35"/>
          <p:cNvSpPr/>
          <p:nvPr userDrawn="1"/>
        </p:nvSpPr>
        <p:spPr>
          <a:xfrm>
            <a:off x="4209671" y="6640931"/>
            <a:ext cx="12135229" cy="569418"/>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37" name="Text Placeholder 5"/>
          <p:cNvSpPr>
            <a:spLocks noGrp="1"/>
          </p:cNvSpPr>
          <p:nvPr>
            <p:ph type="body" sz="quarter" idx="43" hasCustomPrompt="1"/>
          </p:nvPr>
        </p:nvSpPr>
        <p:spPr>
          <a:xfrm>
            <a:off x="1403351" y="6640931"/>
            <a:ext cx="2601604" cy="569418"/>
          </a:xfrm>
        </p:spPr>
        <p:txBody>
          <a:bodyPr anchor="ctr">
            <a:normAutofit/>
          </a:bodyPr>
          <a:lstStyle>
            <a:lvl1pPr marL="0" indent="0" algn="r">
              <a:lnSpc>
                <a:spcPct val="100000"/>
              </a:lnSpc>
              <a:spcBef>
                <a:spcPts val="0"/>
              </a:spcBef>
              <a:buFontTx/>
              <a:buNone/>
              <a:defRPr sz="2000">
                <a:solidFill>
                  <a:schemeClr val="bg1"/>
                </a:solidFill>
                <a:latin typeface="+mj-lt"/>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Word</a:t>
            </a:r>
            <a:endParaRPr kumimoji="1" lang="ja-JP" altLang="en-US" dirty="0"/>
          </a:p>
        </p:txBody>
      </p:sp>
      <p:sp>
        <p:nvSpPr>
          <p:cNvPr id="38" name="Rectangle 37"/>
          <p:cNvSpPr/>
          <p:nvPr userDrawn="1"/>
        </p:nvSpPr>
        <p:spPr>
          <a:xfrm>
            <a:off x="4209671" y="7210349"/>
            <a:ext cx="12135229" cy="56941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39" name="Text Placeholder 5"/>
          <p:cNvSpPr>
            <a:spLocks noGrp="1"/>
          </p:cNvSpPr>
          <p:nvPr>
            <p:ph type="body" sz="quarter" idx="44" hasCustomPrompt="1"/>
          </p:nvPr>
        </p:nvSpPr>
        <p:spPr>
          <a:xfrm>
            <a:off x="1403351" y="7210349"/>
            <a:ext cx="2601604" cy="569418"/>
          </a:xfrm>
        </p:spPr>
        <p:txBody>
          <a:bodyPr anchor="ctr">
            <a:normAutofit/>
          </a:bodyPr>
          <a:lstStyle>
            <a:lvl1pPr marL="0" indent="0" algn="r">
              <a:lnSpc>
                <a:spcPct val="100000"/>
              </a:lnSpc>
              <a:spcBef>
                <a:spcPts val="0"/>
              </a:spcBef>
              <a:buFontTx/>
              <a:buNone/>
              <a:defRPr sz="2000">
                <a:solidFill>
                  <a:schemeClr val="bg1"/>
                </a:solidFill>
                <a:latin typeface="+mj-lt"/>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Word</a:t>
            </a:r>
            <a:endParaRPr kumimoji="1" lang="ja-JP" altLang="en-US" dirty="0"/>
          </a:p>
        </p:txBody>
      </p:sp>
      <p:sp>
        <p:nvSpPr>
          <p:cNvPr id="40" name="Rectangle 39"/>
          <p:cNvSpPr/>
          <p:nvPr userDrawn="1"/>
        </p:nvSpPr>
        <p:spPr>
          <a:xfrm>
            <a:off x="4209671" y="7747989"/>
            <a:ext cx="12135229" cy="569418"/>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41" name="Text Placeholder 5"/>
          <p:cNvSpPr>
            <a:spLocks noGrp="1"/>
          </p:cNvSpPr>
          <p:nvPr>
            <p:ph type="body" sz="quarter" idx="45" hasCustomPrompt="1"/>
          </p:nvPr>
        </p:nvSpPr>
        <p:spPr>
          <a:xfrm>
            <a:off x="1403351" y="7747989"/>
            <a:ext cx="2601604" cy="569418"/>
          </a:xfrm>
        </p:spPr>
        <p:txBody>
          <a:bodyPr anchor="ctr">
            <a:normAutofit/>
          </a:bodyPr>
          <a:lstStyle>
            <a:lvl1pPr marL="0" indent="0" algn="r">
              <a:lnSpc>
                <a:spcPct val="100000"/>
              </a:lnSpc>
              <a:spcBef>
                <a:spcPts val="0"/>
              </a:spcBef>
              <a:buFontTx/>
              <a:buNone/>
              <a:defRPr sz="2000">
                <a:solidFill>
                  <a:schemeClr val="bg1"/>
                </a:solidFill>
                <a:latin typeface="+mj-lt"/>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Word</a:t>
            </a:r>
            <a:endParaRPr kumimoji="1" lang="ja-JP" altLang="en-US" dirty="0"/>
          </a:p>
        </p:txBody>
      </p:sp>
      <p:sp>
        <p:nvSpPr>
          <p:cNvPr id="42" name="Rectangle 41"/>
          <p:cNvSpPr/>
          <p:nvPr userDrawn="1"/>
        </p:nvSpPr>
        <p:spPr>
          <a:xfrm>
            <a:off x="4209671" y="8317407"/>
            <a:ext cx="12135229" cy="56941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43" name="Text Placeholder 5"/>
          <p:cNvSpPr>
            <a:spLocks noGrp="1"/>
          </p:cNvSpPr>
          <p:nvPr>
            <p:ph type="body" sz="quarter" idx="46" hasCustomPrompt="1"/>
          </p:nvPr>
        </p:nvSpPr>
        <p:spPr>
          <a:xfrm>
            <a:off x="1403351" y="8317407"/>
            <a:ext cx="2601604" cy="569418"/>
          </a:xfrm>
        </p:spPr>
        <p:txBody>
          <a:bodyPr anchor="ctr">
            <a:normAutofit/>
          </a:bodyPr>
          <a:lstStyle>
            <a:lvl1pPr marL="0" indent="0" algn="r">
              <a:lnSpc>
                <a:spcPct val="100000"/>
              </a:lnSpc>
              <a:spcBef>
                <a:spcPts val="0"/>
              </a:spcBef>
              <a:buFontTx/>
              <a:buNone/>
              <a:defRPr sz="2000">
                <a:solidFill>
                  <a:schemeClr val="bg1"/>
                </a:solidFill>
                <a:latin typeface="+mj-lt"/>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Word</a:t>
            </a:r>
            <a:endParaRPr kumimoji="1" lang="ja-JP" altLang="en-US" dirty="0"/>
          </a:p>
        </p:txBody>
      </p:sp>
      <p:sp>
        <p:nvSpPr>
          <p:cNvPr id="44" name="Title 1"/>
          <p:cNvSpPr>
            <a:spLocks noGrp="1"/>
          </p:cNvSpPr>
          <p:nvPr>
            <p:ph type="title" hasCustomPrompt="1"/>
          </p:nvPr>
        </p:nvSpPr>
        <p:spPr>
          <a:xfrm>
            <a:off x="3022600" y="1250122"/>
            <a:ext cx="12242800" cy="1042908"/>
          </a:xfrm>
        </p:spPr>
        <p:txBody>
          <a:bodyPr anchor="b"/>
          <a:lstStyle>
            <a:lvl1pPr algn="ctr">
              <a:defRPr>
                <a:solidFill>
                  <a:schemeClr val="bg1"/>
                </a:solidFill>
              </a:defRPr>
            </a:lvl1pPr>
          </a:lstStyle>
          <a:p>
            <a:r>
              <a:rPr kumimoji="1" lang="en-US" altLang="ja-JP" dirty="0"/>
              <a:t>Slide title goes here</a:t>
            </a:r>
            <a:endParaRPr kumimoji="1" lang="ja-JP" altLang="en-US" dirty="0"/>
          </a:p>
        </p:txBody>
      </p:sp>
      <p:sp>
        <p:nvSpPr>
          <p:cNvPr id="45" name="Text Placeholder 5"/>
          <p:cNvSpPr>
            <a:spLocks noGrp="1"/>
          </p:cNvSpPr>
          <p:nvPr>
            <p:ph type="body" sz="quarter" idx="15" hasCustomPrompt="1"/>
          </p:nvPr>
        </p:nvSpPr>
        <p:spPr>
          <a:xfrm>
            <a:off x="3022601" y="2293030"/>
            <a:ext cx="12242800" cy="440459"/>
          </a:xfrm>
        </p:spPr>
        <p:txBody>
          <a:bodyPr anchor="t"/>
          <a:lstStyle>
            <a:lvl1pPr marL="0" indent="0" algn="ctr">
              <a:lnSpc>
                <a:spcPct val="100000"/>
              </a:lnSpc>
              <a:spcBef>
                <a:spcPts val="0"/>
              </a:spcBef>
              <a:buFontTx/>
              <a:buNone/>
              <a:defRPr>
                <a:solidFill>
                  <a:schemeClr val="bg2"/>
                </a:solidFill>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6997255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iterate type="wd">
                                    <p:tmPct val="10000"/>
                                  </p:iterate>
                                  <p:childTnLst>
                                    <p:set>
                                      <p:cBhvr>
                                        <p:cTn id="6" dur="1" fill="hold">
                                          <p:stCondLst>
                                            <p:cond delay="0"/>
                                          </p:stCondLst>
                                        </p:cTn>
                                        <p:tgtEl>
                                          <p:spTgt spid="44"/>
                                        </p:tgtEl>
                                        <p:attrNameLst>
                                          <p:attrName>style.visibility</p:attrName>
                                        </p:attrNameLst>
                                      </p:cBhvr>
                                      <p:to>
                                        <p:strVal val="visible"/>
                                      </p:to>
                                    </p:set>
                                    <p:anim calcmode="lin" valueType="num">
                                      <p:cBhvr additive="base">
                                        <p:cTn id="7" dur="1000" fill="hold"/>
                                        <p:tgtEl>
                                          <p:spTgt spid="44"/>
                                        </p:tgtEl>
                                        <p:attrNameLst>
                                          <p:attrName>ppt_x</p:attrName>
                                        </p:attrNameLst>
                                      </p:cBhvr>
                                      <p:tavLst>
                                        <p:tav tm="0">
                                          <p:val>
                                            <p:strVal val="#ppt_x"/>
                                          </p:val>
                                        </p:tav>
                                        <p:tav tm="100000">
                                          <p:val>
                                            <p:strVal val="#ppt_x"/>
                                          </p:val>
                                        </p:tav>
                                      </p:tavLst>
                                    </p:anim>
                                    <p:anim calcmode="lin" valueType="num">
                                      <p:cBhvr additive="base">
                                        <p:cTn id="8" dur="1000" fill="hold"/>
                                        <p:tgtEl>
                                          <p:spTgt spid="44"/>
                                        </p:tgtEl>
                                        <p:attrNameLst>
                                          <p:attrName>ppt_y</p:attrName>
                                        </p:attrNameLst>
                                      </p:cBhvr>
                                      <p:tavLst>
                                        <p:tav tm="0">
                                          <p:val>
                                            <p:strVal val="0-#ppt_h/2"/>
                                          </p:val>
                                        </p:tav>
                                        <p:tav tm="100000">
                                          <p:val>
                                            <p:strVal val="#ppt_y"/>
                                          </p:val>
                                        </p:tav>
                                      </p:tavLst>
                                    </p:anim>
                                  </p:childTnLst>
                                </p:cTn>
                              </p:par>
                            </p:childTnLst>
                          </p:cTn>
                        </p:par>
                        <p:par>
                          <p:cTn id="9" fill="hold">
                            <p:stCondLst>
                              <p:cond delay="1300"/>
                            </p:stCondLst>
                            <p:childTnLst>
                              <p:par>
                                <p:cTn id="10" presetID="10" presetClass="entr" presetSubtype="0" fill="hold" grpId="0" nodeType="afterEffect">
                                  <p:stCondLst>
                                    <p:cond delay="0"/>
                                  </p:stCondLst>
                                  <p:childTnLst>
                                    <p:set>
                                      <p:cBhvr>
                                        <p:cTn id="11" dur="1" fill="hold">
                                          <p:stCondLst>
                                            <p:cond delay="0"/>
                                          </p:stCondLst>
                                        </p:cTn>
                                        <p:tgtEl>
                                          <p:spTgt spid="45"/>
                                        </p:tgtEl>
                                        <p:attrNameLst>
                                          <p:attrName>style.visibility</p:attrName>
                                        </p:attrNameLst>
                                      </p:cBhvr>
                                      <p:to>
                                        <p:strVal val="visible"/>
                                      </p:to>
                                    </p:set>
                                    <p:animEffect transition="in" filter="fade">
                                      <p:cBhvr>
                                        <p:cTn id="12" dur="500"/>
                                        <p:tgtEl>
                                          <p:spTgt spid="45"/>
                                        </p:tgtEl>
                                      </p:cBhvr>
                                    </p:animEffect>
                                  </p:childTnLst>
                                </p:cTn>
                              </p:par>
                            </p:childTnLst>
                          </p:cTn>
                        </p:par>
                        <p:par>
                          <p:cTn id="13" fill="hold">
                            <p:stCondLst>
                              <p:cond delay="1800"/>
                            </p:stCondLst>
                            <p:childTnLst>
                              <p:par>
                                <p:cTn id="14" presetID="22" presetClass="entr" presetSubtype="8" fill="hold" grpId="0" nodeType="after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wipe(left)">
                                      <p:cBhvr>
                                        <p:cTn id="16" dur="500"/>
                                        <p:tgtEl>
                                          <p:spTgt spid="5"/>
                                        </p:tgtEl>
                                      </p:cBhvr>
                                    </p:animEffect>
                                  </p:childTnLst>
                                </p:cTn>
                              </p:par>
                              <p:par>
                                <p:cTn id="17" presetID="22" presetClass="entr" presetSubtype="8" fill="hold" grpId="0" nodeType="withEffect">
                                  <p:stCondLst>
                                    <p:cond delay="100"/>
                                  </p:stCondLst>
                                  <p:childTnLst>
                                    <p:set>
                                      <p:cBhvr>
                                        <p:cTn id="18" dur="1" fill="hold">
                                          <p:stCondLst>
                                            <p:cond delay="0"/>
                                          </p:stCondLst>
                                        </p:cTn>
                                        <p:tgtEl>
                                          <p:spTgt spid="30"/>
                                        </p:tgtEl>
                                        <p:attrNameLst>
                                          <p:attrName>style.visibility</p:attrName>
                                        </p:attrNameLst>
                                      </p:cBhvr>
                                      <p:to>
                                        <p:strVal val="visible"/>
                                      </p:to>
                                    </p:set>
                                    <p:animEffect transition="in" filter="wipe(left)">
                                      <p:cBhvr>
                                        <p:cTn id="19" dur="500"/>
                                        <p:tgtEl>
                                          <p:spTgt spid="30"/>
                                        </p:tgtEl>
                                      </p:cBhvr>
                                    </p:animEffect>
                                  </p:childTnLst>
                                </p:cTn>
                              </p:par>
                              <p:par>
                                <p:cTn id="20" presetID="22" presetClass="entr" presetSubtype="8" fill="hold" grpId="0" nodeType="withEffect">
                                  <p:stCondLst>
                                    <p:cond delay="200"/>
                                  </p:stCondLst>
                                  <p:childTnLst>
                                    <p:set>
                                      <p:cBhvr>
                                        <p:cTn id="21" dur="1" fill="hold">
                                          <p:stCondLst>
                                            <p:cond delay="0"/>
                                          </p:stCondLst>
                                        </p:cTn>
                                        <p:tgtEl>
                                          <p:spTgt spid="32"/>
                                        </p:tgtEl>
                                        <p:attrNameLst>
                                          <p:attrName>style.visibility</p:attrName>
                                        </p:attrNameLst>
                                      </p:cBhvr>
                                      <p:to>
                                        <p:strVal val="visible"/>
                                      </p:to>
                                    </p:set>
                                    <p:animEffect transition="in" filter="wipe(left)">
                                      <p:cBhvr>
                                        <p:cTn id="22" dur="500"/>
                                        <p:tgtEl>
                                          <p:spTgt spid="32"/>
                                        </p:tgtEl>
                                      </p:cBhvr>
                                    </p:animEffect>
                                  </p:childTnLst>
                                </p:cTn>
                              </p:par>
                              <p:par>
                                <p:cTn id="23" presetID="22" presetClass="entr" presetSubtype="8" fill="hold" grpId="0" nodeType="withEffect">
                                  <p:stCondLst>
                                    <p:cond delay="300"/>
                                  </p:stCondLst>
                                  <p:childTnLst>
                                    <p:set>
                                      <p:cBhvr>
                                        <p:cTn id="24" dur="1" fill="hold">
                                          <p:stCondLst>
                                            <p:cond delay="0"/>
                                          </p:stCondLst>
                                        </p:cTn>
                                        <p:tgtEl>
                                          <p:spTgt spid="34"/>
                                        </p:tgtEl>
                                        <p:attrNameLst>
                                          <p:attrName>style.visibility</p:attrName>
                                        </p:attrNameLst>
                                      </p:cBhvr>
                                      <p:to>
                                        <p:strVal val="visible"/>
                                      </p:to>
                                    </p:set>
                                    <p:animEffect transition="in" filter="wipe(left)">
                                      <p:cBhvr>
                                        <p:cTn id="25" dur="500"/>
                                        <p:tgtEl>
                                          <p:spTgt spid="34"/>
                                        </p:tgtEl>
                                      </p:cBhvr>
                                    </p:animEffect>
                                  </p:childTnLst>
                                </p:cTn>
                              </p:par>
                              <p:par>
                                <p:cTn id="26" presetID="22" presetClass="entr" presetSubtype="8" fill="hold" grpId="0" nodeType="withEffect">
                                  <p:stCondLst>
                                    <p:cond delay="400"/>
                                  </p:stCondLst>
                                  <p:childTnLst>
                                    <p:set>
                                      <p:cBhvr>
                                        <p:cTn id="27" dur="1" fill="hold">
                                          <p:stCondLst>
                                            <p:cond delay="0"/>
                                          </p:stCondLst>
                                        </p:cTn>
                                        <p:tgtEl>
                                          <p:spTgt spid="36"/>
                                        </p:tgtEl>
                                        <p:attrNameLst>
                                          <p:attrName>style.visibility</p:attrName>
                                        </p:attrNameLst>
                                      </p:cBhvr>
                                      <p:to>
                                        <p:strVal val="visible"/>
                                      </p:to>
                                    </p:set>
                                    <p:animEffect transition="in" filter="wipe(left)">
                                      <p:cBhvr>
                                        <p:cTn id="28" dur="500"/>
                                        <p:tgtEl>
                                          <p:spTgt spid="36"/>
                                        </p:tgtEl>
                                      </p:cBhvr>
                                    </p:animEffect>
                                  </p:childTnLst>
                                </p:cTn>
                              </p:par>
                              <p:par>
                                <p:cTn id="29" presetID="22" presetClass="entr" presetSubtype="8" fill="hold" grpId="0" nodeType="withEffect">
                                  <p:stCondLst>
                                    <p:cond delay="500"/>
                                  </p:stCondLst>
                                  <p:childTnLst>
                                    <p:set>
                                      <p:cBhvr>
                                        <p:cTn id="30" dur="1" fill="hold">
                                          <p:stCondLst>
                                            <p:cond delay="0"/>
                                          </p:stCondLst>
                                        </p:cTn>
                                        <p:tgtEl>
                                          <p:spTgt spid="38"/>
                                        </p:tgtEl>
                                        <p:attrNameLst>
                                          <p:attrName>style.visibility</p:attrName>
                                        </p:attrNameLst>
                                      </p:cBhvr>
                                      <p:to>
                                        <p:strVal val="visible"/>
                                      </p:to>
                                    </p:set>
                                    <p:animEffect transition="in" filter="wipe(left)">
                                      <p:cBhvr>
                                        <p:cTn id="31" dur="500"/>
                                        <p:tgtEl>
                                          <p:spTgt spid="38"/>
                                        </p:tgtEl>
                                      </p:cBhvr>
                                    </p:animEffect>
                                  </p:childTnLst>
                                </p:cTn>
                              </p:par>
                              <p:par>
                                <p:cTn id="32" presetID="22" presetClass="entr" presetSubtype="8" fill="hold" grpId="0" nodeType="withEffect">
                                  <p:stCondLst>
                                    <p:cond delay="600"/>
                                  </p:stCondLst>
                                  <p:childTnLst>
                                    <p:set>
                                      <p:cBhvr>
                                        <p:cTn id="33" dur="1" fill="hold">
                                          <p:stCondLst>
                                            <p:cond delay="0"/>
                                          </p:stCondLst>
                                        </p:cTn>
                                        <p:tgtEl>
                                          <p:spTgt spid="40"/>
                                        </p:tgtEl>
                                        <p:attrNameLst>
                                          <p:attrName>style.visibility</p:attrName>
                                        </p:attrNameLst>
                                      </p:cBhvr>
                                      <p:to>
                                        <p:strVal val="visible"/>
                                      </p:to>
                                    </p:set>
                                    <p:animEffect transition="in" filter="wipe(left)">
                                      <p:cBhvr>
                                        <p:cTn id="34" dur="500"/>
                                        <p:tgtEl>
                                          <p:spTgt spid="40"/>
                                        </p:tgtEl>
                                      </p:cBhvr>
                                    </p:animEffect>
                                  </p:childTnLst>
                                </p:cTn>
                              </p:par>
                              <p:par>
                                <p:cTn id="35" presetID="22" presetClass="entr" presetSubtype="8" fill="hold" grpId="0" nodeType="withEffect">
                                  <p:stCondLst>
                                    <p:cond delay="700"/>
                                  </p:stCondLst>
                                  <p:childTnLst>
                                    <p:set>
                                      <p:cBhvr>
                                        <p:cTn id="36" dur="1" fill="hold">
                                          <p:stCondLst>
                                            <p:cond delay="0"/>
                                          </p:stCondLst>
                                        </p:cTn>
                                        <p:tgtEl>
                                          <p:spTgt spid="42"/>
                                        </p:tgtEl>
                                        <p:attrNameLst>
                                          <p:attrName>style.visibility</p:attrName>
                                        </p:attrNameLst>
                                      </p:cBhvr>
                                      <p:to>
                                        <p:strVal val="visible"/>
                                      </p:to>
                                    </p:set>
                                    <p:animEffect transition="in" filter="wipe(left)">
                                      <p:cBhvr>
                                        <p:cTn id="37" dur="500"/>
                                        <p:tgtEl>
                                          <p:spTgt spid="42"/>
                                        </p:tgtEl>
                                      </p:cBhvr>
                                    </p:animEffect>
                                  </p:childTnLst>
                                </p:cTn>
                              </p:par>
                            </p:childTnLst>
                          </p:cTn>
                        </p:par>
                        <p:par>
                          <p:cTn id="38" fill="hold">
                            <p:stCondLst>
                              <p:cond delay="3000"/>
                            </p:stCondLst>
                            <p:childTnLst>
                              <p:par>
                                <p:cTn id="39" presetID="10" presetClass="entr" presetSubtype="0" fill="hold" grpId="0" nodeType="afterEffect">
                                  <p:stCondLst>
                                    <p:cond delay="0"/>
                                  </p:stCondLst>
                                  <p:childTnLst>
                                    <p:set>
                                      <p:cBhvr>
                                        <p:cTn id="40" dur="1" fill="hold">
                                          <p:stCondLst>
                                            <p:cond delay="0"/>
                                          </p:stCondLst>
                                        </p:cTn>
                                        <p:tgtEl>
                                          <p:spTgt spid="10">
                                            <p:txEl>
                                              <p:pRg st="0" end="0"/>
                                            </p:txEl>
                                          </p:spTgt>
                                        </p:tgtEl>
                                        <p:attrNameLst>
                                          <p:attrName>style.visibility</p:attrName>
                                        </p:attrNameLst>
                                      </p:cBhvr>
                                      <p:to>
                                        <p:strVal val="visible"/>
                                      </p:to>
                                    </p:set>
                                    <p:animEffect transition="in" filter="fade">
                                      <p:cBhvr>
                                        <p:cTn id="41" dur="500"/>
                                        <p:tgtEl>
                                          <p:spTgt spid="10">
                                            <p:txEl>
                                              <p:pRg st="0" end="0"/>
                                            </p:txEl>
                                          </p:spTgt>
                                        </p:tgtEl>
                                      </p:cBhvr>
                                    </p:animEffect>
                                  </p:childTnLst>
                                </p:cTn>
                              </p:par>
                              <p:par>
                                <p:cTn id="42" presetID="10" presetClass="entr" presetSubtype="0" fill="hold" grpId="0" nodeType="withEffect">
                                  <p:stCondLst>
                                    <p:cond delay="100"/>
                                  </p:stCondLst>
                                  <p:childTnLst>
                                    <p:set>
                                      <p:cBhvr>
                                        <p:cTn id="43" dur="1" fill="hold">
                                          <p:stCondLst>
                                            <p:cond delay="0"/>
                                          </p:stCondLst>
                                        </p:cTn>
                                        <p:tgtEl>
                                          <p:spTgt spid="24">
                                            <p:txEl>
                                              <p:pRg st="0" end="0"/>
                                            </p:txEl>
                                          </p:spTgt>
                                        </p:tgtEl>
                                        <p:attrNameLst>
                                          <p:attrName>style.visibility</p:attrName>
                                        </p:attrNameLst>
                                      </p:cBhvr>
                                      <p:to>
                                        <p:strVal val="visible"/>
                                      </p:to>
                                    </p:set>
                                    <p:animEffect transition="in" filter="fade">
                                      <p:cBhvr>
                                        <p:cTn id="44" dur="500"/>
                                        <p:tgtEl>
                                          <p:spTgt spid="24">
                                            <p:txEl>
                                              <p:pRg st="0" end="0"/>
                                            </p:txEl>
                                          </p:spTgt>
                                        </p:tgtEl>
                                      </p:cBhvr>
                                    </p:animEffect>
                                  </p:childTnLst>
                                </p:cTn>
                              </p:par>
                              <p:par>
                                <p:cTn id="45" presetID="10" presetClass="entr" presetSubtype="0" fill="hold" grpId="0" nodeType="withEffect">
                                  <p:stCondLst>
                                    <p:cond delay="200"/>
                                  </p:stCondLst>
                                  <p:childTnLst>
                                    <p:set>
                                      <p:cBhvr>
                                        <p:cTn id="46" dur="1" fill="hold">
                                          <p:stCondLst>
                                            <p:cond delay="0"/>
                                          </p:stCondLst>
                                        </p:cTn>
                                        <p:tgtEl>
                                          <p:spTgt spid="11">
                                            <p:txEl>
                                              <p:pRg st="0" end="0"/>
                                            </p:txEl>
                                          </p:spTgt>
                                        </p:tgtEl>
                                        <p:attrNameLst>
                                          <p:attrName>style.visibility</p:attrName>
                                        </p:attrNameLst>
                                      </p:cBhvr>
                                      <p:to>
                                        <p:strVal val="visible"/>
                                      </p:to>
                                    </p:set>
                                    <p:animEffect transition="in" filter="fade">
                                      <p:cBhvr>
                                        <p:cTn id="47" dur="500"/>
                                        <p:tgtEl>
                                          <p:spTgt spid="11">
                                            <p:txEl>
                                              <p:pRg st="0" end="0"/>
                                            </p:txEl>
                                          </p:spTgt>
                                        </p:tgtEl>
                                      </p:cBhvr>
                                    </p:animEffect>
                                  </p:childTnLst>
                                </p:cTn>
                              </p:par>
                              <p:par>
                                <p:cTn id="48" presetID="10" presetClass="entr" presetSubtype="0" fill="hold" grpId="0" nodeType="withEffect">
                                  <p:stCondLst>
                                    <p:cond delay="300"/>
                                  </p:stCondLst>
                                  <p:childTnLst>
                                    <p:set>
                                      <p:cBhvr>
                                        <p:cTn id="49" dur="1" fill="hold">
                                          <p:stCondLst>
                                            <p:cond delay="0"/>
                                          </p:stCondLst>
                                        </p:cTn>
                                        <p:tgtEl>
                                          <p:spTgt spid="25">
                                            <p:txEl>
                                              <p:pRg st="0" end="0"/>
                                            </p:txEl>
                                          </p:spTgt>
                                        </p:tgtEl>
                                        <p:attrNameLst>
                                          <p:attrName>style.visibility</p:attrName>
                                        </p:attrNameLst>
                                      </p:cBhvr>
                                      <p:to>
                                        <p:strVal val="visible"/>
                                      </p:to>
                                    </p:set>
                                    <p:animEffect transition="in" filter="fade">
                                      <p:cBhvr>
                                        <p:cTn id="50" dur="500"/>
                                        <p:tgtEl>
                                          <p:spTgt spid="25">
                                            <p:txEl>
                                              <p:pRg st="0" end="0"/>
                                            </p:txEl>
                                          </p:spTgt>
                                        </p:tgtEl>
                                      </p:cBhvr>
                                    </p:animEffect>
                                  </p:childTnLst>
                                </p:cTn>
                              </p:par>
                              <p:par>
                                <p:cTn id="51" presetID="10" presetClass="entr" presetSubtype="0" fill="hold" grpId="0" nodeType="withEffect">
                                  <p:stCondLst>
                                    <p:cond delay="400"/>
                                  </p:stCondLst>
                                  <p:childTnLst>
                                    <p:set>
                                      <p:cBhvr>
                                        <p:cTn id="52" dur="1" fill="hold">
                                          <p:stCondLst>
                                            <p:cond delay="0"/>
                                          </p:stCondLst>
                                        </p:cTn>
                                        <p:tgtEl>
                                          <p:spTgt spid="12">
                                            <p:txEl>
                                              <p:pRg st="0" end="0"/>
                                            </p:txEl>
                                          </p:spTgt>
                                        </p:tgtEl>
                                        <p:attrNameLst>
                                          <p:attrName>style.visibility</p:attrName>
                                        </p:attrNameLst>
                                      </p:cBhvr>
                                      <p:to>
                                        <p:strVal val="visible"/>
                                      </p:to>
                                    </p:set>
                                    <p:animEffect transition="in" filter="fade">
                                      <p:cBhvr>
                                        <p:cTn id="53" dur="500"/>
                                        <p:tgtEl>
                                          <p:spTgt spid="12">
                                            <p:txEl>
                                              <p:pRg st="0" end="0"/>
                                            </p:txEl>
                                          </p:spTgt>
                                        </p:tgtEl>
                                      </p:cBhvr>
                                    </p:animEffect>
                                  </p:childTnLst>
                                </p:cTn>
                              </p:par>
                              <p:par>
                                <p:cTn id="54" presetID="10" presetClass="entr" presetSubtype="0" fill="hold" grpId="0" nodeType="withEffect">
                                  <p:stCondLst>
                                    <p:cond delay="500"/>
                                  </p:stCondLst>
                                  <p:childTnLst>
                                    <p:set>
                                      <p:cBhvr>
                                        <p:cTn id="55" dur="1" fill="hold">
                                          <p:stCondLst>
                                            <p:cond delay="0"/>
                                          </p:stCondLst>
                                        </p:cTn>
                                        <p:tgtEl>
                                          <p:spTgt spid="26">
                                            <p:txEl>
                                              <p:pRg st="0" end="0"/>
                                            </p:txEl>
                                          </p:spTgt>
                                        </p:tgtEl>
                                        <p:attrNameLst>
                                          <p:attrName>style.visibility</p:attrName>
                                        </p:attrNameLst>
                                      </p:cBhvr>
                                      <p:to>
                                        <p:strVal val="visible"/>
                                      </p:to>
                                    </p:set>
                                    <p:animEffect transition="in" filter="fade">
                                      <p:cBhvr>
                                        <p:cTn id="56" dur="500"/>
                                        <p:tgtEl>
                                          <p:spTgt spid="26">
                                            <p:txEl>
                                              <p:pRg st="0" end="0"/>
                                            </p:txEl>
                                          </p:spTgt>
                                        </p:tgtEl>
                                      </p:cBhvr>
                                    </p:animEffect>
                                  </p:childTnLst>
                                </p:cTn>
                              </p:par>
                              <p:par>
                                <p:cTn id="57" presetID="10" presetClass="entr" presetSubtype="0" fill="hold" grpId="0" nodeType="withEffect">
                                  <p:stCondLst>
                                    <p:cond delay="600"/>
                                  </p:stCondLst>
                                  <p:childTnLst>
                                    <p:set>
                                      <p:cBhvr>
                                        <p:cTn id="58" dur="1" fill="hold">
                                          <p:stCondLst>
                                            <p:cond delay="0"/>
                                          </p:stCondLst>
                                        </p:cTn>
                                        <p:tgtEl>
                                          <p:spTgt spid="13">
                                            <p:txEl>
                                              <p:pRg st="0" end="0"/>
                                            </p:txEl>
                                          </p:spTgt>
                                        </p:tgtEl>
                                        <p:attrNameLst>
                                          <p:attrName>style.visibility</p:attrName>
                                        </p:attrNameLst>
                                      </p:cBhvr>
                                      <p:to>
                                        <p:strVal val="visible"/>
                                      </p:to>
                                    </p:set>
                                    <p:animEffect transition="in" filter="fade">
                                      <p:cBhvr>
                                        <p:cTn id="59" dur="500"/>
                                        <p:tgtEl>
                                          <p:spTgt spid="13">
                                            <p:txEl>
                                              <p:pRg st="0" end="0"/>
                                            </p:txEl>
                                          </p:spTgt>
                                        </p:tgtEl>
                                      </p:cBhvr>
                                    </p:animEffect>
                                  </p:childTnLst>
                                </p:cTn>
                              </p:par>
                              <p:par>
                                <p:cTn id="60" presetID="10" presetClass="entr" presetSubtype="0" fill="hold" grpId="0" nodeType="withEffect">
                                  <p:stCondLst>
                                    <p:cond delay="700"/>
                                  </p:stCondLst>
                                  <p:childTnLst>
                                    <p:set>
                                      <p:cBhvr>
                                        <p:cTn id="61" dur="1" fill="hold">
                                          <p:stCondLst>
                                            <p:cond delay="0"/>
                                          </p:stCondLst>
                                        </p:cTn>
                                        <p:tgtEl>
                                          <p:spTgt spid="27">
                                            <p:txEl>
                                              <p:pRg st="0" end="0"/>
                                            </p:txEl>
                                          </p:spTgt>
                                        </p:tgtEl>
                                        <p:attrNameLst>
                                          <p:attrName>style.visibility</p:attrName>
                                        </p:attrNameLst>
                                      </p:cBhvr>
                                      <p:to>
                                        <p:strVal val="visible"/>
                                      </p:to>
                                    </p:set>
                                    <p:animEffect transition="in" filter="fade">
                                      <p:cBhvr>
                                        <p:cTn id="62" dur="500"/>
                                        <p:tgtEl>
                                          <p:spTgt spid="27">
                                            <p:txEl>
                                              <p:pRg st="0" end="0"/>
                                            </p:txEl>
                                          </p:spTgt>
                                        </p:tgtEl>
                                      </p:cBhvr>
                                    </p:animEffect>
                                  </p:childTnLst>
                                </p:cTn>
                              </p:par>
                              <p:par>
                                <p:cTn id="63" presetID="10" presetClass="entr" presetSubtype="0" fill="hold" grpId="0" nodeType="withEffect">
                                  <p:stCondLst>
                                    <p:cond delay="800"/>
                                  </p:stCondLst>
                                  <p:childTnLst>
                                    <p:set>
                                      <p:cBhvr>
                                        <p:cTn id="64" dur="1" fill="hold">
                                          <p:stCondLst>
                                            <p:cond delay="0"/>
                                          </p:stCondLst>
                                        </p:cTn>
                                        <p:tgtEl>
                                          <p:spTgt spid="14">
                                            <p:txEl>
                                              <p:pRg st="0" end="0"/>
                                            </p:txEl>
                                          </p:spTgt>
                                        </p:tgtEl>
                                        <p:attrNameLst>
                                          <p:attrName>style.visibility</p:attrName>
                                        </p:attrNameLst>
                                      </p:cBhvr>
                                      <p:to>
                                        <p:strVal val="visible"/>
                                      </p:to>
                                    </p:set>
                                    <p:animEffect transition="in" filter="fade">
                                      <p:cBhvr>
                                        <p:cTn id="65" dur="500"/>
                                        <p:tgtEl>
                                          <p:spTgt spid="14">
                                            <p:txEl>
                                              <p:pRg st="0" end="0"/>
                                            </p:txEl>
                                          </p:spTgt>
                                        </p:tgtEl>
                                      </p:cBhvr>
                                    </p:animEffect>
                                  </p:childTnLst>
                                </p:cTn>
                              </p:par>
                              <p:par>
                                <p:cTn id="66" presetID="10" presetClass="entr" presetSubtype="0" fill="hold" grpId="0" nodeType="withEffect">
                                  <p:stCondLst>
                                    <p:cond delay="900"/>
                                  </p:stCondLst>
                                  <p:childTnLst>
                                    <p:set>
                                      <p:cBhvr>
                                        <p:cTn id="67" dur="1" fill="hold">
                                          <p:stCondLst>
                                            <p:cond delay="0"/>
                                          </p:stCondLst>
                                        </p:cTn>
                                        <p:tgtEl>
                                          <p:spTgt spid="28">
                                            <p:txEl>
                                              <p:pRg st="0" end="0"/>
                                            </p:txEl>
                                          </p:spTgt>
                                        </p:tgtEl>
                                        <p:attrNameLst>
                                          <p:attrName>style.visibility</p:attrName>
                                        </p:attrNameLst>
                                      </p:cBhvr>
                                      <p:to>
                                        <p:strVal val="visible"/>
                                      </p:to>
                                    </p:set>
                                    <p:animEffect transition="in" filter="fade">
                                      <p:cBhvr>
                                        <p:cTn id="68" dur="500"/>
                                        <p:tgtEl>
                                          <p:spTgt spid="28">
                                            <p:txEl>
                                              <p:pRg st="0" end="0"/>
                                            </p:txEl>
                                          </p:spTgt>
                                        </p:tgtEl>
                                      </p:cBhvr>
                                    </p:animEffect>
                                  </p:childTnLst>
                                </p:cTn>
                              </p:par>
                              <p:par>
                                <p:cTn id="69" presetID="10" presetClass="entr" presetSubtype="0" fill="hold" grpId="0" nodeType="withEffect">
                                  <p:stCondLst>
                                    <p:cond delay="1000"/>
                                  </p:stCondLst>
                                  <p:childTnLst>
                                    <p:set>
                                      <p:cBhvr>
                                        <p:cTn id="70" dur="1" fill="hold">
                                          <p:stCondLst>
                                            <p:cond delay="0"/>
                                          </p:stCondLst>
                                        </p:cTn>
                                        <p:tgtEl>
                                          <p:spTgt spid="15">
                                            <p:txEl>
                                              <p:pRg st="0" end="0"/>
                                            </p:txEl>
                                          </p:spTgt>
                                        </p:tgtEl>
                                        <p:attrNameLst>
                                          <p:attrName>style.visibility</p:attrName>
                                        </p:attrNameLst>
                                      </p:cBhvr>
                                      <p:to>
                                        <p:strVal val="visible"/>
                                      </p:to>
                                    </p:set>
                                    <p:animEffect transition="in" filter="fade">
                                      <p:cBhvr>
                                        <p:cTn id="71" dur="500"/>
                                        <p:tgtEl>
                                          <p:spTgt spid="15">
                                            <p:txEl>
                                              <p:pRg st="0" end="0"/>
                                            </p:txEl>
                                          </p:spTgt>
                                        </p:tgtEl>
                                      </p:cBhvr>
                                    </p:animEffect>
                                  </p:childTnLst>
                                </p:cTn>
                              </p:par>
                              <p:par>
                                <p:cTn id="72" presetID="10" presetClass="entr" presetSubtype="0" fill="hold" grpId="0" nodeType="withEffect">
                                  <p:stCondLst>
                                    <p:cond delay="1100"/>
                                  </p:stCondLst>
                                  <p:childTnLst>
                                    <p:set>
                                      <p:cBhvr>
                                        <p:cTn id="73" dur="1" fill="hold">
                                          <p:stCondLst>
                                            <p:cond delay="0"/>
                                          </p:stCondLst>
                                        </p:cTn>
                                        <p:tgtEl>
                                          <p:spTgt spid="29">
                                            <p:txEl>
                                              <p:pRg st="0" end="0"/>
                                            </p:txEl>
                                          </p:spTgt>
                                        </p:tgtEl>
                                        <p:attrNameLst>
                                          <p:attrName>style.visibility</p:attrName>
                                        </p:attrNameLst>
                                      </p:cBhvr>
                                      <p:to>
                                        <p:strVal val="visible"/>
                                      </p:to>
                                    </p:set>
                                    <p:animEffect transition="in" filter="fade">
                                      <p:cBhvr>
                                        <p:cTn id="74" dur="500"/>
                                        <p:tgtEl>
                                          <p:spTgt spid="29">
                                            <p:txEl>
                                              <p:pRg st="0" end="0"/>
                                            </p:txEl>
                                          </p:spTgt>
                                        </p:tgtEl>
                                      </p:cBhvr>
                                    </p:animEffect>
                                  </p:childTnLst>
                                </p:cTn>
                              </p:par>
                            </p:childTnLst>
                          </p:cTn>
                        </p:par>
                        <p:par>
                          <p:cTn id="75" fill="hold">
                            <p:stCondLst>
                              <p:cond delay="4600"/>
                            </p:stCondLst>
                            <p:childTnLst>
                              <p:par>
                                <p:cTn id="76" presetID="10" presetClass="entr" presetSubtype="0" fill="hold" grpId="0" nodeType="afterEffect">
                                  <p:stCondLst>
                                    <p:cond delay="0"/>
                                  </p:stCondLst>
                                  <p:childTnLst>
                                    <p:set>
                                      <p:cBhvr>
                                        <p:cTn id="77" dur="1" fill="hold">
                                          <p:stCondLst>
                                            <p:cond delay="0"/>
                                          </p:stCondLst>
                                        </p:cTn>
                                        <p:tgtEl>
                                          <p:spTgt spid="17">
                                            <p:txEl>
                                              <p:pRg st="0" end="0"/>
                                            </p:txEl>
                                          </p:spTgt>
                                        </p:tgtEl>
                                        <p:attrNameLst>
                                          <p:attrName>style.visibility</p:attrName>
                                        </p:attrNameLst>
                                      </p:cBhvr>
                                      <p:to>
                                        <p:strVal val="visible"/>
                                      </p:to>
                                    </p:set>
                                    <p:animEffect transition="in" filter="fade">
                                      <p:cBhvr>
                                        <p:cTn id="78" dur="500"/>
                                        <p:tgtEl>
                                          <p:spTgt spid="17">
                                            <p:txEl>
                                              <p:pRg st="0" end="0"/>
                                            </p:txEl>
                                          </p:spTgt>
                                        </p:tgtEl>
                                      </p:cBhvr>
                                    </p:animEffect>
                                  </p:childTnLst>
                                </p:cTn>
                              </p:par>
                            </p:childTnLst>
                          </p:cTn>
                        </p:par>
                        <p:par>
                          <p:cTn id="79" fill="hold">
                            <p:stCondLst>
                              <p:cond delay="5100"/>
                            </p:stCondLst>
                            <p:childTnLst>
                              <p:par>
                                <p:cTn id="80" presetID="10" presetClass="entr" presetSubtype="0" fill="hold" grpId="0" nodeType="afterEffect">
                                  <p:stCondLst>
                                    <p:cond delay="0"/>
                                  </p:stCondLst>
                                  <p:childTnLst>
                                    <p:set>
                                      <p:cBhvr>
                                        <p:cTn id="81" dur="1" fill="hold">
                                          <p:stCondLst>
                                            <p:cond delay="0"/>
                                          </p:stCondLst>
                                        </p:cTn>
                                        <p:tgtEl>
                                          <p:spTgt spid="31">
                                            <p:txEl>
                                              <p:pRg st="0" end="0"/>
                                            </p:txEl>
                                          </p:spTgt>
                                        </p:tgtEl>
                                        <p:attrNameLst>
                                          <p:attrName>style.visibility</p:attrName>
                                        </p:attrNameLst>
                                      </p:cBhvr>
                                      <p:to>
                                        <p:strVal val="visible"/>
                                      </p:to>
                                    </p:set>
                                    <p:animEffect transition="in" filter="fade">
                                      <p:cBhvr>
                                        <p:cTn id="82" dur="500"/>
                                        <p:tgtEl>
                                          <p:spTgt spid="31">
                                            <p:txEl>
                                              <p:pRg st="0" end="0"/>
                                            </p:txEl>
                                          </p:spTgt>
                                        </p:tgtEl>
                                      </p:cBhvr>
                                    </p:animEffect>
                                  </p:childTnLst>
                                </p:cTn>
                              </p:par>
                            </p:childTnLst>
                          </p:cTn>
                        </p:par>
                        <p:par>
                          <p:cTn id="83" fill="hold">
                            <p:stCondLst>
                              <p:cond delay="5600"/>
                            </p:stCondLst>
                            <p:childTnLst>
                              <p:par>
                                <p:cTn id="84" presetID="10" presetClass="entr" presetSubtype="0" fill="hold" grpId="0" nodeType="afterEffect">
                                  <p:stCondLst>
                                    <p:cond delay="0"/>
                                  </p:stCondLst>
                                  <p:childTnLst>
                                    <p:set>
                                      <p:cBhvr>
                                        <p:cTn id="85" dur="1" fill="hold">
                                          <p:stCondLst>
                                            <p:cond delay="0"/>
                                          </p:stCondLst>
                                        </p:cTn>
                                        <p:tgtEl>
                                          <p:spTgt spid="33">
                                            <p:txEl>
                                              <p:pRg st="0" end="0"/>
                                            </p:txEl>
                                          </p:spTgt>
                                        </p:tgtEl>
                                        <p:attrNameLst>
                                          <p:attrName>style.visibility</p:attrName>
                                        </p:attrNameLst>
                                      </p:cBhvr>
                                      <p:to>
                                        <p:strVal val="visible"/>
                                      </p:to>
                                    </p:set>
                                    <p:animEffect transition="in" filter="fade">
                                      <p:cBhvr>
                                        <p:cTn id="86" dur="500"/>
                                        <p:tgtEl>
                                          <p:spTgt spid="33">
                                            <p:txEl>
                                              <p:pRg st="0" end="0"/>
                                            </p:txEl>
                                          </p:spTgt>
                                        </p:tgtEl>
                                      </p:cBhvr>
                                    </p:animEffect>
                                  </p:childTnLst>
                                </p:cTn>
                              </p:par>
                            </p:childTnLst>
                          </p:cTn>
                        </p:par>
                        <p:par>
                          <p:cTn id="87" fill="hold">
                            <p:stCondLst>
                              <p:cond delay="6100"/>
                            </p:stCondLst>
                            <p:childTnLst>
                              <p:par>
                                <p:cTn id="88" presetID="10" presetClass="entr" presetSubtype="0" fill="hold" grpId="0" nodeType="afterEffect">
                                  <p:stCondLst>
                                    <p:cond delay="0"/>
                                  </p:stCondLst>
                                  <p:childTnLst>
                                    <p:set>
                                      <p:cBhvr>
                                        <p:cTn id="89" dur="1" fill="hold">
                                          <p:stCondLst>
                                            <p:cond delay="0"/>
                                          </p:stCondLst>
                                        </p:cTn>
                                        <p:tgtEl>
                                          <p:spTgt spid="35">
                                            <p:txEl>
                                              <p:pRg st="0" end="0"/>
                                            </p:txEl>
                                          </p:spTgt>
                                        </p:tgtEl>
                                        <p:attrNameLst>
                                          <p:attrName>style.visibility</p:attrName>
                                        </p:attrNameLst>
                                      </p:cBhvr>
                                      <p:to>
                                        <p:strVal val="visible"/>
                                      </p:to>
                                    </p:set>
                                    <p:animEffect transition="in" filter="fade">
                                      <p:cBhvr>
                                        <p:cTn id="90" dur="500"/>
                                        <p:tgtEl>
                                          <p:spTgt spid="35">
                                            <p:txEl>
                                              <p:pRg st="0" end="0"/>
                                            </p:txEl>
                                          </p:spTgt>
                                        </p:tgtEl>
                                      </p:cBhvr>
                                    </p:animEffect>
                                  </p:childTnLst>
                                </p:cTn>
                              </p:par>
                            </p:childTnLst>
                          </p:cTn>
                        </p:par>
                        <p:par>
                          <p:cTn id="91" fill="hold">
                            <p:stCondLst>
                              <p:cond delay="6600"/>
                            </p:stCondLst>
                            <p:childTnLst>
                              <p:par>
                                <p:cTn id="92" presetID="10" presetClass="entr" presetSubtype="0" fill="hold" grpId="0" nodeType="afterEffect">
                                  <p:stCondLst>
                                    <p:cond delay="0"/>
                                  </p:stCondLst>
                                  <p:childTnLst>
                                    <p:set>
                                      <p:cBhvr>
                                        <p:cTn id="93" dur="1" fill="hold">
                                          <p:stCondLst>
                                            <p:cond delay="0"/>
                                          </p:stCondLst>
                                        </p:cTn>
                                        <p:tgtEl>
                                          <p:spTgt spid="37">
                                            <p:txEl>
                                              <p:pRg st="0" end="0"/>
                                            </p:txEl>
                                          </p:spTgt>
                                        </p:tgtEl>
                                        <p:attrNameLst>
                                          <p:attrName>style.visibility</p:attrName>
                                        </p:attrNameLst>
                                      </p:cBhvr>
                                      <p:to>
                                        <p:strVal val="visible"/>
                                      </p:to>
                                    </p:set>
                                    <p:animEffect transition="in" filter="fade">
                                      <p:cBhvr>
                                        <p:cTn id="94" dur="500"/>
                                        <p:tgtEl>
                                          <p:spTgt spid="37">
                                            <p:txEl>
                                              <p:pRg st="0" end="0"/>
                                            </p:txEl>
                                          </p:spTgt>
                                        </p:tgtEl>
                                      </p:cBhvr>
                                    </p:animEffect>
                                  </p:childTnLst>
                                </p:cTn>
                              </p:par>
                            </p:childTnLst>
                          </p:cTn>
                        </p:par>
                        <p:par>
                          <p:cTn id="95" fill="hold">
                            <p:stCondLst>
                              <p:cond delay="7100"/>
                            </p:stCondLst>
                            <p:childTnLst>
                              <p:par>
                                <p:cTn id="96" presetID="10" presetClass="entr" presetSubtype="0" fill="hold" grpId="0" nodeType="afterEffect">
                                  <p:stCondLst>
                                    <p:cond delay="0"/>
                                  </p:stCondLst>
                                  <p:childTnLst>
                                    <p:set>
                                      <p:cBhvr>
                                        <p:cTn id="97" dur="1" fill="hold">
                                          <p:stCondLst>
                                            <p:cond delay="0"/>
                                          </p:stCondLst>
                                        </p:cTn>
                                        <p:tgtEl>
                                          <p:spTgt spid="39">
                                            <p:txEl>
                                              <p:pRg st="0" end="0"/>
                                            </p:txEl>
                                          </p:spTgt>
                                        </p:tgtEl>
                                        <p:attrNameLst>
                                          <p:attrName>style.visibility</p:attrName>
                                        </p:attrNameLst>
                                      </p:cBhvr>
                                      <p:to>
                                        <p:strVal val="visible"/>
                                      </p:to>
                                    </p:set>
                                    <p:animEffect transition="in" filter="fade">
                                      <p:cBhvr>
                                        <p:cTn id="98" dur="500"/>
                                        <p:tgtEl>
                                          <p:spTgt spid="39">
                                            <p:txEl>
                                              <p:pRg st="0" end="0"/>
                                            </p:txEl>
                                          </p:spTgt>
                                        </p:tgtEl>
                                      </p:cBhvr>
                                    </p:animEffect>
                                  </p:childTnLst>
                                </p:cTn>
                              </p:par>
                            </p:childTnLst>
                          </p:cTn>
                        </p:par>
                        <p:par>
                          <p:cTn id="99" fill="hold">
                            <p:stCondLst>
                              <p:cond delay="7600"/>
                            </p:stCondLst>
                            <p:childTnLst>
                              <p:par>
                                <p:cTn id="100" presetID="10" presetClass="entr" presetSubtype="0" fill="hold" grpId="0" nodeType="afterEffect">
                                  <p:stCondLst>
                                    <p:cond delay="0"/>
                                  </p:stCondLst>
                                  <p:childTnLst>
                                    <p:set>
                                      <p:cBhvr>
                                        <p:cTn id="101" dur="1" fill="hold">
                                          <p:stCondLst>
                                            <p:cond delay="0"/>
                                          </p:stCondLst>
                                        </p:cTn>
                                        <p:tgtEl>
                                          <p:spTgt spid="41">
                                            <p:txEl>
                                              <p:pRg st="0" end="0"/>
                                            </p:txEl>
                                          </p:spTgt>
                                        </p:tgtEl>
                                        <p:attrNameLst>
                                          <p:attrName>style.visibility</p:attrName>
                                        </p:attrNameLst>
                                      </p:cBhvr>
                                      <p:to>
                                        <p:strVal val="visible"/>
                                      </p:to>
                                    </p:set>
                                    <p:animEffect transition="in" filter="fade">
                                      <p:cBhvr>
                                        <p:cTn id="102" dur="500"/>
                                        <p:tgtEl>
                                          <p:spTgt spid="41">
                                            <p:txEl>
                                              <p:pRg st="0" end="0"/>
                                            </p:txEl>
                                          </p:spTgt>
                                        </p:tgtEl>
                                      </p:cBhvr>
                                    </p:animEffect>
                                  </p:childTnLst>
                                </p:cTn>
                              </p:par>
                            </p:childTnLst>
                          </p:cTn>
                        </p:par>
                        <p:par>
                          <p:cTn id="103" fill="hold">
                            <p:stCondLst>
                              <p:cond delay="8100"/>
                            </p:stCondLst>
                            <p:childTnLst>
                              <p:par>
                                <p:cTn id="104" presetID="10" presetClass="entr" presetSubtype="0" fill="hold" grpId="0" nodeType="afterEffect">
                                  <p:stCondLst>
                                    <p:cond delay="0"/>
                                  </p:stCondLst>
                                  <p:childTnLst>
                                    <p:set>
                                      <p:cBhvr>
                                        <p:cTn id="105" dur="1" fill="hold">
                                          <p:stCondLst>
                                            <p:cond delay="0"/>
                                          </p:stCondLst>
                                        </p:cTn>
                                        <p:tgtEl>
                                          <p:spTgt spid="43">
                                            <p:txEl>
                                              <p:pRg st="0" end="0"/>
                                            </p:txEl>
                                          </p:spTgt>
                                        </p:tgtEl>
                                        <p:attrNameLst>
                                          <p:attrName>style.visibility</p:attrName>
                                        </p:attrNameLst>
                                      </p:cBhvr>
                                      <p:to>
                                        <p:strVal val="visible"/>
                                      </p:to>
                                    </p:set>
                                    <p:animEffect transition="in" filter="fade">
                                      <p:cBhvr>
                                        <p:cTn id="106" dur="500"/>
                                        <p:tgtEl>
                                          <p:spTgt spid="4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0" grpId="0" build="p">
        <p:tmplLst>
          <p:tmpl lvl="1">
            <p:tnLst>
              <p:par>
                <p:cTn presetID="10" presetClass="entr" presetSubtype="0" fill="hold" nodeType="after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build="p">
        <p:tmplLst>
          <p:tmpl lvl="1">
            <p:tnLst>
              <p:par>
                <p:cTn presetID="10" presetClass="entr" presetSubtype="0" fill="hold" nodeType="withEffect">
                  <p:stCondLst>
                    <p:cond delay="20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build="p">
        <p:tmplLst>
          <p:tmpl lvl="1">
            <p:tnLst>
              <p:par>
                <p:cTn presetID="10" presetClass="entr" presetSubtype="0" fill="hold" nodeType="withEffect">
                  <p:stCondLst>
                    <p:cond delay="40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3" grpId="0" build="p">
        <p:tmplLst>
          <p:tmpl lvl="1">
            <p:tnLst>
              <p:par>
                <p:cTn presetID="10" presetClass="entr" presetSubtype="0" fill="hold" nodeType="withEffect">
                  <p:stCondLst>
                    <p:cond delay="60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4" grpId="0" build="p">
        <p:tmplLst>
          <p:tmpl lvl="1">
            <p:tnLst>
              <p:par>
                <p:cTn presetID="10" presetClass="entr" presetSubtype="0" fill="hold" nodeType="withEffect">
                  <p:stCondLst>
                    <p:cond delay="80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5" grpId="0" build="p">
        <p:tmplLst>
          <p:tmpl lvl="1">
            <p:tnLst>
              <p:par>
                <p:cTn presetID="10" presetClass="entr" presetSubtype="0" fill="hold" nodeType="withEffect">
                  <p:stCondLst>
                    <p:cond delay="100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24" grpId="0" build="p">
        <p:tmplLst>
          <p:tmpl lvl="1">
            <p:tnLst>
              <p:par>
                <p:cTn presetID="10" presetClass="entr" presetSubtype="0" fill="hold" nodeType="withEffect">
                  <p:stCondLst>
                    <p:cond delay="10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5" grpId="0" build="p">
        <p:tmplLst>
          <p:tmpl lvl="1">
            <p:tnLst>
              <p:par>
                <p:cTn presetID="10" presetClass="entr" presetSubtype="0" fill="hold" nodeType="withEffect">
                  <p:stCondLst>
                    <p:cond delay="30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P spid="26" grpId="0" build="p">
        <p:tmplLst>
          <p:tmpl lvl="1">
            <p:tnLst>
              <p:par>
                <p:cTn presetID="10" presetClass="entr" presetSubtype="0" fill="hold" nodeType="withEffect">
                  <p:stCondLst>
                    <p:cond delay="50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27" grpId="0" build="p">
        <p:tmplLst>
          <p:tmpl lvl="1">
            <p:tnLst>
              <p:par>
                <p:cTn presetID="10" presetClass="entr" presetSubtype="0" fill="hold" nodeType="withEffect">
                  <p:stCondLst>
                    <p:cond delay="70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P spid="28" grpId="0" build="p">
        <p:tmplLst>
          <p:tmpl lvl="1">
            <p:tnLst>
              <p:par>
                <p:cTn presetID="10" presetClass="entr" presetSubtype="0" fill="hold" nodeType="withEffect">
                  <p:stCondLst>
                    <p:cond delay="90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P spid="29" grpId="0" build="p">
        <p:tmplLst>
          <p:tmpl lvl="1">
            <p:tnLst>
              <p:par>
                <p:cTn presetID="10" presetClass="entr" presetSubtype="0" fill="hold" nodeType="withEffect">
                  <p:stCondLst>
                    <p:cond delay="1100"/>
                  </p:st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Lst>
      </p:bldP>
      <p:bldP spid="30" grpId="0" animBg="1"/>
      <p:bldP spid="31" grpId="0" build="p">
        <p:tmplLst>
          <p:tmpl lvl="1">
            <p:tnLst>
              <p:par>
                <p:cTn presetID="10" presetClass="entr" presetSubtype="0" fill="hold" nodeType="afterEffect">
                  <p:stCondLst>
                    <p:cond delay="0"/>
                  </p:stCondLst>
                  <p:childTnLst>
                    <p:set>
                      <p:cBhvr>
                        <p:cTn dur="1" fill="hold">
                          <p:stCondLst>
                            <p:cond delay="0"/>
                          </p:stCondLst>
                        </p:cTn>
                        <p:tgtEl>
                          <p:spTgt spid="31"/>
                        </p:tgtEl>
                        <p:attrNameLst>
                          <p:attrName>style.visibility</p:attrName>
                        </p:attrNameLst>
                      </p:cBhvr>
                      <p:to>
                        <p:strVal val="visible"/>
                      </p:to>
                    </p:set>
                    <p:animEffect transition="in" filter="fade">
                      <p:cBhvr>
                        <p:cTn dur="500"/>
                        <p:tgtEl>
                          <p:spTgt spid="31"/>
                        </p:tgtEl>
                      </p:cBhvr>
                    </p:animEffect>
                  </p:childTnLst>
                </p:cTn>
              </p:par>
            </p:tnLst>
          </p:tmpl>
        </p:tmplLst>
      </p:bldP>
      <p:bldP spid="32" grpId="0" animBg="1"/>
      <p:bldP spid="33" grpId="0" build="p">
        <p:tmplLst>
          <p:tmpl lvl="1">
            <p:tnLst>
              <p:par>
                <p:cTn presetID="10" presetClass="entr" presetSubtype="0" fill="hold" nodeType="after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animBg="1"/>
      <p:bldP spid="35" grpId="0" build="p">
        <p:tmplLst>
          <p:tmpl lvl="1">
            <p:tnLst>
              <p:par>
                <p:cTn presetID="10" presetClass="entr" presetSubtype="0" fill="hold" nodeType="afterEffect">
                  <p:stCondLst>
                    <p:cond delay="0"/>
                  </p:stCondLst>
                  <p:childTnLst>
                    <p:set>
                      <p:cBhvr>
                        <p:cTn dur="1" fill="hold">
                          <p:stCondLst>
                            <p:cond delay="0"/>
                          </p:stCondLst>
                        </p:cTn>
                        <p:tgtEl>
                          <p:spTgt spid="35"/>
                        </p:tgtEl>
                        <p:attrNameLst>
                          <p:attrName>style.visibility</p:attrName>
                        </p:attrNameLst>
                      </p:cBhvr>
                      <p:to>
                        <p:strVal val="visible"/>
                      </p:to>
                    </p:set>
                    <p:animEffect transition="in" filter="fade">
                      <p:cBhvr>
                        <p:cTn dur="500"/>
                        <p:tgtEl>
                          <p:spTgt spid="35"/>
                        </p:tgtEl>
                      </p:cBhvr>
                    </p:animEffect>
                  </p:childTnLst>
                </p:cTn>
              </p:par>
            </p:tnLst>
          </p:tmpl>
        </p:tmplLst>
      </p:bldP>
      <p:bldP spid="36" grpId="0" animBg="1"/>
      <p:bldP spid="37" grpId="0" build="p">
        <p:tmplLst>
          <p:tmpl lvl="1">
            <p:tnLst>
              <p:par>
                <p:cTn presetID="10" presetClass="entr" presetSubtype="0" fill="hold" nodeType="after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animBg="1"/>
      <p:bldP spid="39" grpId="0" build="p">
        <p:tmplLst>
          <p:tmpl lvl="1">
            <p:tnLst>
              <p:par>
                <p:cTn presetID="10" presetClass="entr" presetSubtype="0" fill="hold" nodeType="afterEffect">
                  <p:stCondLst>
                    <p:cond delay="0"/>
                  </p:stCondLst>
                  <p:childTnLst>
                    <p:set>
                      <p:cBhvr>
                        <p:cTn dur="1" fill="hold">
                          <p:stCondLst>
                            <p:cond delay="0"/>
                          </p:stCondLst>
                        </p:cTn>
                        <p:tgtEl>
                          <p:spTgt spid="39"/>
                        </p:tgtEl>
                        <p:attrNameLst>
                          <p:attrName>style.visibility</p:attrName>
                        </p:attrNameLst>
                      </p:cBhvr>
                      <p:to>
                        <p:strVal val="visible"/>
                      </p:to>
                    </p:set>
                    <p:animEffect transition="in" filter="fade">
                      <p:cBhvr>
                        <p:cTn dur="500"/>
                        <p:tgtEl>
                          <p:spTgt spid="39"/>
                        </p:tgtEl>
                      </p:cBhvr>
                    </p:animEffect>
                  </p:childTnLst>
                </p:cTn>
              </p:par>
            </p:tnLst>
          </p:tmpl>
        </p:tmplLst>
      </p:bldP>
      <p:bldP spid="40" grpId="0" animBg="1"/>
      <p:bldP spid="41" grpId="0" build="p">
        <p:tmplLst>
          <p:tmpl lvl="1">
            <p:tnLst>
              <p:par>
                <p:cTn presetID="10" presetClass="entr" presetSubtype="0" fill="hold" nodeType="afterEffect">
                  <p:stCondLst>
                    <p:cond delay="0"/>
                  </p:stCondLst>
                  <p:childTnLst>
                    <p:set>
                      <p:cBhvr>
                        <p:cTn dur="1" fill="hold">
                          <p:stCondLst>
                            <p:cond delay="0"/>
                          </p:stCondLst>
                        </p:cTn>
                        <p:tgtEl>
                          <p:spTgt spid="41"/>
                        </p:tgtEl>
                        <p:attrNameLst>
                          <p:attrName>style.visibility</p:attrName>
                        </p:attrNameLst>
                      </p:cBhvr>
                      <p:to>
                        <p:strVal val="visible"/>
                      </p:to>
                    </p:set>
                    <p:animEffect transition="in" filter="fade">
                      <p:cBhvr>
                        <p:cTn dur="500"/>
                        <p:tgtEl>
                          <p:spTgt spid="41"/>
                        </p:tgtEl>
                      </p:cBhvr>
                    </p:animEffect>
                  </p:childTnLst>
                </p:cTn>
              </p:par>
            </p:tnLst>
          </p:tmpl>
        </p:tmplLst>
      </p:bldP>
      <p:bldP spid="42" grpId="0" animBg="1"/>
      <p:bldP spid="43" grpId="0" build="p">
        <p:tmplLst>
          <p:tmpl lvl="1">
            <p:tnLst>
              <p:par>
                <p:cTn presetID="10" presetClass="entr" presetSubtype="0" fill="hold" nodeType="afterEffect">
                  <p:stCondLst>
                    <p:cond delay="0"/>
                  </p:stCondLst>
                  <p:childTnLst>
                    <p:set>
                      <p:cBhvr>
                        <p:cTn dur="1" fill="hold">
                          <p:stCondLst>
                            <p:cond delay="0"/>
                          </p:stCondLst>
                        </p:cTn>
                        <p:tgtEl>
                          <p:spTgt spid="43"/>
                        </p:tgtEl>
                        <p:attrNameLst>
                          <p:attrName>style.visibility</p:attrName>
                        </p:attrNameLst>
                      </p:cBhvr>
                      <p:to>
                        <p:strVal val="visible"/>
                      </p:to>
                    </p:set>
                    <p:animEffect transition="in" filter="fade">
                      <p:cBhvr>
                        <p:cTn dur="500"/>
                        <p:tgtEl>
                          <p:spTgt spid="43"/>
                        </p:tgtEl>
                      </p:cBhvr>
                    </p:animEffect>
                  </p:childTnLst>
                </p:cTn>
              </p:par>
            </p:tnLst>
          </p:tmpl>
        </p:tmplLst>
      </p:bldP>
      <p:bldP spid="44" grpId="0"/>
      <p:bldP spid="45" grpId="0">
        <p:tmplLst>
          <p:tmpl>
            <p:tnLst>
              <p:par>
                <p:cTn presetID="10" presetClass="entr" presetSubtype="0" fill="hold" nodeType="afterEffect">
                  <p:stCondLst>
                    <p:cond delay="0"/>
                  </p:stCondLst>
                  <p:childTnLst>
                    <p:set>
                      <p:cBhvr>
                        <p:cTn dur="1" fill="hold">
                          <p:stCondLst>
                            <p:cond delay="0"/>
                          </p:stCondLst>
                        </p:cTn>
                        <p:tgtEl>
                          <p:spTgt spid="45"/>
                        </p:tgtEl>
                        <p:attrNameLst>
                          <p:attrName>style.visibility</p:attrName>
                        </p:attrNameLst>
                      </p:cBhvr>
                      <p:to>
                        <p:strVal val="visible"/>
                      </p:to>
                    </p:set>
                    <p:animEffect transition="in" filter="fade">
                      <p:cBhvr>
                        <p:cTn dur="500"/>
                        <p:tgtEl>
                          <p:spTgt spid="45"/>
                        </p:tgtEl>
                      </p:cBhvr>
                    </p:animEffect>
                  </p:childTnLst>
                </p:cTn>
              </p:par>
            </p:tnLst>
          </p:tmpl>
        </p:tmplLst>
      </p:bldP>
    </p:bld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able 5x2">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kumimoji="1" lang="en-US" altLang="ja-JP"/>
              <a:t>The Power of PowerPoint - thepopp.com</a:t>
            </a:r>
            <a:endParaRPr kumimoji="1" lang="ja-JP" altLang="en-US" dirty="0"/>
          </a:p>
        </p:txBody>
      </p:sp>
      <p:sp>
        <p:nvSpPr>
          <p:cNvPr id="4" name="Slide Number Placeholder 3"/>
          <p:cNvSpPr>
            <a:spLocks noGrp="1"/>
          </p:cNvSpPr>
          <p:nvPr>
            <p:ph type="sldNum" sz="quarter" idx="11"/>
          </p:nvPr>
        </p:nvSpPr>
        <p:spPr/>
        <p:txBody>
          <a:bodyPr/>
          <a:lstStyle/>
          <a:p>
            <a:fld id="{B54AD89C-DF1E-4948-B597-5DD47B34A9CA}" type="slidenum">
              <a:rPr kumimoji="1" lang="ja-JP" altLang="en-US" smtClean="0"/>
              <a:pPr/>
              <a:t>‹#›</a:t>
            </a:fld>
            <a:endParaRPr kumimoji="1" lang="ja-JP" altLang="en-US" dirty="0"/>
          </a:p>
        </p:txBody>
      </p:sp>
      <p:sp>
        <p:nvSpPr>
          <p:cNvPr id="5" name="Rectangle 4"/>
          <p:cNvSpPr/>
          <p:nvPr userDrawn="1"/>
        </p:nvSpPr>
        <p:spPr>
          <a:xfrm>
            <a:off x="9143999" y="3270250"/>
            <a:ext cx="7740652" cy="936000"/>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6" name="Rectangle 5"/>
          <p:cNvSpPr/>
          <p:nvPr userDrawn="1"/>
        </p:nvSpPr>
        <p:spPr>
          <a:xfrm>
            <a:off x="9143999" y="4201809"/>
            <a:ext cx="7740652" cy="936000"/>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7" name="Rectangle 6"/>
          <p:cNvSpPr/>
          <p:nvPr userDrawn="1"/>
        </p:nvSpPr>
        <p:spPr>
          <a:xfrm>
            <a:off x="9143999" y="5133368"/>
            <a:ext cx="7740652" cy="936000"/>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8" name="Rectangle 7"/>
          <p:cNvSpPr/>
          <p:nvPr userDrawn="1"/>
        </p:nvSpPr>
        <p:spPr>
          <a:xfrm>
            <a:off x="9143999" y="6064927"/>
            <a:ext cx="7740652" cy="936000"/>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9" name="Rectangle 8"/>
          <p:cNvSpPr/>
          <p:nvPr userDrawn="1"/>
        </p:nvSpPr>
        <p:spPr>
          <a:xfrm>
            <a:off x="9143999" y="6996486"/>
            <a:ext cx="7740652" cy="936000"/>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0" name="Rectangle 9"/>
          <p:cNvSpPr/>
          <p:nvPr userDrawn="1"/>
        </p:nvSpPr>
        <p:spPr>
          <a:xfrm>
            <a:off x="6515101" y="2338691"/>
            <a:ext cx="2628899" cy="936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1" name="Rectangle 10"/>
          <p:cNvSpPr/>
          <p:nvPr userDrawn="1"/>
        </p:nvSpPr>
        <p:spPr>
          <a:xfrm>
            <a:off x="9143999" y="2338691"/>
            <a:ext cx="7740651" cy="936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2" name="Rectangle 11"/>
          <p:cNvSpPr/>
          <p:nvPr userDrawn="1"/>
        </p:nvSpPr>
        <p:spPr>
          <a:xfrm>
            <a:off x="6515100" y="3270250"/>
            <a:ext cx="2628900" cy="93600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3" name="Rectangle 12"/>
          <p:cNvSpPr/>
          <p:nvPr userDrawn="1"/>
        </p:nvSpPr>
        <p:spPr>
          <a:xfrm>
            <a:off x="6515100" y="4201809"/>
            <a:ext cx="2628900" cy="936000"/>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4" name="Rectangle 13"/>
          <p:cNvSpPr/>
          <p:nvPr userDrawn="1"/>
        </p:nvSpPr>
        <p:spPr>
          <a:xfrm>
            <a:off x="6515100" y="5133368"/>
            <a:ext cx="2628900" cy="93600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5" name="Rectangle 14"/>
          <p:cNvSpPr/>
          <p:nvPr userDrawn="1"/>
        </p:nvSpPr>
        <p:spPr>
          <a:xfrm>
            <a:off x="6515100" y="6064927"/>
            <a:ext cx="2628900" cy="936000"/>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6" name="Rectangle 15"/>
          <p:cNvSpPr/>
          <p:nvPr userDrawn="1"/>
        </p:nvSpPr>
        <p:spPr>
          <a:xfrm>
            <a:off x="6515100" y="6996486"/>
            <a:ext cx="2628900" cy="93600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8" name="Text Placeholder 5"/>
          <p:cNvSpPr>
            <a:spLocks noGrp="1"/>
          </p:cNvSpPr>
          <p:nvPr>
            <p:ph type="body" sz="quarter" idx="22" hasCustomPrompt="1"/>
          </p:nvPr>
        </p:nvSpPr>
        <p:spPr>
          <a:xfrm>
            <a:off x="6658841" y="2521982"/>
            <a:ext cx="2341418" cy="569418"/>
          </a:xfrm>
        </p:spPr>
        <p:txBody>
          <a:bodyPr anchor="ctr">
            <a:normAutofit/>
          </a:bodyPr>
          <a:lstStyle>
            <a:lvl1pPr marL="0" indent="0" algn="ctr">
              <a:lnSpc>
                <a:spcPct val="100000"/>
              </a:lnSpc>
              <a:spcBef>
                <a:spcPts val="0"/>
              </a:spcBef>
              <a:buFontTx/>
              <a:buNone/>
              <a:defRPr sz="2400" i="0">
                <a:solidFill>
                  <a:schemeClr val="bg1"/>
                </a:solidFill>
                <a:latin typeface="+mj-lt"/>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Word</a:t>
            </a:r>
            <a:endParaRPr kumimoji="1" lang="ja-JP" altLang="en-US" dirty="0"/>
          </a:p>
        </p:txBody>
      </p:sp>
      <p:sp>
        <p:nvSpPr>
          <p:cNvPr id="19" name="Text Placeholder 5"/>
          <p:cNvSpPr>
            <a:spLocks noGrp="1"/>
          </p:cNvSpPr>
          <p:nvPr>
            <p:ph type="body" sz="quarter" idx="23" hasCustomPrompt="1"/>
          </p:nvPr>
        </p:nvSpPr>
        <p:spPr>
          <a:xfrm>
            <a:off x="9423976" y="2519762"/>
            <a:ext cx="3508663" cy="569418"/>
          </a:xfrm>
        </p:spPr>
        <p:txBody>
          <a:bodyPr anchor="ctr">
            <a:normAutofit/>
          </a:bodyPr>
          <a:lstStyle>
            <a:lvl1pPr marL="0" indent="0" algn="ctr">
              <a:lnSpc>
                <a:spcPct val="100000"/>
              </a:lnSpc>
              <a:spcBef>
                <a:spcPts val="0"/>
              </a:spcBef>
              <a:buFontTx/>
              <a:buNone/>
              <a:defRPr sz="2400" i="0">
                <a:solidFill>
                  <a:schemeClr val="bg1"/>
                </a:solidFill>
                <a:latin typeface="+mj-lt"/>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Word</a:t>
            </a:r>
            <a:endParaRPr kumimoji="1" lang="ja-JP" altLang="en-US" dirty="0"/>
          </a:p>
        </p:txBody>
      </p:sp>
      <p:sp>
        <p:nvSpPr>
          <p:cNvPr id="20" name="Text Placeholder 5"/>
          <p:cNvSpPr>
            <a:spLocks noGrp="1"/>
          </p:cNvSpPr>
          <p:nvPr>
            <p:ph type="body" sz="quarter" idx="24" hasCustomPrompt="1"/>
          </p:nvPr>
        </p:nvSpPr>
        <p:spPr>
          <a:xfrm>
            <a:off x="13096010" y="2519762"/>
            <a:ext cx="3508663" cy="569418"/>
          </a:xfrm>
        </p:spPr>
        <p:txBody>
          <a:bodyPr anchor="ctr">
            <a:normAutofit/>
          </a:bodyPr>
          <a:lstStyle>
            <a:lvl1pPr marL="0" indent="0" algn="ctr">
              <a:lnSpc>
                <a:spcPct val="100000"/>
              </a:lnSpc>
              <a:spcBef>
                <a:spcPts val="0"/>
              </a:spcBef>
              <a:buFontTx/>
              <a:buNone/>
              <a:defRPr sz="2400" i="0">
                <a:solidFill>
                  <a:schemeClr val="bg1"/>
                </a:solidFill>
                <a:latin typeface="+mj-lt"/>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Word</a:t>
            </a:r>
            <a:endParaRPr kumimoji="1" lang="ja-JP" altLang="en-US" dirty="0"/>
          </a:p>
        </p:txBody>
      </p:sp>
      <p:sp>
        <p:nvSpPr>
          <p:cNvPr id="21" name="Text Placeholder 5"/>
          <p:cNvSpPr>
            <a:spLocks noGrp="1"/>
          </p:cNvSpPr>
          <p:nvPr>
            <p:ph type="body" sz="quarter" idx="25" hasCustomPrompt="1"/>
          </p:nvPr>
        </p:nvSpPr>
        <p:spPr>
          <a:xfrm>
            <a:off x="6658841" y="3453541"/>
            <a:ext cx="2341418" cy="569418"/>
          </a:xfrm>
        </p:spPr>
        <p:txBody>
          <a:bodyPr anchor="ctr">
            <a:normAutofit/>
          </a:bodyPr>
          <a:lstStyle>
            <a:lvl1pPr marL="0" indent="0" algn="ctr">
              <a:lnSpc>
                <a:spcPct val="100000"/>
              </a:lnSpc>
              <a:spcBef>
                <a:spcPts val="0"/>
              </a:spcBef>
              <a:buFontTx/>
              <a:buNone/>
              <a:defRPr sz="2000" i="0">
                <a:solidFill>
                  <a:schemeClr val="tx1"/>
                </a:solidFill>
                <a:latin typeface="+mj-lt"/>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Word</a:t>
            </a:r>
            <a:endParaRPr kumimoji="1" lang="ja-JP" altLang="en-US" dirty="0"/>
          </a:p>
        </p:txBody>
      </p:sp>
      <p:sp>
        <p:nvSpPr>
          <p:cNvPr id="22" name="Text Placeholder 5"/>
          <p:cNvSpPr>
            <a:spLocks noGrp="1"/>
          </p:cNvSpPr>
          <p:nvPr>
            <p:ph type="body" sz="quarter" idx="26" hasCustomPrompt="1"/>
          </p:nvPr>
        </p:nvSpPr>
        <p:spPr>
          <a:xfrm>
            <a:off x="6658841" y="4385100"/>
            <a:ext cx="2341418" cy="569418"/>
          </a:xfrm>
        </p:spPr>
        <p:txBody>
          <a:bodyPr anchor="ctr">
            <a:normAutofit/>
          </a:bodyPr>
          <a:lstStyle>
            <a:lvl1pPr marL="0" indent="0" algn="ctr">
              <a:lnSpc>
                <a:spcPct val="100000"/>
              </a:lnSpc>
              <a:spcBef>
                <a:spcPts val="0"/>
              </a:spcBef>
              <a:buFontTx/>
              <a:buNone/>
              <a:defRPr sz="2000" i="0">
                <a:solidFill>
                  <a:schemeClr val="tx1"/>
                </a:solidFill>
                <a:latin typeface="+mj-lt"/>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Word</a:t>
            </a:r>
            <a:endParaRPr kumimoji="1" lang="ja-JP" altLang="en-US" dirty="0"/>
          </a:p>
        </p:txBody>
      </p:sp>
      <p:sp>
        <p:nvSpPr>
          <p:cNvPr id="23" name="Text Placeholder 5"/>
          <p:cNvSpPr>
            <a:spLocks noGrp="1"/>
          </p:cNvSpPr>
          <p:nvPr>
            <p:ph type="body" sz="quarter" idx="27" hasCustomPrompt="1"/>
          </p:nvPr>
        </p:nvSpPr>
        <p:spPr>
          <a:xfrm>
            <a:off x="6658841" y="5316659"/>
            <a:ext cx="2341418" cy="569418"/>
          </a:xfrm>
        </p:spPr>
        <p:txBody>
          <a:bodyPr anchor="ctr">
            <a:normAutofit/>
          </a:bodyPr>
          <a:lstStyle>
            <a:lvl1pPr marL="0" indent="0" algn="ctr">
              <a:lnSpc>
                <a:spcPct val="100000"/>
              </a:lnSpc>
              <a:spcBef>
                <a:spcPts val="0"/>
              </a:spcBef>
              <a:buFontTx/>
              <a:buNone/>
              <a:defRPr sz="2000" i="0">
                <a:solidFill>
                  <a:schemeClr val="tx1"/>
                </a:solidFill>
                <a:latin typeface="+mj-lt"/>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Word</a:t>
            </a:r>
            <a:endParaRPr kumimoji="1" lang="ja-JP" altLang="en-US" dirty="0"/>
          </a:p>
        </p:txBody>
      </p:sp>
      <p:sp>
        <p:nvSpPr>
          <p:cNvPr id="24" name="Text Placeholder 5"/>
          <p:cNvSpPr>
            <a:spLocks noGrp="1"/>
          </p:cNvSpPr>
          <p:nvPr>
            <p:ph type="body" sz="quarter" idx="28" hasCustomPrompt="1"/>
          </p:nvPr>
        </p:nvSpPr>
        <p:spPr>
          <a:xfrm>
            <a:off x="6658841" y="6248218"/>
            <a:ext cx="2341418" cy="569418"/>
          </a:xfrm>
        </p:spPr>
        <p:txBody>
          <a:bodyPr anchor="ctr">
            <a:normAutofit/>
          </a:bodyPr>
          <a:lstStyle>
            <a:lvl1pPr marL="0" indent="0" algn="ctr">
              <a:lnSpc>
                <a:spcPct val="100000"/>
              </a:lnSpc>
              <a:spcBef>
                <a:spcPts val="0"/>
              </a:spcBef>
              <a:buFontTx/>
              <a:buNone/>
              <a:defRPr sz="2000" i="0">
                <a:solidFill>
                  <a:schemeClr val="tx1"/>
                </a:solidFill>
                <a:latin typeface="+mj-lt"/>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Word</a:t>
            </a:r>
            <a:endParaRPr kumimoji="1" lang="ja-JP" altLang="en-US" dirty="0"/>
          </a:p>
        </p:txBody>
      </p:sp>
      <p:sp>
        <p:nvSpPr>
          <p:cNvPr id="25" name="Text Placeholder 5"/>
          <p:cNvSpPr>
            <a:spLocks noGrp="1"/>
          </p:cNvSpPr>
          <p:nvPr>
            <p:ph type="body" sz="quarter" idx="29" hasCustomPrompt="1"/>
          </p:nvPr>
        </p:nvSpPr>
        <p:spPr>
          <a:xfrm>
            <a:off x="6658841" y="7179777"/>
            <a:ext cx="2341418" cy="569418"/>
          </a:xfrm>
        </p:spPr>
        <p:txBody>
          <a:bodyPr anchor="ctr">
            <a:normAutofit/>
          </a:bodyPr>
          <a:lstStyle>
            <a:lvl1pPr marL="0" indent="0" algn="ctr">
              <a:lnSpc>
                <a:spcPct val="100000"/>
              </a:lnSpc>
              <a:spcBef>
                <a:spcPts val="0"/>
              </a:spcBef>
              <a:buFontTx/>
              <a:buNone/>
              <a:defRPr sz="2000" i="0">
                <a:solidFill>
                  <a:schemeClr val="tx1"/>
                </a:solidFill>
                <a:latin typeface="+mj-lt"/>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Word</a:t>
            </a:r>
            <a:endParaRPr kumimoji="1" lang="ja-JP" altLang="en-US" dirty="0"/>
          </a:p>
        </p:txBody>
      </p:sp>
      <p:sp>
        <p:nvSpPr>
          <p:cNvPr id="26" name="Text Placeholder 5"/>
          <p:cNvSpPr>
            <a:spLocks noGrp="1"/>
          </p:cNvSpPr>
          <p:nvPr>
            <p:ph type="body" sz="quarter" idx="30" hasCustomPrompt="1"/>
          </p:nvPr>
        </p:nvSpPr>
        <p:spPr>
          <a:xfrm>
            <a:off x="9432636" y="3449429"/>
            <a:ext cx="3503016" cy="542247"/>
          </a:xfrm>
        </p:spPr>
        <p:txBody>
          <a:bodyPr anchor="ctr"/>
          <a:lstStyle>
            <a:lvl1pPr marL="0" indent="0" algn="ctr">
              <a:lnSpc>
                <a:spcPct val="100000"/>
              </a:lnSpc>
              <a:spcBef>
                <a:spcPts val="0"/>
              </a:spcBef>
              <a:buFontTx/>
              <a:buNone/>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Text goes here</a:t>
            </a:r>
            <a:endParaRPr kumimoji="1" lang="ja-JP" altLang="en-US" dirty="0"/>
          </a:p>
        </p:txBody>
      </p:sp>
      <p:sp>
        <p:nvSpPr>
          <p:cNvPr id="27" name="Text Placeholder 5"/>
          <p:cNvSpPr>
            <a:spLocks noGrp="1"/>
          </p:cNvSpPr>
          <p:nvPr>
            <p:ph type="body" sz="quarter" idx="31" hasCustomPrompt="1"/>
          </p:nvPr>
        </p:nvSpPr>
        <p:spPr>
          <a:xfrm>
            <a:off x="9432636" y="4376547"/>
            <a:ext cx="3503016" cy="542247"/>
          </a:xfrm>
        </p:spPr>
        <p:txBody>
          <a:bodyPr anchor="ctr"/>
          <a:lstStyle>
            <a:lvl1pPr marL="0" indent="0" algn="ctr">
              <a:lnSpc>
                <a:spcPct val="100000"/>
              </a:lnSpc>
              <a:spcBef>
                <a:spcPts val="0"/>
              </a:spcBef>
              <a:buFontTx/>
              <a:buNone/>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Text goes here</a:t>
            </a:r>
            <a:endParaRPr kumimoji="1" lang="ja-JP" altLang="en-US" dirty="0"/>
          </a:p>
        </p:txBody>
      </p:sp>
      <p:sp>
        <p:nvSpPr>
          <p:cNvPr id="28" name="Text Placeholder 5"/>
          <p:cNvSpPr>
            <a:spLocks noGrp="1"/>
          </p:cNvSpPr>
          <p:nvPr>
            <p:ph type="body" sz="quarter" idx="32" hasCustomPrompt="1"/>
          </p:nvPr>
        </p:nvSpPr>
        <p:spPr>
          <a:xfrm>
            <a:off x="9432636" y="5330674"/>
            <a:ext cx="3503016" cy="542247"/>
          </a:xfrm>
        </p:spPr>
        <p:txBody>
          <a:bodyPr anchor="ctr"/>
          <a:lstStyle>
            <a:lvl1pPr marL="0" indent="0" algn="ctr">
              <a:lnSpc>
                <a:spcPct val="100000"/>
              </a:lnSpc>
              <a:spcBef>
                <a:spcPts val="0"/>
              </a:spcBef>
              <a:buFontTx/>
              <a:buNone/>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Text goes here</a:t>
            </a:r>
            <a:endParaRPr kumimoji="1" lang="ja-JP" altLang="en-US" dirty="0"/>
          </a:p>
        </p:txBody>
      </p:sp>
      <p:sp>
        <p:nvSpPr>
          <p:cNvPr id="29" name="Text Placeholder 5"/>
          <p:cNvSpPr>
            <a:spLocks noGrp="1"/>
          </p:cNvSpPr>
          <p:nvPr>
            <p:ph type="body" sz="quarter" idx="33" hasCustomPrompt="1"/>
          </p:nvPr>
        </p:nvSpPr>
        <p:spPr>
          <a:xfrm>
            <a:off x="9432636" y="6259968"/>
            <a:ext cx="3503016" cy="542247"/>
          </a:xfrm>
        </p:spPr>
        <p:txBody>
          <a:bodyPr anchor="ctr"/>
          <a:lstStyle>
            <a:lvl1pPr marL="0" indent="0" algn="ctr">
              <a:lnSpc>
                <a:spcPct val="100000"/>
              </a:lnSpc>
              <a:spcBef>
                <a:spcPts val="0"/>
              </a:spcBef>
              <a:buFontTx/>
              <a:buNone/>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Text goes here</a:t>
            </a:r>
            <a:endParaRPr kumimoji="1" lang="ja-JP" altLang="en-US" dirty="0"/>
          </a:p>
        </p:txBody>
      </p:sp>
      <p:sp>
        <p:nvSpPr>
          <p:cNvPr id="30" name="Text Placeholder 5"/>
          <p:cNvSpPr>
            <a:spLocks noGrp="1"/>
          </p:cNvSpPr>
          <p:nvPr>
            <p:ph type="body" sz="quarter" idx="34" hasCustomPrompt="1"/>
          </p:nvPr>
        </p:nvSpPr>
        <p:spPr>
          <a:xfrm>
            <a:off x="9432636" y="7188984"/>
            <a:ext cx="3503016" cy="542247"/>
          </a:xfrm>
        </p:spPr>
        <p:txBody>
          <a:bodyPr anchor="ctr"/>
          <a:lstStyle>
            <a:lvl1pPr marL="0" indent="0" algn="ctr">
              <a:lnSpc>
                <a:spcPct val="100000"/>
              </a:lnSpc>
              <a:spcBef>
                <a:spcPts val="0"/>
              </a:spcBef>
              <a:buFontTx/>
              <a:buNone/>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Text goes here</a:t>
            </a:r>
            <a:endParaRPr kumimoji="1" lang="ja-JP" altLang="en-US" dirty="0"/>
          </a:p>
        </p:txBody>
      </p:sp>
      <p:sp>
        <p:nvSpPr>
          <p:cNvPr id="31" name="Text Placeholder 5"/>
          <p:cNvSpPr>
            <a:spLocks noGrp="1"/>
          </p:cNvSpPr>
          <p:nvPr>
            <p:ph type="body" sz="quarter" idx="35" hasCustomPrompt="1"/>
          </p:nvPr>
        </p:nvSpPr>
        <p:spPr>
          <a:xfrm>
            <a:off x="13082155" y="3449429"/>
            <a:ext cx="3503016" cy="542247"/>
          </a:xfrm>
        </p:spPr>
        <p:txBody>
          <a:bodyPr anchor="ctr"/>
          <a:lstStyle>
            <a:lvl1pPr marL="0" indent="0" algn="ctr">
              <a:lnSpc>
                <a:spcPct val="100000"/>
              </a:lnSpc>
              <a:spcBef>
                <a:spcPts val="0"/>
              </a:spcBef>
              <a:buFontTx/>
              <a:buNone/>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Text goes here</a:t>
            </a:r>
            <a:endParaRPr kumimoji="1" lang="ja-JP" altLang="en-US" dirty="0"/>
          </a:p>
        </p:txBody>
      </p:sp>
      <p:sp>
        <p:nvSpPr>
          <p:cNvPr id="32" name="Text Placeholder 5"/>
          <p:cNvSpPr>
            <a:spLocks noGrp="1"/>
          </p:cNvSpPr>
          <p:nvPr>
            <p:ph type="body" sz="quarter" idx="36" hasCustomPrompt="1"/>
          </p:nvPr>
        </p:nvSpPr>
        <p:spPr>
          <a:xfrm>
            <a:off x="13082155" y="4376547"/>
            <a:ext cx="3503016" cy="542247"/>
          </a:xfrm>
        </p:spPr>
        <p:txBody>
          <a:bodyPr anchor="ctr"/>
          <a:lstStyle>
            <a:lvl1pPr marL="0" indent="0" algn="ctr">
              <a:lnSpc>
                <a:spcPct val="100000"/>
              </a:lnSpc>
              <a:spcBef>
                <a:spcPts val="0"/>
              </a:spcBef>
              <a:buFontTx/>
              <a:buNone/>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Text goes here</a:t>
            </a:r>
            <a:endParaRPr kumimoji="1" lang="ja-JP" altLang="en-US" dirty="0"/>
          </a:p>
        </p:txBody>
      </p:sp>
      <p:sp>
        <p:nvSpPr>
          <p:cNvPr id="33" name="Text Placeholder 5"/>
          <p:cNvSpPr>
            <a:spLocks noGrp="1"/>
          </p:cNvSpPr>
          <p:nvPr>
            <p:ph type="body" sz="quarter" idx="37" hasCustomPrompt="1"/>
          </p:nvPr>
        </p:nvSpPr>
        <p:spPr>
          <a:xfrm>
            <a:off x="13082155" y="5330674"/>
            <a:ext cx="3503016" cy="542247"/>
          </a:xfrm>
        </p:spPr>
        <p:txBody>
          <a:bodyPr anchor="ctr"/>
          <a:lstStyle>
            <a:lvl1pPr marL="0" indent="0" algn="ctr">
              <a:lnSpc>
                <a:spcPct val="100000"/>
              </a:lnSpc>
              <a:spcBef>
                <a:spcPts val="0"/>
              </a:spcBef>
              <a:buFontTx/>
              <a:buNone/>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Text goes here</a:t>
            </a:r>
            <a:endParaRPr kumimoji="1" lang="ja-JP" altLang="en-US" dirty="0"/>
          </a:p>
        </p:txBody>
      </p:sp>
      <p:sp>
        <p:nvSpPr>
          <p:cNvPr id="34" name="Text Placeholder 5"/>
          <p:cNvSpPr>
            <a:spLocks noGrp="1"/>
          </p:cNvSpPr>
          <p:nvPr>
            <p:ph type="body" sz="quarter" idx="38" hasCustomPrompt="1"/>
          </p:nvPr>
        </p:nvSpPr>
        <p:spPr>
          <a:xfrm>
            <a:off x="13082155" y="6259968"/>
            <a:ext cx="3503016" cy="542247"/>
          </a:xfrm>
        </p:spPr>
        <p:txBody>
          <a:bodyPr anchor="ctr"/>
          <a:lstStyle>
            <a:lvl1pPr marL="0" indent="0" algn="ctr">
              <a:lnSpc>
                <a:spcPct val="100000"/>
              </a:lnSpc>
              <a:spcBef>
                <a:spcPts val="0"/>
              </a:spcBef>
              <a:buFontTx/>
              <a:buNone/>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Text goes here</a:t>
            </a:r>
            <a:endParaRPr kumimoji="1" lang="ja-JP" altLang="en-US" dirty="0"/>
          </a:p>
        </p:txBody>
      </p:sp>
      <p:sp>
        <p:nvSpPr>
          <p:cNvPr id="35" name="Text Placeholder 5"/>
          <p:cNvSpPr>
            <a:spLocks noGrp="1"/>
          </p:cNvSpPr>
          <p:nvPr>
            <p:ph type="body" sz="quarter" idx="39" hasCustomPrompt="1"/>
          </p:nvPr>
        </p:nvSpPr>
        <p:spPr>
          <a:xfrm>
            <a:off x="13082155" y="7188984"/>
            <a:ext cx="3503016" cy="542247"/>
          </a:xfrm>
        </p:spPr>
        <p:txBody>
          <a:bodyPr anchor="ctr"/>
          <a:lstStyle>
            <a:lvl1pPr marL="0" indent="0" algn="ctr">
              <a:lnSpc>
                <a:spcPct val="100000"/>
              </a:lnSpc>
              <a:spcBef>
                <a:spcPts val="0"/>
              </a:spcBef>
              <a:buFontTx/>
              <a:buNone/>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Text goes here</a:t>
            </a:r>
            <a:endParaRPr kumimoji="1" lang="ja-JP" altLang="en-US" dirty="0"/>
          </a:p>
        </p:txBody>
      </p:sp>
      <p:cxnSp>
        <p:nvCxnSpPr>
          <p:cNvPr id="40" name="Straight Connector 39"/>
          <p:cNvCxnSpPr/>
          <p:nvPr userDrawn="1"/>
        </p:nvCxnSpPr>
        <p:spPr>
          <a:xfrm>
            <a:off x="1517651" y="5141913"/>
            <a:ext cx="4997449" cy="0"/>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41" name="Title 1"/>
          <p:cNvSpPr>
            <a:spLocks noGrp="1"/>
          </p:cNvSpPr>
          <p:nvPr>
            <p:ph type="title" hasCustomPrompt="1"/>
          </p:nvPr>
        </p:nvSpPr>
        <p:spPr>
          <a:xfrm>
            <a:off x="1403351" y="1398589"/>
            <a:ext cx="4385142" cy="3648420"/>
          </a:xfrm>
        </p:spPr>
        <p:txBody>
          <a:bodyPr anchor="b"/>
          <a:lstStyle>
            <a:lvl1pPr algn="l">
              <a:defRPr/>
            </a:lvl1pPr>
          </a:lstStyle>
          <a:p>
            <a:r>
              <a:rPr kumimoji="1" lang="en-US" altLang="ja-JP" dirty="0"/>
              <a:t>Slide title</a:t>
            </a:r>
            <a:br>
              <a:rPr kumimoji="1" lang="en-US" altLang="ja-JP" dirty="0"/>
            </a:br>
            <a:r>
              <a:rPr kumimoji="1" lang="en-US" altLang="ja-JP" dirty="0"/>
              <a:t>goes here</a:t>
            </a:r>
            <a:endParaRPr kumimoji="1" lang="ja-JP" altLang="en-US" dirty="0"/>
          </a:p>
        </p:txBody>
      </p:sp>
      <p:sp>
        <p:nvSpPr>
          <p:cNvPr id="42" name="Text Placeholder 5"/>
          <p:cNvSpPr>
            <a:spLocks noGrp="1"/>
          </p:cNvSpPr>
          <p:nvPr>
            <p:ph type="body" sz="quarter" idx="12" hasCustomPrompt="1"/>
          </p:nvPr>
        </p:nvSpPr>
        <p:spPr>
          <a:xfrm>
            <a:off x="1422400" y="5360988"/>
            <a:ext cx="4368800" cy="3022600"/>
          </a:xfrm>
        </p:spPr>
        <p:txBody>
          <a:bodyPr anchor="t"/>
          <a:lstStyle>
            <a:lvl1pPr marL="0" indent="0" algn="just">
              <a:spcBef>
                <a:spcPts val="0"/>
              </a:spcBef>
              <a:buFontTx/>
              <a:buNone/>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3762618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anim calcmode="lin" valueType="num">
                                      <p:cBhvr additive="base">
                                        <p:cTn id="7" dur="1000" fill="hold"/>
                                        <p:tgtEl>
                                          <p:spTgt spid="1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1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19">
                                            <p:txEl>
                                              <p:pRg st="0" end="0"/>
                                            </p:txEl>
                                          </p:spTgt>
                                        </p:tgtEl>
                                        <p:attrNameLst>
                                          <p:attrName>style.visibility</p:attrName>
                                        </p:attrNameLst>
                                      </p:cBhvr>
                                      <p:to>
                                        <p:strVal val="visible"/>
                                      </p:to>
                                    </p:set>
                                    <p:anim calcmode="lin" valueType="num">
                                      <p:cBhvr additive="base">
                                        <p:cTn id="11" dur="1000" fill="hold"/>
                                        <p:tgtEl>
                                          <p:spTgt spid="19">
                                            <p:txEl>
                                              <p:pRg st="0" end="0"/>
                                            </p:txEl>
                                          </p:spTgt>
                                        </p:tgtEl>
                                        <p:attrNameLst>
                                          <p:attrName>ppt_x</p:attrName>
                                        </p:attrNameLst>
                                      </p:cBhvr>
                                      <p:tavLst>
                                        <p:tav tm="0">
                                          <p:val>
                                            <p:strVal val="#ppt_x"/>
                                          </p:val>
                                        </p:tav>
                                        <p:tav tm="100000">
                                          <p:val>
                                            <p:strVal val="#ppt_x"/>
                                          </p:val>
                                        </p:tav>
                                      </p:tavLst>
                                    </p:anim>
                                    <p:anim calcmode="lin" valueType="num">
                                      <p:cBhvr additive="base">
                                        <p:cTn id="12" dur="1000" fill="hold"/>
                                        <p:tgtEl>
                                          <p:spTgt spid="19">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0"/>
                                  </p:stCondLst>
                                  <p:childTnLst>
                                    <p:set>
                                      <p:cBhvr>
                                        <p:cTn id="14" dur="1" fill="hold">
                                          <p:stCondLst>
                                            <p:cond delay="0"/>
                                          </p:stCondLst>
                                        </p:cTn>
                                        <p:tgtEl>
                                          <p:spTgt spid="20">
                                            <p:txEl>
                                              <p:pRg st="0" end="0"/>
                                            </p:txEl>
                                          </p:spTgt>
                                        </p:tgtEl>
                                        <p:attrNameLst>
                                          <p:attrName>style.visibility</p:attrName>
                                        </p:attrNameLst>
                                      </p:cBhvr>
                                      <p:to>
                                        <p:strVal val="visible"/>
                                      </p:to>
                                    </p:set>
                                    <p:anim calcmode="lin" valueType="num">
                                      <p:cBhvr additive="base">
                                        <p:cTn id="15" dur="1000" fill="hold"/>
                                        <p:tgtEl>
                                          <p:spTgt spid="20">
                                            <p:txEl>
                                              <p:pRg st="0" end="0"/>
                                            </p:txEl>
                                          </p:spTgt>
                                        </p:tgtEl>
                                        <p:attrNameLst>
                                          <p:attrName>ppt_x</p:attrName>
                                        </p:attrNameLst>
                                      </p:cBhvr>
                                      <p:tavLst>
                                        <p:tav tm="0">
                                          <p:val>
                                            <p:strVal val="#ppt_x"/>
                                          </p:val>
                                        </p:tav>
                                        <p:tav tm="100000">
                                          <p:val>
                                            <p:strVal val="#ppt_x"/>
                                          </p:val>
                                        </p:tav>
                                      </p:tavLst>
                                    </p:anim>
                                    <p:anim calcmode="lin" valueType="num">
                                      <p:cBhvr additive="base">
                                        <p:cTn id="16" dur="1000" fill="hold"/>
                                        <p:tgtEl>
                                          <p:spTgt spid="20">
                                            <p:txEl>
                                              <p:pRg st="0" end="0"/>
                                            </p:txEl>
                                          </p:spTgt>
                                        </p:tgtEl>
                                        <p:attrNameLst>
                                          <p:attrName>ppt_y</p:attrName>
                                        </p:attrNameLst>
                                      </p:cBhvr>
                                      <p:tavLst>
                                        <p:tav tm="0">
                                          <p:val>
                                            <p:strVal val="0-#ppt_h/2"/>
                                          </p:val>
                                        </p:tav>
                                        <p:tav tm="100000">
                                          <p:val>
                                            <p:strVal val="#ppt_y"/>
                                          </p:val>
                                        </p:tav>
                                      </p:tavLst>
                                    </p:anim>
                                  </p:childTnLst>
                                </p:cTn>
                              </p:par>
                              <p:par>
                                <p:cTn id="17" presetID="2" presetClass="entr" presetSubtype="1" decel="100000" fill="hold" grpId="0" nodeType="withEffect">
                                  <p:stCondLst>
                                    <p:cond delay="0"/>
                                  </p:stCondLst>
                                  <p:childTnLst>
                                    <p:set>
                                      <p:cBhvr>
                                        <p:cTn id="18" dur="1" fill="hold">
                                          <p:stCondLst>
                                            <p:cond delay="0"/>
                                          </p:stCondLst>
                                        </p:cTn>
                                        <p:tgtEl>
                                          <p:spTgt spid="21">
                                            <p:txEl>
                                              <p:pRg st="0" end="0"/>
                                            </p:txEl>
                                          </p:spTgt>
                                        </p:tgtEl>
                                        <p:attrNameLst>
                                          <p:attrName>style.visibility</p:attrName>
                                        </p:attrNameLst>
                                      </p:cBhvr>
                                      <p:to>
                                        <p:strVal val="visible"/>
                                      </p:to>
                                    </p:set>
                                    <p:anim calcmode="lin" valueType="num">
                                      <p:cBhvr additive="base">
                                        <p:cTn id="19" dur="1000" fill="hold"/>
                                        <p:tgtEl>
                                          <p:spTgt spid="21">
                                            <p:txEl>
                                              <p:pRg st="0" end="0"/>
                                            </p:txEl>
                                          </p:spTgt>
                                        </p:tgtEl>
                                        <p:attrNameLst>
                                          <p:attrName>ppt_x</p:attrName>
                                        </p:attrNameLst>
                                      </p:cBhvr>
                                      <p:tavLst>
                                        <p:tav tm="0">
                                          <p:val>
                                            <p:strVal val="#ppt_x"/>
                                          </p:val>
                                        </p:tav>
                                        <p:tav tm="100000">
                                          <p:val>
                                            <p:strVal val="#ppt_x"/>
                                          </p:val>
                                        </p:tav>
                                      </p:tavLst>
                                    </p:anim>
                                    <p:anim calcmode="lin" valueType="num">
                                      <p:cBhvr additive="base">
                                        <p:cTn id="20" dur="1000" fill="hold"/>
                                        <p:tgtEl>
                                          <p:spTgt spid="21">
                                            <p:txEl>
                                              <p:pRg st="0" end="0"/>
                                            </p:txEl>
                                          </p:spTgt>
                                        </p:tgtEl>
                                        <p:attrNameLst>
                                          <p:attrName>ppt_y</p:attrName>
                                        </p:attrNameLst>
                                      </p:cBhvr>
                                      <p:tavLst>
                                        <p:tav tm="0">
                                          <p:val>
                                            <p:strVal val="0-#ppt_h/2"/>
                                          </p:val>
                                        </p:tav>
                                        <p:tav tm="100000">
                                          <p:val>
                                            <p:strVal val="#ppt_y"/>
                                          </p:val>
                                        </p:tav>
                                      </p:tavLst>
                                    </p:anim>
                                  </p:childTnLst>
                                </p:cTn>
                              </p:par>
                              <p:par>
                                <p:cTn id="21" presetID="2" presetClass="entr" presetSubtype="1" decel="100000" fill="hold" grpId="0" nodeType="withEffect">
                                  <p:stCondLst>
                                    <p:cond delay="0"/>
                                  </p:stCondLst>
                                  <p:childTnLst>
                                    <p:set>
                                      <p:cBhvr>
                                        <p:cTn id="22" dur="1" fill="hold">
                                          <p:stCondLst>
                                            <p:cond delay="0"/>
                                          </p:stCondLst>
                                        </p:cTn>
                                        <p:tgtEl>
                                          <p:spTgt spid="22">
                                            <p:txEl>
                                              <p:pRg st="0" end="0"/>
                                            </p:txEl>
                                          </p:spTgt>
                                        </p:tgtEl>
                                        <p:attrNameLst>
                                          <p:attrName>style.visibility</p:attrName>
                                        </p:attrNameLst>
                                      </p:cBhvr>
                                      <p:to>
                                        <p:strVal val="visible"/>
                                      </p:to>
                                    </p:set>
                                    <p:anim calcmode="lin" valueType="num">
                                      <p:cBhvr additive="base">
                                        <p:cTn id="23" dur="1000" fill="hold"/>
                                        <p:tgtEl>
                                          <p:spTgt spid="22">
                                            <p:txEl>
                                              <p:pRg st="0" end="0"/>
                                            </p:txEl>
                                          </p:spTgt>
                                        </p:tgtEl>
                                        <p:attrNameLst>
                                          <p:attrName>ppt_x</p:attrName>
                                        </p:attrNameLst>
                                      </p:cBhvr>
                                      <p:tavLst>
                                        <p:tav tm="0">
                                          <p:val>
                                            <p:strVal val="#ppt_x"/>
                                          </p:val>
                                        </p:tav>
                                        <p:tav tm="100000">
                                          <p:val>
                                            <p:strVal val="#ppt_x"/>
                                          </p:val>
                                        </p:tav>
                                      </p:tavLst>
                                    </p:anim>
                                    <p:anim calcmode="lin" valueType="num">
                                      <p:cBhvr additive="base">
                                        <p:cTn id="24" dur="1000" fill="hold"/>
                                        <p:tgtEl>
                                          <p:spTgt spid="22">
                                            <p:txEl>
                                              <p:pRg st="0" end="0"/>
                                            </p:txEl>
                                          </p:spTgt>
                                        </p:tgtEl>
                                        <p:attrNameLst>
                                          <p:attrName>ppt_y</p:attrName>
                                        </p:attrNameLst>
                                      </p:cBhvr>
                                      <p:tavLst>
                                        <p:tav tm="0">
                                          <p:val>
                                            <p:strVal val="0-#ppt_h/2"/>
                                          </p:val>
                                        </p:tav>
                                        <p:tav tm="100000">
                                          <p:val>
                                            <p:strVal val="#ppt_y"/>
                                          </p:val>
                                        </p:tav>
                                      </p:tavLst>
                                    </p:anim>
                                  </p:childTnLst>
                                </p:cTn>
                              </p:par>
                              <p:par>
                                <p:cTn id="25" presetID="2" presetClass="entr" presetSubtype="1" decel="100000" fill="hold" grpId="0" nodeType="withEffect">
                                  <p:stCondLst>
                                    <p:cond delay="0"/>
                                  </p:stCondLst>
                                  <p:childTnLst>
                                    <p:set>
                                      <p:cBhvr>
                                        <p:cTn id="26" dur="1" fill="hold">
                                          <p:stCondLst>
                                            <p:cond delay="0"/>
                                          </p:stCondLst>
                                        </p:cTn>
                                        <p:tgtEl>
                                          <p:spTgt spid="23">
                                            <p:txEl>
                                              <p:pRg st="0" end="0"/>
                                            </p:txEl>
                                          </p:spTgt>
                                        </p:tgtEl>
                                        <p:attrNameLst>
                                          <p:attrName>style.visibility</p:attrName>
                                        </p:attrNameLst>
                                      </p:cBhvr>
                                      <p:to>
                                        <p:strVal val="visible"/>
                                      </p:to>
                                    </p:set>
                                    <p:anim calcmode="lin" valueType="num">
                                      <p:cBhvr additive="base">
                                        <p:cTn id="27" dur="1000" fill="hold"/>
                                        <p:tgtEl>
                                          <p:spTgt spid="23">
                                            <p:txEl>
                                              <p:pRg st="0" end="0"/>
                                            </p:txEl>
                                          </p:spTgt>
                                        </p:tgtEl>
                                        <p:attrNameLst>
                                          <p:attrName>ppt_x</p:attrName>
                                        </p:attrNameLst>
                                      </p:cBhvr>
                                      <p:tavLst>
                                        <p:tav tm="0">
                                          <p:val>
                                            <p:strVal val="#ppt_x"/>
                                          </p:val>
                                        </p:tav>
                                        <p:tav tm="100000">
                                          <p:val>
                                            <p:strVal val="#ppt_x"/>
                                          </p:val>
                                        </p:tav>
                                      </p:tavLst>
                                    </p:anim>
                                    <p:anim calcmode="lin" valueType="num">
                                      <p:cBhvr additive="base">
                                        <p:cTn id="28" dur="1000" fill="hold"/>
                                        <p:tgtEl>
                                          <p:spTgt spid="23">
                                            <p:txEl>
                                              <p:pRg st="0" end="0"/>
                                            </p:txEl>
                                          </p:spTgt>
                                        </p:tgtEl>
                                        <p:attrNameLst>
                                          <p:attrName>ppt_y</p:attrName>
                                        </p:attrNameLst>
                                      </p:cBhvr>
                                      <p:tavLst>
                                        <p:tav tm="0">
                                          <p:val>
                                            <p:strVal val="0-#ppt_h/2"/>
                                          </p:val>
                                        </p:tav>
                                        <p:tav tm="100000">
                                          <p:val>
                                            <p:strVal val="#ppt_y"/>
                                          </p:val>
                                        </p:tav>
                                      </p:tavLst>
                                    </p:anim>
                                  </p:childTnLst>
                                </p:cTn>
                              </p:par>
                              <p:par>
                                <p:cTn id="29" presetID="2" presetClass="entr" presetSubtype="1" decel="100000" fill="hold" grpId="0" nodeType="withEffect">
                                  <p:stCondLst>
                                    <p:cond delay="0"/>
                                  </p:stCondLst>
                                  <p:childTnLst>
                                    <p:set>
                                      <p:cBhvr>
                                        <p:cTn id="30" dur="1" fill="hold">
                                          <p:stCondLst>
                                            <p:cond delay="0"/>
                                          </p:stCondLst>
                                        </p:cTn>
                                        <p:tgtEl>
                                          <p:spTgt spid="24">
                                            <p:txEl>
                                              <p:pRg st="0" end="0"/>
                                            </p:txEl>
                                          </p:spTgt>
                                        </p:tgtEl>
                                        <p:attrNameLst>
                                          <p:attrName>style.visibility</p:attrName>
                                        </p:attrNameLst>
                                      </p:cBhvr>
                                      <p:to>
                                        <p:strVal val="visible"/>
                                      </p:to>
                                    </p:set>
                                    <p:anim calcmode="lin" valueType="num">
                                      <p:cBhvr additive="base">
                                        <p:cTn id="31" dur="1000" fill="hold"/>
                                        <p:tgtEl>
                                          <p:spTgt spid="24">
                                            <p:txEl>
                                              <p:pRg st="0" end="0"/>
                                            </p:txEl>
                                          </p:spTgt>
                                        </p:tgtEl>
                                        <p:attrNameLst>
                                          <p:attrName>ppt_x</p:attrName>
                                        </p:attrNameLst>
                                      </p:cBhvr>
                                      <p:tavLst>
                                        <p:tav tm="0">
                                          <p:val>
                                            <p:strVal val="#ppt_x"/>
                                          </p:val>
                                        </p:tav>
                                        <p:tav tm="100000">
                                          <p:val>
                                            <p:strVal val="#ppt_x"/>
                                          </p:val>
                                        </p:tav>
                                      </p:tavLst>
                                    </p:anim>
                                    <p:anim calcmode="lin" valueType="num">
                                      <p:cBhvr additive="base">
                                        <p:cTn id="32" dur="1000" fill="hold"/>
                                        <p:tgtEl>
                                          <p:spTgt spid="24">
                                            <p:txEl>
                                              <p:pRg st="0" end="0"/>
                                            </p:txEl>
                                          </p:spTgt>
                                        </p:tgtEl>
                                        <p:attrNameLst>
                                          <p:attrName>ppt_y</p:attrName>
                                        </p:attrNameLst>
                                      </p:cBhvr>
                                      <p:tavLst>
                                        <p:tav tm="0">
                                          <p:val>
                                            <p:strVal val="0-#ppt_h/2"/>
                                          </p:val>
                                        </p:tav>
                                        <p:tav tm="100000">
                                          <p:val>
                                            <p:strVal val="#ppt_y"/>
                                          </p:val>
                                        </p:tav>
                                      </p:tavLst>
                                    </p:anim>
                                  </p:childTnLst>
                                </p:cTn>
                              </p:par>
                              <p:par>
                                <p:cTn id="33" presetID="2" presetClass="entr" presetSubtype="1" decel="100000" fill="hold" grpId="0" nodeType="withEffect">
                                  <p:stCondLst>
                                    <p:cond delay="0"/>
                                  </p:stCondLst>
                                  <p:childTnLst>
                                    <p:set>
                                      <p:cBhvr>
                                        <p:cTn id="34" dur="1" fill="hold">
                                          <p:stCondLst>
                                            <p:cond delay="0"/>
                                          </p:stCondLst>
                                        </p:cTn>
                                        <p:tgtEl>
                                          <p:spTgt spid="25">
                                            <p:txEl>
                                              <p:pRg st="0" end="0"/>
                                            </p:txEl>
                                          </p:spTgt>
                                        </p:tgtEl>
                                        <p:attrNameLst>
                                          <p:attrName>style.visibility</p:attrName>
                                        </p:attrNameLst>
                                      </p:cBhvr>
                                      <p:to>
                                        <p:strVal val="visible"/>
                                      </p:to>
                                    </p:set>
                                    <p:anim calcmode="lin" valueType="num">
                                      <p:cBhvr additive="base">
                                        <p:cTn id="35" dur="1000" fill="hold"/>
                                        <p:tgtEl>
                                          <p:spTgt spid="25">
                                            <p:txEl>
                                              <p:pRg st="0" end="0"/>
                                            </p:txEl>
                                          </p:spTgt>
                                        </p:tgtEl>
                                        <p:attrNameLst>
                                          <p:attrName>ppt_x</p:attrName>
                                        </p:attrNameLst>
                                      </p:cBhvr>
                                      <p:tavLst>
                                        <p:tav tm="0">
                                          <p:val>
                                            <p:strVal val="#ppt_x"/>
                                          </p:val>
                                        </p:tav>
                                        <p:tav tm="100000">
                                          <p:val>
                                            <p:strVal val="#ppt_x"/>
                                          </p:val>
                                        </p:tav>
                                      </p:tavLst>
                                    </p:anim>
                                    <p:anim calcmode="lin" valueType="num">
                                      <p:cBhvr additive="base">
                                        <p:cTn id="36" dur="1000" fill="hold"/>
                                        <p:tgtEl>
                                          <p:spTgt spid="25">
                                            <p:txEl>
                                              <p:pRg st="0" end="0"/>
                                            </p:txEl>
                                          </p:spTgt>
                                        </p:tgtEl>
                                        <p:attrNameLst>
                                          <p:attrName>ppt_y</p:attrName>
                                        </p:attrNameLst>
                                      </p:cBhvr>
                                      <p:tavLst>
                                        <p:tav tm="0">
                                          <p:val>
                                            <p:strVal val="0-#ppt_h/2"/>
                                          </p:val>
                                        </p:tav>
                                        <p:tav tm="100000">
                                          <p:val>
                                            <p:strVal val="#ppt_y"/>
                                          </p:val>
                                        </p:tav>
                                      </p:tavLst>
                                    </p:anim>
                                  </p:childTnLst>
                                </p:cTn>
                              </p:par>
                              <p:par>
                                <p:cTn id="37" presetID="2" presetClass="entr" presetSubtype="1" decel="100000" fill="hold" grpId="0" nodeType="withEffect">
                                  <p:stCondLst>
                                    <p:cond delay="0"/>
                                  </p:stCondLst>
                                  <p:childTnLst>
                                    <p:set>
                                      <p:cBhvr>
                                        <p:cTn id="38" dur="1" fill="hold">
                                          <p:stCondLst>
                                            <p:cond delay="0"/>
                                          </p:stCondLst>
                                        </p:cTn>
                                        <p:tgtEl>
                                          <p:spTgt spid="10"/>
                                        </p:tgtEl>
                                        <p:attrNameLst>
                                          <p:attrName>style.visibility</p:attrName>
                                        </p:attrNameLst>
                                      </p:cBhvr>
                                      <p:to>
                                        <p:strVal val="visible"/>
                                      </p:to>
                                    </p:set>
                                    <p:anim calcmode="lin" valueType="num">
                                      <p:cBhvr additive="base">
                                        <p:cTn id="39" dur="1000" fill="hold"/>
                                        <p:tgtEl>
                                          <p:spTgt spid="10"/>
                                        </p:tgtEl>
                                        <p:attrNameLst>
                                          <p:attrName>ppt_x</p:attrName>
                                        </p:attrNameLst>
                                      </p:cBhvr>
                                      <p:tavLst>
                                        <p:tav tm="0">
                                          <p:val>
                                            <p:strVal val="#ppt_x"/>
                                          </p:val>
                                        </p:tav>
                                        <p:tav tm="100000">
                                          <p:val>
                                            <p:strVal val="#ppt_x"/>
                                          </p:val>
                                        </p:tav>
                                      </p:tavLst>
                                    </p:anim>
                                    <p:anim calcmode="lin" valueType="num">
                                      <p:cBhvr additive="base">
                                        <p:cTn id="40" dur="1000" fill="hold"/>
                                        <p:tgtEl>
                                          <p:spTgt spid="10"/>
                                        </p:tgtEl>
                                        <p:attrNameLst>
                                          <p:attrName>ppt_y</p:attrName>
                                        </p:attrNameLst>
                                      </p:cBhvr>
                                      <p:tavLst>
                                        <p:tav tm="0">
                                          <p:val>
                                            <p:strVal val="0-#ppt_h/2"/>
                                          </p:val>
                                        </p:tav>
                                        <p:tav tm="100000">
                                          <p:val>
                                            <p:strVal val="#ppt_y"/>
                                          </p:val>
                                        </p:tav>
                                      </p:tavLst>
                                    </p:anim>
                                  </p:childTnLst>
                                </p:cTn>
                              </p:par>
                              <p:par>
                                <p:cTn id="41" presetID="2" presetClass="entr" presetSubtype="1" decel="100000" fill="hold" grpId="0" nodeType="withEffect">
                                  <p:stCondLst>
                                    <p:cond delay="0"/>
                                  </p:stCondLst>
                                  <p:childTnLst>
                                    <p:set>
                                      <p:cBhvr>
                                        <p:cTn id="42" dur="1" fill="hold">
                                          <p:stCondLst>
                                            <p:cond delay="0"/>
                                          </p:stCondLst>
                                        </p:cTn>
                                        <p:tgtEl>
                                          <p:spTgt spid="11"/>
                                        </p:tgtEl>
                                        <p:attrNameLst>
                                          <p:attrName>style.visibility</p:attrName>
                                        </p:attrNameLst>
                                      </p:cBhvr>
                                      <p:to>
                                        <p:strVal val="visible"/>
                                      </p:to>
                                    </p:set>
                                    <p:anim calcmode="lin" valueType="num">
                                      <p:cBhvr additive="base">
                                        <p:cTn id="43" dur="1000" fill="hold"/>
                                        <p:tgtEl>
                                          <p:spTgt spid="11"/>
                                        </p:tgtEl>
                                        <p:attrNameLst>
                                          <p:attrName>ppt_x</p:attrName>
                                        </p:attrNameLst>
                                      </p:cBhvr>
                                      <p:tavLst>
                                        <p:tav tm="0">
                                          <p:val>
                                            <p:strVal val="#ppt_x"/>
                                          </p:val>
                                        </p:tav>
                                        <p:tav tm="100000">
                                          <p:val>
                                            <p:strVal val="#ppt_x"/>
                                          </p:val>
                                        </p:tav>
                                      </p:tavLst>
                                    </p:anim>
                                    <p:anim calcmode="lin" valueType="num">
                                      <p:cBhvr additive="base">
                                        <p:cTn id="44" dur="1000" fill="hold"/>
                                        <p:tgtEl>
                                          <p:spTgt spid="11"/>
                                        </p:tgtEl>
                                        <p:attrNameLst>
                                          <p:attrName>ppt_y</p:attrName>
                                        </p:attrNameLst>
                                      </p:cBhvr>
                                      <p:tavLst>
                                        <p:tav tm="0">
                                          <p:val>
                                            <p:strVal val="0-#ppt_h/2"/>
                                          </p:val>
                                        </p:tav>
                                        <p:tav tm="100000">
                                          <p:val>
                                            <p:strVal val="#ppt_y"/>
                                          </p:val>
                                        </p:tav>
                                      </p:tavLst>
                                    </p:anim>
                                  </p:childTnLst>
                                </p:cTn>
                              </p:par>
                              <p:par>
                                <p:cTn id="45" presetID="2" presetClass="entr" presetSubtype="1" decel="100000" fill="hold" grpId="0" nodeType="withEffect">
                                  <p:stCondLst>
                                    <p:cond delay="0"/>
                                  </p:stCondLst>
                                  <p:childTnLst>
                                    <p:set>
                                      <p:cBhvr>
                                        <p:cTn id="46" dur="1" fill="hold">
                                          <p:stCondLst>
                                            <p:cond delay="0"/>
                                          </p:stCondLst>
                                        </p:cTn>
                                        <p:tgtEl>
                                          <p:spTgt spid="12"/>
                                        </p:tgtEl>
                                        <p:attrNameLst>
                                          <p:attrName>style.visibility</p:attrName>
                                        </p:attrNameLst>
                                      </p:cBhvr>
                                      <p:to>
                                        <p:strVal val="visible"/>
                                      </p:to>
                                    </p:set>
                                    <p:anim calcmode="lin" valueType="num">
                                      <p:cBhvr additive="base">
                                        <p:cTn id="47" dur="1000" fill="hold"/>
                                        <p:tgtEl>
                                          <p:spTgt spid="12"/>
                                        </p:tgtEl>
                                        <p:attrNameLst>
                                          <p:attrName>ppt_x</p:attrName>
                                        </p:attrNameLst>
                                      </p:cBhvr>
                                      <p:tavLst>
                                        <p:tav tm="0">
                                          <p:val>
                                            <p:strVal val="#ppt_x"/>
                                          </p:val>
                                        </p:tav>
                                        <p:tav tm="100000">
                                          <p:val>
                                            <p:strVal val="#ppt_x"/>
                                          </p:val>
                                        </p:tav>
                                      </p:tavLst>
                                    </p:anim>
                                    <p:anim calcmode="lin" valueType="num">
                                      <p:cBhvr additive="base">
                                        <p:cTn id="48" dur="1000" fill="hold"/>
                                        <p:tgtEl>
                                          <p:spTgt spid="12"/>
                                        </p:tgtEl>
                                        <p:attrNameLst>
                                          <p:attrName>ppt_y</p:attrName>
                                        </p:attrNameLst>
                                      </p:cBhvr>
                                      <p:tavLst>
                                        <p:tav tm="0">
                                          <p:val>
                                            <p:strVal val="0-#ppt_h/2"/>
                                          </p:val>
                                        </p:tav>
                                        <p:tav tm="100000">
                                          <p:val>
                                            <p:strVal val="#ppt_y"/>
                                          </p:val>
                                        </p:tav>
                                      </p:tavLst>
                                    </p:anim>
                                  </p:childTnLst>
                                </p:cTn>
                              </p:par>
                              <p:par>
                                <p:cTn id="49" presetID="2" presetClass="entr" presetSubtype="1" decel="100000" fill="hold" grpId="0" nodeType="withEffect">
                                  <p:stCondLst>
                                    <p:cond delay="0"/>
                                  </p:stCondLst>
                                  <p:childTnLst>
                                    <p:set>
                                      <p:cBhvr>
                                        <p:cTn id="50" dur="1" fill="hold">
                                          <p:stCondLst>
                                            <p:cond delay="0"/>
                                          </p:stCondLst>
                                        </p:cTn>
                                        <p:tgtEl>
                                          <p:spTgt spid="13"/>
                                        </p:tgtEl>
                                        <p:attrNameLst>
                                          <p:attrName>style.visibility</p:attrName>
                                        </p:attrNameLst>
                                      </p:cBhvr>
                                      <p:to>
                                        <p:strVal val="visible"/>
                                      </p:to>
                                    </p:set>
                                    <p:anim calcmode="lin" valueType="num">
                                      <p:cBhvr additive="base">
                                        <p:cTn id="51" dur="1000" fill="hold"/>
                                        <p:tgtEl>
                                          <p:spTgt spid="13"/>
                                        </p:tgtEl>
                                        <p:attrNameLst>
                                          <p:attrName>ppt_x</p:attrName>
                                        </p:attrNameLst>
                                      </p:cBhvr>
                                      <p:tavLst>
                                        <p:tav tm="0">
                                          <p:val>
                                            <p:strVal val="#ppt_x"/>
                                          </p:val>
                                        </p:tav>
                                        <p:tav tm="100000">
                                          <p:val>
                                            <p:strVal val="#ppt_x"/>
                                          </p:val>
                                        </p:tav>
                                      </p:tavLst>
                                    </p:anim>
                                    <p:anim calcmode="lin" valueType="num">
                                      <p:cBhvr additive="base">
                                        <p:cTn id="52" dur="1000" fill="hold"/>
                                        <p:tgtEl>
                                          <p:spTgt spid="13"/>
                                        </p:tgtEl>
                                        <p:attrNameLst>
                                          <p:attrName>ppt_y</p:attrName>
                                        </p:attrNameLst>
                                      </p:cBhvr>
                                      <p:tavLst>
                                        <p:tav tm="0">
                                          <p:val>
                                            <p:strVal val="0-#ppt_h/2"/>
                                          </p:val>
                                        </p:tav>
                                        <p:tav tm="100000">
                                          <p:val>
                                            <p:strVal val="#ppt_y"/>
                                          </p:val>
                                        </p:tav>
                                      </p:tavLst>
                                    </p:anim>
                                  </p:childTnLst>
                                </p:cTn>
                              </p:par>
                              <p:par>
                                <p:cTn id="53" presetID="2" presetClass="entr" presetSubtype="1" decel="100000" fill="hold" grpId="0" nodeType="withEffect">
                                  <p:stCondLst>
                                    <p:cond delay="0"/>
                                  </p:stCondLst>
                                  <p:childTnLst>
                                    <p:set>
                                      <p:cBhvr>
                                        <p:cTn id="54" dur="1" fill="hold">
                                          <p:stCondLst>
                                            <p:cond delay="0"/>
                                          </p:stCondLst>
                                        </p:cTn>
                                        <p:tgtEl>
                                          <p:spTgt spid="14"/>
                                        </p:tgtEl>
                                        <p:attrNameLst>
                                          <p:attrName>style.visibility</p:attrName>
                                        </p:attrNameLst>
                                      </p:cBhvr>
                                      <p:to>
                                        <p:strVal val="visible"/>
                                      </p:to>
                                    </p:set>
                                    <p:anim calcmode="lin" valueType="num">
                                      <p:cBhvr additive="base">
                                        <p:cTn id="55" dur="1000" fill="hold"/>
                                        <p:tgtEl>
                                          <p:spTgt spid="14"/>
                                        </p:tgtEl>
                                        <p:attrNameLst>
                                          <p:attrName>ppt_x</p:attrName>
                                        </p:attrNameLst>
                                      </p:cBhvr>
                                      <p:tavLst>
                                        <p:tav tm="0">
                                          <p:val>
                                            <p:strVal val="#ppt_x"/>
                                          </p:val>
                                        </p:tav>
                                        <p:tav tm="100000">
                                          <p:val>
                                            <p:strVal val="#ppt_x"/>
                                          </p:val>
                                        </p:tav>
                                      </p:tavLst>
                                    </p:anim>
                                    <p:anim calcmode="lin" valueType="num">
                                      <p:cBhvr additive="base">
                                        <p:cTn id="56" dur="1000" fill="hold"/>
                                        <p:tgtEl>
                                          <p:spTgt spid="14"/>
                                        </p:tgtEl>
                                        <p:attrNameLst>
                                          <p:attrName>ppt_y</p:attrName>
                                        </p:attrNameLst>
                                      </p:cBhvr>
                                      <p:tavLst>
                                        <p:tav tm="0">
                                          <p:val>
                                            <p:strVal val="0-#ppt_h/2"/>
                                          </p:val>
                                        </p:tav>
                                        <p:tav tm="100000">
                                          <p:val>
                                            <p:strVal val="#ppt_y"/>
                                          </p:val>
                                        </p:tav>
                                      </p:tavLst>
                                    </p:anim>
                                  </p:childTnLst>
                                </p:cTn>
                              </p:par>
                              <p:par>
                                <p:cTn id="57" presetID="2" presetClass="entr" presetSubtype="1" decel="100000" fill="hold" grpId="0" nodeType="withEffect">
                                  <p:stCondLst>
                                    <p:cond delay="0"/>
                                  </p:stCondLst>
                                  <p:childTnLst>
                                    <p:set>
                                      <p:cBhvr>
                                        <p:cTn id="58" dur="1" fill="hold">
                                          <p:stCondLst>
                                            <p:cond delay="0"/>
                                          </p:stCondLst>
                                        </p:cTn>
                                        <p:tgtEl>
                                          <p:spTgt spid="15"/>
                                        </p:tgtEl>
                                        <p:attrNameLst>
                                          <p:attrName>style.visibility</p:attrName>
                                        </p:attrNameLst>
                                      </p:cBhvr>
                                      <p:to>
                                        <p:strVal val="visible"/>
                                      </p:to>
                                    </p:set>
                                    <p:anim calcmode="lin" valueType="num">
                                      <p:cBhvr additive="base">
                                        <p:cTn id="59" dur="1000" fill="hold"/>
                                        <p:tgtEl>
                                          <p:spTgt spid="15"/>
                                        </p:tgtEl>
                                        <p:attrNameLst>
                                          <p:attrName>ppt_x</p:attrName>
                                        </p:attrNameLst>
                                      </p:cBhvr>
                                      <p:tavLst>
                                        <p:tav tm="0">
                                          <p:val>
                                            <p:strVal val="#ppt_x"/>
                                          </p:val>
                                        </p:tav>
                                        <p:tav tm="100000">
                                          <p:val>
                                            <p:strVal val="#ppt_x"/>
                                          </p:val>
                                        </p:tav>
                                      </p:tavLst>
                                    </p:anim>
                                    <p:anim calcmode="lin" valueType="num">
                                      <p:cBhvr additive="base">
                                        <p:cTn id="60" dur="1000" fill="hold"/>
                                        <p:tgtEl>
                                          <p:spTgt spid="15"/>
                                        </p:tgtEl>
                                        <p:attrNameLst>
                                          <p:attrName>ppt_y</p:attrName>
                                        </p:attrNameLst>
                                      </p:cBhvr>
                                      <p:tavLst>
                                        <p:tav tm="0">
                                          <p:val>
                                            <p:strVal val="0-#ppt_h/2"/>
                                          </p:val>
                                        </p:tav>
                                        <p:tav tm="100000">
                                          <p:val>
                                            <p:strVal val="#ppt_y"/>
                                          </p:val>
                                        </p:tav>
                                      </p:tavLst>
                                    </p:anim>
                                  </p:childTnLst>
                                </p:cTn>
                              </p:par>
                              <p:par>
                                <p:cTn id="61" presetID="2" presetClass="entr" presetSubtype="1" decel="100000" fill="hold" grpId="0" nodeType="withEffect">
                                  <p:stCondLst>
                                    <p:cond delay="0"/>
                                  </p:stCondLst>
                                  <p:childTnLst>
                                    <p:set>
                                      <p:cBhvr>
                                        <p:cTn id="62" dur="1" fill="hold">
                                          <p:stCondLst>
                                            <p:cond delay="0"/>
                                          </p:stCondLst>
                                        </p:cTn>
                                        <p:tgtEl>
                                          <p:spTgt spid="16"/>
                                        </p:tgtEl>
                                        <p:attrNameLst>
                                          <p:attrName>style.visibility</p:attrName>
                                        </p:attrNameLst>
                                      </p:cBhvr>
                                      <p:to>
                                        <p:strVal val="visible"/>
                                      </p:to>
                                    </p:set>
                                    <p:anim calcmode="lin" valueType="num">
                                      <p:cBhvr additive="base">
                                        <p:cTn id="63" dur="1000" fill="hold"/>
                                        <p:tgtEl>
                                          <p:spTgt spid="16"/>
                                        </p:tgtEl>
                                        <p:attrNameLst>
                                          <p:attrName>ppt_x</p:attrName>
                                        </p:attrNameLst>
                                      </p:cBhvr>
                                      <p:tavLst>
                                        <p:tav tm="0">
                                          <p:val>
                                            <p:strVal val="#ppt_x"/>
                                          </p:val>
                                        </p:tav>
                                        <p:tav tm="100000">
                                          <p:val>
                                            <p:strVal val="#ppt_x"/>
                                          </p:val>
                                        </p:tav>
                                      </p:tavLst>
                                    </p:anim>
                                    <p:anim calcmode="lin" valueType="num">
                                      <p:cBhvr additive="base">
                                        <p:cTn id="64" dur="1000" fill="hold"/>
                                        <p:tgtEl>
                                          <p:spTgt spid="16"/>
                                        </p:tgtEl>
                                        <p:attrNameLst>
                                          <p:attrName>ppt_y</p:attrName>
                                        </p:attrNameLst>
                                      </p:cBhvr>
                                      <p:tavLst>
                                        <p:tav tm="0">
                                          <p:val>
                                            <p:strVal val="0-#ppt_h/2"/>
                                          </p:val>
                                        </p:tav>
                                        <p:tav tm="100000">
                                          <p:val>
                                            <p:strVal val="#ppt_y"/>
                                          </p:val>
                                        </p:tav>
                                      </p:tavLst>
                                    </p:anim>
                                  </p:childTnLst>
                                </p:cTn>
                              </p:par>
                              <p:par>
                                <p:cTn id="65" presetID="2" presetClass="entr" presetSubtype="1" decel="100000" fill="hold" grpId="0" nodeType="withEffect">
                                  <p:stCondLst>
                                    <p:cond delay="0"/>
                                  </p:stCondLst>
                                  <p:childTnLst>
                                    <p:set>
                                      <p:cBhvr>
                                        <p:cTn id="66" dur="1" fill="hold">
                                          <p:stCondLst>
                                            <p:cond delay="0"/>
                                          </p:stCondLst>
                                        </p:cTn>
                                        <p:tgtEl>
                                          <p:spTgt spid="5"/>
                                        </p:tgtEl>
                                        <p:attrNameLst>
                                          <p:attrName>style.visibility</p:attrName>
                                        </p:attrNameLst>
                                      </p:cBhvr>
                                      <p:to>
                                        <p:strVal val="visible"/>
                                      </p:to>
                                    </p:set>
                                    <p:anim calcmode="lin" valueType="num">
                                      <p:cBhvr additive="base">
                                        <p:cTn id="67" dur="1000" fill="hold"/>
                                        <p:tgtEl>
                                          <p:spTgt spid="5"/>
                                        </p:tgtEl>
                                        <p:attrNameLst>
                                          <p:attrName>ppt_x</p:attrName>
                                        </p:attrNameLst>
                                      </p:cBhvr>
                                      <p:tavLst>
                                        <p:tav tm="0">
                                          <p:val>
                                            <p:strVal val="#ppt_x"/>
                                          </p:val>
                                        </p:tav>
                                        <p:tav tm="100000">
                                          <p:val>
                                            <p:strVal val="#ppt_x"/>
                                          </p:val>
                                        </p:tav>
                                      </p:tavLst>
                                    </p:anim>
                                    <p:anim calcmode="lin" valueType="num">
                                      <p:cBhvr additive="base">
                                        <p:cTn id="68" dur="1000" fill="hold"/>
                                        <p:tgtEl>
                                          <p:spTgt spid="5"/>
                                        </p:tgtEl>
                                        <p:attrNameLst>
                                          <p:attrName>ppt_y</p:attrName>
                                        </p:attrNameLst>
                                      </p:cBhvr>
                                      <p:tavLst>
                                        <p:tav tm="0">
                                          <p:val>
                                            <p:strVal val="0-#ppt_h/2"/>
                                          </p:val>
                                        </p:tav>
                                        <p:tav tm="100000">
                                          <p:val>
                                            <p:strVal val="#ppt_y"/>
                                          </p:val>
                                        </p:tav>
                                      </p:tavLst>
                                    </p:anim>
                                  </p:childTnLst>
                                </p:cTn>
                              </p:par>
                              <p:par>
                                <p:cTn id="69" presetID="2" presetClass="entr" presetSubtype="1" decel="100000" fill="hold" grpId="0" nodeType="withEffect">
                                  <p:stCondLst>
                                    <p:cond delay="0"/>
                                  </p:stCondLst>
                                  <p:childTnLst>
                                    <p:set>
                                      <p:cBhvr>
                                        <p:cTn id="70" dur="1" fill="hold">
                                          <p:stCondLst>
                                            <p:cond delay="0"/>
                                          </p:stCondLst>
                                        </p:cTn>
                                        <p:tgtEl>
                                          <p:spTgt spid="6"/>
                                        </p:tgtEl>
                                        <p:attrNameLst>
                                          <p:attrName>style.visibility</p:attrName>
                                        </p:attrNameLst>
                                      </p:cBhvr>
                                      <p:to>
                                        <p:strVal val="visible"/>
                                      </p:to>
                                    </p:set>
                                    <p:anim calcmode="lin" valueType="num">
                                      <p:cBhvr additive="base">
                                        <p:cTn id="71" dur="1000" fill="hold"/>
                                        <p:tgtEl>
                                          <p:spTgt spid="6"/>
                                        </p:tgtEl>
                                        <p:attrNameLst>
                                          <p:attrName>ppt_x</p:attrName>
                                        </p:attrNameLst>
                                      </p:cBhvr>
                                      <p:tavLst>
                                        <p:tav tm="0">
                                          <p:val>
                                            <p:strVal val="#ppt_x"/>
                                          </p:val>
                                        </p:tav>
                                        <p:tav tm="100000">
                                          <p:val>
                                            <p:strVal val="#ppt_x"/>
                                          </p:val>
                                        </p:tav>
                                      </p:tavLst>
                                    </p:anim>
                                    <p:anim calcmode="lin" valueType="num">
                                      <p:cBhvr additive="base">
                                        <p:cTn id="72" dur="1000" fill="hold"/>
                                        <p:tgtEl>
                                          <p:spTgt spid="6"/>
                                        </p:tgtEl>
                                        <p:attrNameLst>
                                          <p:attrName>ppt_y</p:attrName>
                                        </p:attrNameLst>
                                      </p:cBhvr>
                                      <p:tavLst>
                                        <p:tav tm="0">
                                          <p:val>
                                            <p:strVal val="0-#ppt_h/2"/>
                                          </p:val>
                                        </p:tav>
                                        <p:tav tm="100000">
                                          <p:val>
                                            <p:strVal val="#ppt_y"/>
                                          </p:val>
                                        </p:tav>
                                      </p:tavLst>
                                    </p:anim>
                                  </p:childTnLst>
                                </p:cTn>
                              </p:par>
                              <p:par>
                                <p:cTn id="73" presetID="2" presetClass="entr" presetSubtype="1" decel="100000" fill="hold" grpId="0" nodeType="withEffect">
                                  <p:stCondLst>
                                    <p:cond delay="0"/>
                                  </p:stCondLst>
                                  <p:childTnLst>
                                    <p:set>
                                      <p:cBhvr>
                                        <p:cTn id="74" dur="1" fill="hold">
                                          <p:stCondLst>
                                            <p:cond delay="0"/>
                                          </p:stCondLst>
                                        </p:cTn>
                                        <p:tgtEl>
                                          <p:spTgt spid="7"/>
                                        </p:tgtEl>
                                        <p:attrNameLst>
                                          <p:attrName>style.visibility</p:attrName>
                                        </p:attrNameLst>
                                      </p:cBhvr>
                                      <p:to>
                                        <p:strVal val="visible"/>
                                      </p:to>
                                    </p:set>
                                    <p:anim calcmode="lin" valueType="num">
                                      <p:cBhvr additive="base">
                                        <p:cTn id="75" dur="1000" fill="hold"/>
                                        <p:tgtEl>
                                          <p:spTgt spid="7"/>
                                        </p:tgtEl>
                                        <p:attrNameLst>
                                          <p:attrName>ppt_x</p:attrName>
                                        </p:attrNameLst>
                                      </p:cBhvr>
                                      <p:tavLst>
                                        <p:tav tm="0">
                                          <p:val>
                                            <p:strVal val="#ppt_x"/>
                                          </p:val>
                                        </p:tav>
                                        <p:tav tm="100000">
                                          <p:val>
                                            <p:strVal val="#ppt_x"/>
                                          </p:val>
                                        </p:tav>
                                      </p:tavLst>
                                    </p:anim>
                                    <p:anim calcmode="lin" valueType="num">
                                      <p:cBhvr additive="base">
                                        <p:cTn id="76" dur="1000" fill="hold"/>
                                        <p:tgtEl>
                                          <p:spTgt spid="7"/>
                                        </p:tgtEl>
                                        <p:attrNameLst>
                                          <p:attrName>ppt_y</p:attrName>
                                        </p:attrNameLst>
                                      </p:cBhvr>
                                      <p:tavLst>
                                        <p:tav tm="0">
                                          <p:val>
                                            <p:strVal val="0-#ppt_h/2"/>
                                          </p:val>
                                        </p:tav>
                                        <p:tav tm="100000">
                                          <p:val>
                                            <p:strVal val="#ppt_y"/>
                                          </p:val>
                                        </p:tav>
                                      </p:tavLst>
                                    </p:anim>
                                  </p:childTnLst>
                                </p:cTn>
                              </p:par>
                              <p:par>
                                <p:cTn id="77" presetID="2" presetClass="entr" presetSubtype="1" decel="100000" fill="hold" grpId="0" nodeType="withEffect">
                                  <p:stCondLst>
                                    <p:cond delay="0"/>
                                  </p:stCondLst>
                                  <p:childTnLst>
                                    <p:set>
                                      <p:cBhvr>
                                        <p:cTn id="78" dur="1" fill="hold">
                                          <p:stCondLst>
                                            <p:cond delay="0"/>
                                          </p:stCondLst>
                                        </p:cTn>
                                        <p:tgtEl>
                                          <p:spTgt spid="8"/>
                                        </p:tgtEl>
                                        <p:attrNameLst>
                                          <p:attrName>style.visibility</p:attrName>
                                        </p:attrNameLst>
                                      </p:cBhvr>
                                      <p:to>
                                        <p:strVal val="visible"/>
                                      </p:to>
                                    </p:set>
                                    <p:anim calcmode="lin" valueType="num">
                                      <p:cBhvr additive="base">
                                        <p:cTn id="79" dur="1000" fill="hold"/>
                                        <p:tgtEl>
                                          <p:spTgt spid="8"/>
                                        </p:tgtEl>
                                        <p:attrNameLst>
                                          <p:attrName>ppt_x</p:attrName>
                                        </p:attrNameLst>
                                      </p:cBhvr>
                                      <p:tavLst>
                                        <p:tav tm="0">
                                          <p:val>
                                            <p:strVal val="#ppt_x"/>
                                          </p:val>
                                        </p:tav>
                                        <p:tav tm="100000">
                                          <p:val>
                                            <p:strVal val="#ppt_x"/>
                                          </p:val>
                                        </p:tav>
                                      </p:tavLst>
                                    </p:anim>
                                    <p:anim calcmode="lin" valueType="num">
                                      <p:cBhvr additive="base">
                                        <p:cTn id="80" dur="1000" fill="hold"/>
                                        <p:tgtEl>
                                          <p:spTgt spid="8"/>
                                        </p:tgtEl>
                                        <p:attrNameLst>
                                          <p:attrName>ppt_y</p:attrName>
                                        </p:attrNameLst>
                                      </p:cBhvr>
                                      <p:tavLst>
                                        <p:tav tm="0">
                                          <p:val>
                                            <p:strVal val="0-#ppt_h/2"/>
                                          </p:val>
                                        </p:tav>
                                        <p:tav tm="100000">
                                          <p:val>
                                            <p:strVal val="#ppt_y"/>
                                          </p:val>
                                        </p:tav>
                                      </p:tavLst>
                                    </p:anim>
                                  </p:childTnLst>
                                </p:cTn>
                              </p:par>
                              <p:par>
                                <p:cTn id="81" presetID="2" presetClass="entr" presetSubtype="1" decel="100000" fill="hold" grpId="0" nodeType="withEffect">
                                  <p:stCondLst>
                                    <p:cond delay="0"/>
                                  </p:stCondLst>
                                  <p:childTnLst>
                                    <p:set>
                                      <p:cBhvr>
                                        <p:cTn id="82" dur="1" fill="hold">
                                          <p:stCondLst>
                                            <p:cond delay="0"/>
                                          </p:stCondLst>
                                        </p:cTn>
                                        <p:tgtEl>
                                          <p:spTgt spid="9"/>
                                        </p:tgtEl>
                                        <p:attrNameLst>
                                          <p:attrName>style.visibility</p:attrName>
                                        </p:attrNameLst>
                                      </p:cBhvr>
                                      <p:to>
                                        <p:strVal val="visible"/>
                                      </p:to>
                                    </p:set>
                                    <p:anim calcmode="lin" valueType="num">
                                      <p:cBhvr additive="base">
                                        <p:cTn id="83" dur="1000" fill="hold"/>
                                        <p:tgtEl>
                                          <p:spTgt spid="9"/>
                                        </p:tgtEl>
                                        <p:attrNameLst>
                                          <p:attrName>ppt_x</p:attrName>
                                        </p:attrNameLst>
                                      </p:cBhvr>
                                      <p:tavLst>
                                        <p:tav tm="0">
                                          <p:val>
                                            <p:strVal val="#ppt_x"/>
                                          </p:val>
                                        </p:tav>
                                        <p:tav tm="100000">
                                          <p:val>
                                            <p:strVal val="#ppt_x"/>
                                          </p:val>
                                        </p:tav>
                                      </p:tavLst>
                                    </p:anim>
                                    <p:anim calcmode="lin" valueType="num">
                                      <p:cBhvr additive="base">
                                        <p:cTn id="84" dur="1000" fill="hold"/>
                                        <p:tgtEl>
                                          <p:spTgt spid="9"/>
                                        </p:tgtEl>
                                        <p:attrNameLst>
                                          <p:attrName>ppt_y</p:attrName>
                                        </p:attrNameLst>
                                      </p:cBhvr>
                                      <p:tavLst>
                                        <p:tav tm="0">
                                          <p:val>
                                            <p:strVal val="0-#ppt_h/2"/>
                                          </p:val>
                                        </p:tav>
                                        <p:tav tm="100000">
                                          <p:val>
                                            <p:strVal val="#ppt_y"/>
                                          </p:val>
                                        </p:tav>
                                      </p:tavLst>
                                    </p:anim>
                                  </p:childTnLst>
                                </p:cTn>
                              </p:par>
                              <p:par>
                                <p:cTn id="85" presetID="10" presetClass="entr" presetSubtype="0" fill="hold" grpId="1" nodeType="withEffect">
                                  <p:stCondLst>
                                    <p:cond delay="0"/>
                                  </p:stCondLst>
                                  <p:childTnLst>
                                    <p:set>
                                      <p:cBhvr>
                                        <p:cTn id="86" dur="1" fill="hold">
                                          <p:stCondLst>
                                            <p:cond delay="0"/>
                                          </p:stCondLst>
                                        </p:cTn>
                                        <p:tgtEl>
                                          <p:spTgt spid="18">
                                            <p:txEl>
                                              <p:pRg st="0" end="0"/>
                                            </p:txEl>
                                          </p:spTgt>
                                        </p:tgtEl>
                                        <p:attrNameLst>
                                          <p:attrName>style.visibility</p:attrName>
                                        </p:attrNameLst>
                                      </p:cBhvr>
                                      <p:to>
                                        <p:strVal val="visible"/>
                                      </p:to>
                                    </p:set>
                                    <p:animEffect transition="in" filter="fade">
                                      <p:cBhvr>
                                        <p:cTn id="87" dur="1000"/>
                                        <p:tgtEl>
                                          <p:spTgt spid="18">
                                            <p:txEl>
                                              <p:pRg st="0" end="0"/>
                                            </p:txEl>
                                          </p:spTgt>
                                        </p:tgtEl>
                                      </p:cBhvr>
                                    </p:animEffect>
                                  </p:childTnLst>
                                </p:cTn>
                              </p:par>
                              <p:par>
                                <p:cTn id="88" presetID="10" presetClass="entr" presetSubtype="0" fill="hold" grpId="1" nodeType="withEffect">
                                  <p:stCondLst>
                                    <p:cond delay="0"/>
                                  </p:stCondLst>
                                  <p:childTnLst>
                                    <p:set>
                                      <p:cBhvr>
                                        <p:cTn id="89" dur="1" fill="hold">
                                          <p:stCondLst>
                                            <p:cond delay="0"/>
                                          </p:stCondLst>
                                        </p:cTn>
                                        <p:tgtEl>
                                          <p:spTgt spid="19">
                                            <p:txEl>
                                              <p:pRg st="0" end="0"/>
                                            </p:txEl>
                                          </p:spTgt>
                                        </p:tgtEl>
                                        <p:attrNameLst>
                                          <p:attrName>style.visibility</p:attrName>
                                        </p:attrNameLst>
                                      </p:cBhvr>
                                      <p:to>
                                        <p:strVal val="visible"/>
                                      </p:to>
                                    </p:set>
                                    <p:animEffect transition="in" filter="fade">
                                      <p:cBhvr>
                                        <p:cTn id="90" dur="1000"/>
                                        <p:tgtEl>
                                          <p:spTgt spid="19">
                                            <p:txEl>
                                              <p:pRg st="0" end="0"/>
                                            </p:txEl>
                                          </p:spTgt>
                                        </p:tgtEl>
                                      </p:cBhvr>
                                    </p:animEffect>
                                  </p:childTnLst>
                                </p:cTn>
                              </p:par>
                              <p:par>
                                <p:cTn id="91" presetID="10" presetClass="entr" presetSubtype="0" fill="hold" grpId="1" nodeType="withEffect">
                                  <p:stCondLst>
                                    <p:cond delay="0"/>
                                  </p:stCondLst>
                                  <p:childTnLst>
                                    <p:set>
                                      <p:cBhvr>
                                        <p:cTn id="92" dur="1" fill="hold">
                                          <p:stCondLst>
                                            <p:cond delay="0"/>
                                          </p:stCondLst>
                                        </p:cTn>
                                        <p:tgtEl>
                                          <p:spTgt spid="20">
                                            <p:txEl>
                                              <p:pRg st="0" end="0"/>
                                            </p:txEl>
                                          </p:spTgt>
                                        </p:tgtEl>
                                        <p:attrNameLst>
                                          <p:attrName>style.visibility</p:attrName>
                                        </p:attrNameLst>
                                      </p:cBhvr>
                                      <p:to>
                                        <p:strVal val="visible"/>
                                      </p:to>
                                    </p:set>
                                    <p:animEffect transition="in" filter="fade">
                                      <p:cBhvr>
                                        <p:cTn id="93" dur="1000"/>
                                        <p:tgtEl>
                                          <p:spTgt spid="20">
                                            <p:txEl>
                                              <p:pRg st="0" end="0"/>
                                            </p:txEl>
                                          </p:spTgt>
                                        </p:tgtEl>
                                      </p:cBhvr>
                                    </p:animEffect>
                                  </p:childTnLst>
                                </p:cTn>
                              </p:par>
                              <p:par>
                                <p:cTn id="94" presetID="10" presetClass="entr" presetSubtype="0" fill="hold" grpId="1" nodeType="withEffect">
                                  <p:stCondLst>
                                    <p:cond delay="0"/>
                                  </p:stCondLst>
                                  <p:childTnLst>
                                    <p:set>
                                      <p:cBhvr>
                                        <p:cTn id="95" dur="1" fill="hold">
                                          <p:stCondLst>
                                            <p:cond delay="0"/>
                                          </p:stCondLst>
                                        </p:cTn>
                                        <p:tgtEl>
                                          <p:spTgt spid="21">
                                            <p:txEl>
                                              <p:pRg st="0" end="0"/>
                                            </p:txEl>
                                          </p:spTgt>
                                        </p:tgtEl>
                                        <p:attrNameLst>
                                          <p:attrName>style.visibility</p:attrName>
                                        </p:attrNameLst>
                                      </p:cBhvr>
                                      <p:to>
                                        <p:strVal val="visible"/>
                                      </p:to>
                                    </p:set>
                                    <p:animEffect transition="in" filter="fade">
                                      <p:cBhvr>
                                        <p:cTn id="96" dur="1000"/>
                                        <p:tgtEl>
                                          <p:spTgt spid="21">
                                            <p:txEl>
                                              <p:pRg st="0" end="0"/>
                                            </p:txEl>
                                          </p:spTgt>
                                        </p:tgtEl>
                                      </p:cBhvr>
                                    </p:animEffect>
                                  </p:childTnLst>
                                </p:cTn>
                              </p:par>
                              <p:par>
                                <p:cTn id="97" presetID="10" presetClass="entr" presetSubtype="0" fill="hold" grpId="1" nodeType="withEffect">
                                  <p:stCondLst>
                                    <p:cond delay="0"/>
                                  </p:stCondLst>
                                  <p:childTnLst>
                                    <p:set>
                                      <p:cBhvr>
                                        <p:cTn id="98" dur="1" fill="hold">
                                          <p:stCondLst>
                                            <p:cond delay="0"/>
                                          </p:stCondLst>
                                        </p:cTn>
                                        <p:tgtEl>
                                          <p:spTgt spid="22">
                                            <p:txEl>
                                              <p:pRg st="0" end="0"/>
                                            </p:txEl>
                                          </p:spTgt>
                                        </p:tgtEl>
                                        <p:attrNameLst>
                                          <p:attrName>style.visibility</p:attrName>
                                        </p:attrNameLst>
                                      </p:cBhvr>
                                      <p:to>
                                        <p:strVal val="visible"/>
                                      </p:to>
                                    </p:set>
                                    <p:animEffect transition="in" filter="fade">
                                      <p:cBhvr>
                                        <p:cTn id="99" dur="1000"/>
                                        <p:tgtEl>
                                          <p:spTgt spid="22">
                                            <p:txEl>
                                              <p:pRg st="0" end="0"/>
                                            </p:txEl>
                                          </p:spTgt>
                                        </p:tgtEl>
                                      </p:cBhvr>
                                    </p:animEffect>
                                  </p:childTnLst>
                                </p:cTn>
                              </p:par>
                              <p:par>
                                <p:cTn id="100" presetID="10" presetClass="entr" presetSubtype="0" fill="hold" grpId="1" nodeType="withEffect">
                                  <p:stCondLst>
                                    <p:cond delay="0"/>
                                  </p:stCondLst>
                                  <p:childTnLst>
                                    <p:set>
                                      <p:cBhvr>
                                        <p:cTn id="101" dur="1" fill="hold">
                                          <p:stCondLst>
                                            <p:cond delay="0"/>
                                          </p:stCondLst>
                                        </p:cTn>
                                        <p:tgtEl>
                                          <p:spTgt spid="23">
                                            <p:txEl>
                                              <p:pRg st="0" end="0"/>
                                            </p:txEl>
                                          </p:spTgt>
                                        </p:tgtEl>
                                        <p:attrNameLst>
                                          <p:attrName>style.visibility</p:attrName>
                                        </p:attrNameLst>
                                      </p:cBhvr>
                                      <p:to>
                                        <p:strVal val="visible"/>
                                      </p:to>
                                    </p:set>
                                    <p:animEffect transition="in" filter="fade">
                                      <p:cBhvr>
                                        <p:cTn id="102" dur="1000"/>
                                        <p:tgtEl>
                                          <p:spTgt spid="23">
                                            <p:txEl>
                                              <p:pRg st="0" end="0"/>
                                            </p:txEl>
                                          </p:spTgt>
                                        </p:tgtEl>
                                      </p:cBhvr>
                                    </p:animEffect>
                                  </p:childTnLst>
                                </p:cTn>
                              </p:par>
                              <p:par>
                                <p:cTn id="103" presetID="10" presetClass="entr" presetSubtype="0" fill="hold" grpId="1" nodeType="withEffect">
                                  <p:stCondLst>
                                    <p:cond delay="0"/>
                                  </p:stCondLst>
                                  <p:childTnLst>
                                    <p:set>
                                      <p:cBhvr>
                                        <p:cTn id="104" dur="1" fill="hold">
                                          <p:stCondLst>
                                            <p:cond delay="0"/>
                                          </p:stCondLst>
                                        </p:cTn>
                                        <p:tgtEl>
                                          <p:spTgt spid="24">
                                            <p:txEl>
                                              <p:pRg st="0" end="0"/>
                                            </p:txEl>
                                          </p:spTgt>
                                        </p:tgtEl>
                                        <p:attrNameLst>
                                          <p:attrName>style.visibility</p:attrName>
                                        </p:attrNameLst>
                                      </p:cBhvr>
                                      <p:to>
                                        <p:strVal val="visible"/>
                                      </p:to>
                                    </p:set>
                                    <p:animEffect transition="in" filter="fade">
                                      <p:cBhvr>
                                        <p:cTn id="105" dur="1000"/>
                                        <p:tgtEl>
                                          <p:spTgt spid="24">
                                            <p:txEl>
                                              <p:pRg st="0" end="0"/>
                                            </p:txEl>
                                          </p:spTgt>
                                        </p:tgtEl>
                                      </p:cBhvr>
                                    </p:animEffect>
                                  </p:childTnLst>
                                </p:cTn>
                              </p:par>
                              <p:par>
                                <p:cTn id="106" presetID="10" presetClass="entr" presetSubtype="0" fill="hold" grpId="1" nodeType="withEffect">
                                  <p:stCondLst>
                                    <p:cond delay="0"/>
                                  </p:stCondLst>
                                  <p:childTnLst>
                                    <p:set>
                                      <p:cBhvr>
                                        <p:cTn id="107" dur="1" fill="hold">
                                          <p:stCondLst>
                                            <p:cond delay="0"/>
                                          </p:stCondLst>
                                        </p:cTn>
                                        <p:tgtEl>
                                          <p:spTgt spid="25">
                                            <p:txEl>
                                              <p:pRg st="0" end="0"/>
                                            </p:txEl>
                                          </p:spTgt>
                                        </p:tgtEl>
                                        <p:attrNameLst>
                                          <p:attrName>style.visibility</p:attrName>
                                        </p:attrNameLst>
                                      </p:cBhvr>
                                      <p:to>
                                        <p:strVal val="visible"/>
                                      </p:to>
                                    </p:set>
                                    <p:animEffect transition="in" filter="fade">
                                      <p:cBhvr>
                                        <p:cTn id="108" dur="1000"/>
                                        <p:tgtEl>
                                          <p:spTgt spid="25">
                                            <p:txEl>
                                              <p:pRg st="0" end="0"/>
                                            </p:txEl>
                                          </p:spTgt>
                                        </p:tgtEl>
                                      </p:cBhvr>
                                    </p:animEffect>
                                  </p:childTnLst>
                                </p:cTn>
                              </p:par>
                              <p:par>
                                <p:cTn id="109" presetID="10" presetClass="entr" presetSubtype="0" fill="hold" grpId="1" nodeType="withEffect">
                                  <p:stCondLst>
                                    <p:cond delay="0"/>
                                  </p:stCondLst>
                                  <p:childTnLst>
                                    <p:set>
                                      <p:cBhvr>
                                        <p:cTn id="110" dur="1" fill="hold">
                                          <p:stCondLst>
                                            <p:cond delay="0"/>
                                          </p:stCondLst>
                                        </p:cTn>
                                        <p:tgtEl>
                                          <p:spTgt spid="10"/>
                                        </p:tgtEl>
                                        <p:attrNameLst>
                                          <p:attrName>style.visibility</p:attrName>
                                        </p:attrNameLst>
                                      </p:cBhvr>
                                      <p:to>
                                        <p:strVal val="visible"/>
                                      </p:to>
                                    </p:set>
                                    <p:animEffect transition="in" filter="fade">
                                      <p:cBhvr>
                                        <p:cTn id="111" dur="1000"/>
                                        <p:tgtEl>
                                          <p:spTgt spid="10"/>
                                        </p:tgtEl>
                                      </p:cBhvr>
                                    </p:animEffect>
                                  </p:childTnLst>
                                </p:cTn>
                              </p:par>
                              <p:par>
                                <p:cTn id="112" presetID="10" presetClass="entr" presetSubtype="0" fill="hold" grpId="1" nodeType="withEffect">
                                  <p:stCondLst>
                                    <p:cond delay="0"/>
                                  </p:stCondLst>
                                  <p:childTnLst>
                                    <p:set>
                                      <p:cBhvr>
                                        <p:cTn id="113" dur="1" fill="hold">
                                          <p:stCondLst>
                                            <p:cond delay="0"/>
                                          </p:stCondLst>
                                        </p:cTn>
                                        <p:tgtEl>
                                          <p:spTgt spid="11"/>
                                        </p:tgtEl>
                                        <p:attrNameLst>
                                          <p:attrName>style.visibility</p:attrName>
                                        </p:attrNameLst>
                                      </p:cBhvr>
                                      <p:to>
                                        <p:strVal val="visible"/>
                                      </p:to>
                                    </p:set>
                                    <p:animEffect transition="in" filter="fade">
                                      <p:cBhvr>
                                        <p:cTn id="114" dur="1000"/>
                                        <p:tgtEl>
                                          <p:spTgt spid="11"/>
                                        </p:tgtEl>
                                      </p:cBhvr>
                                    </p:animEffect>
                                  </p:childTnLst>
                                </p:cTn>
                              </p:par>
                              <p:par>
                                <p:cTn id="115" presetID="10" presetClass="entr" presetSubtype="0" fill="hold" grpId="1" nodeType="withEffect">
                                  <p:stCondLst>
                                    <p:cond delay="0"/>
                                  </p:stCondLst>
                                  <p:childTnLst>
                                    <p:set>
                                      <p:cBhvr>
                                        <p:cTn id="116" dur="1" fill="hold">
                                          <p:stCondLst>
                                            <p:cond delay="0"/>
                                          </p:stCondLst>
                                        </p:cTn>
                                        <p:tgtEl>
                                          <p:spTgt spid="12"/>
                                        </p:tgtEl>
                                        <p:attrNameLst>
                                          <p:attrName>style.visibility</p:attrName>
                                        </p:attrNameLst>
                                      </p:cBhvr>
                                      <p:to>
                                        <p:strVal val="visible"/>
                                      </p:to>
                                    </p:set>
                                    <p:animEffect transition="in" filter="fade">
                                      <p:cBhvr>
                                        <p:cTn id="117" dur="1000"/>
                                        <p:tgtEl>
                                          <p:spTgt spid="12"/>
                                        </p:tgtEl>
                                      </p:cBhvr>
                                    </p:animEffect>
                                  </p:childTnLst>
                                </p:cTn>
                              </p:par>
                              <p:par>
                                <p:cTn id="118" presetID="10" presetClass="entr" presetSubtype="0" fill="hold" grpId="1" nodeType="withEffect">
                                  <p:stCondLst>
                                    <p:cond delay="0"/>
                                  </p:stCondLst>
                                  <p:childTnLst>
                                    <p:set>
                                      <p:cBhvr>
                                        <p:cTn id="119" dur="1" fill="hold">
                                          <p:stCondLst>
                                            <p:cond delay="0"/>
                                          </p:stCondLst>
                                        </p:cTn>
                                        <p:tgtEl>
                                          <p:spTgt spid="13"/>
                                        </p:tgtEl>
                                        <p:attrNameLst>
                                          <p:attrName>style.visibility</p:attrName>
                                        </p:attrNameLst>
                                      </p:cBhvr>
                                      <p:to>
                                        <p:strVal val="visible"/>
                                      </p:to>
                                    </p:set>
                                    <p:animEffect transition="in" filter="fade">
                                      <p:cBhvr>
                                        <p:cTn id="120" dur="1000"/>
                                        <p:tgtEl>
                                          <p:spTgt spid="13"/>
                                        </p:tgtEl>
                                      </p:cBhvr>
                                    </p:animEffect>
                                  </p:childTnLst>
                                </p:cTn>
                              </p:par>
                              <p:par>
                                <p:cTn id="121" presetID="10" presetClass="entr" presetSubtype="0" fill="hold" grpId="1" nodeType="withEffect">
                                  <p:stCondLst>
                                    <p:cond delay="0"/>
                                  </p:stCondLst>
                                  <p:childTnLst>
                                    <p:set>
                                      <p:cBhvr>
                                        <p:cTn id="122" dur="1" fill="hold">
                                          <p:stCondLst>
                                            <p:cond delay="0"/>
                                          </p:stCondLst>
                                        </p:cTn>
                                        <p:tgtEl>
                                          <p:spTgt spid="14"/>
                                        </p:tgtEl>
                                        <p:attrNameLst>
                                          <p:attrName>style.visibility</p:attrName>
                                        </p:attrNameLst>
                                      </p:cBhvr>
                                      <p:to>
                                        <p:strVal val="visible"/>
                                      </p:to>
                                    </p:set>
                                    <p:animEffect transition="in" filter="fade">
                                      <p:cBhvr>
                                        <p:cTn id="123" dur="1000"/>
                                        <p:tgtEl>
                                          <p:spTgt spid="14"/>
                                        </p:tgtEl>
                                      </p:cBhvr>
                                    </p:animEffect>
                                  </p:childTnLst>
                                </p:cTn>
                              </p:par>
                              <p:par>
                                <p:cTn id="124" presetID="10" presetClass="entr" presetSubtype="0" fill="hold" grpId="1" nodeType="withEffect">
                                  <p:stCondLst>
                                    <p:cond delay="0"/>
                                  </p:stCondLst>
                                  <p:childTnLst>
                                    <p:set>
                                      <p:cBhvr>
                                        <p:cTn id="125" dur="1" fill="hold">
                                          <p:stCondLst>
                                            <p:cond delay="0"/>
                                          </p:stCondLst>
                                        </p:cTn>
                                        <p:tgtEl>
                                          <p:spTgt spid="15"/>
                                        </p:tgtEl>
                                        <p:attrNameLst>
                                          <p:attrName>style.visibility</p:attrName>
                                        </p:attrNameLst>
                                      </p:cBhvr>
                                      <p:to>
                                        <p:strVal val="visible"/>
                                      </p:to>
                                    </p:set>
                                    <p:animEffect transition="in" filter="fade">
                                      <p:cBhvr>
                                        <p:cTn id="126" dur="1000"/>
                                        <p:tgtEl>
                                          <p:spTgt spid="15"/>
                                        </p:tgtEl>
                                      </p:cBhvr>
                                    </p:animEffect>
                                  </p:childTnLst>
                                </p:cTn>
                              </p:par>
                              <p:par>
                                <p:cTn id="127" presetID="10" presetClass="entr" presetSubtype="0" fill="hold" grpId="1" nodeType="withEffect">
                                  <p:stCondLst>
                                    <p:cond delay="0"/>
                                  </p:stCondLst>
                                  <p:childTnLst>
                                    <p:set>
                                      <p:cBhvr>
                                        <p:cTn id="128" dur="1" fill="hold">
                                          <p:stCondLst>
                                            <p:cond delay="0"/>
                                          </p:stCondLst>
                                        </p:cTn>
                                        <p:tgtEl>
                                          <p:spTgt spid="16"/>
                                        </p:tgtEl>
                                        <p:attrNameLst>
                                          <p:attrName>style.visibility</p:attrName>
                                        </p:attrNameLst>
                                      </p:cBhvr>
                                      <p:to>
                                        <p:strVal val="visible"/>
                                      </p:to>
                                    </p:set>
                                    <p:animEffect transition="in" filter="fade">
                                      <p:cBhvr>
                                        <p:cTn id="129" dur="1000"/>
                                        <p:tgtEl>
                                          <p:spTgt spid="16"/>
                                        </p:tgtEl>
                                      </p:cBhvr>
                                    </p:animEffect>
                                  </p:childTnLst>
                                </p:cTn>
                              </p:par>
                              <p:par>
                                <p:cTn id="130" presetID="10" presetClass="entr" presetSubtype="0" fill="hold" grpId="1" nodeType="withEffect">
                                  <p:stCondLst>
                                    <p:cond delay="0"/>
                                  </p:stCondLst>
                                  <p:childTnLst>
                                    <p:set>
                                      <p:cBhvr>
                                        <p:cTn id="131" dur="1" fill="hold">
                                          <p:stCondLst>
                                            <p:cond delay="0"/>
                                          </p:stCondLst>
                                        </p:cTn>
                                        <p:tgtEl>
                                          <p:spTgt spid="5"/>
                                        </p:tgtEl>
                                        <p:attrNameLst>
                                          <p:attrName>style.visibility</p:attrName>
                                        </p:attrNameLst>
                                      </p:cBhvr>
                                      <p:to>
                                        <p:strVal val="visible"/>
                                      </p:to>
                                    </p:set>
                                    <p:animEffect transition="in" filter="fade">
                                      <p:cBhvr>
                                        <p:cTn id="132" dur="1000"/>
                                        <p:tgtEl>
                                          <p:spTgt spid="5"/>
                                        </p:tgtEl>
                                      </p:cBhvr>
                                    </p:animEffect>
                                  </p:childTnLst>
                                </p:cTn>
                              </p:par>
                              <p:par>
                                <p:cTn id="133" presetID="10" presetClass="entr" presetSubtype="0" fill="hold" grpId="1" nodeType="withEffect">
                                  <p:stCondLst>
                                    <p:cond delay="0"/>
                                  </p:stCondLst>
                                  <p:childTnLst>
                                    <p:set>
                                      <p:cBhvr>
                                        <p:cTn id="134" dur="1" fill="hold">
                                          <p:stCondLst>
                                            <p:cond delay="0"/>
                                          </p:stCondLst>
                                        </p:cTn>
                                        <p:tgtEl>
                                          <p:spTgt spid="6"/>
                                        </p:tgtEl>
                                        <p:attrNameLst>
                                          <p:attrName>style.visibility</p:attrName>
                                        </p:attrNameLst>
                                      </p:cBhvr>
                                      <p:to>
                                        <p:strVal val="visible"/>
                                      </p:to>
                                    </p:set>
                                    <p:animEffect transition="in" filter="fade">
                                      <p:cBhvr>
                                        <p:cTn id="135" dur="1000"/>
                                        <p:tgtEl>
                                          <p:spTgt spid="6"/>
                                        </p:tgtEl>
                                      </p:cBhvr>
                                    </p:animEffect>
                                  </p:childTnLst>
                                </p:cTn>
                              </p:par>
                              <p:par>
                                <p:cTn id="136" presetID="10" presetClass="entr" presetSubtype="0" fill="hold" grpId="1" nodeType="withEffect">
                                  <p:stCondLst>
                                    <p:cond delay="0"/>
                                  </p:stCondLst>
                                  <p:childTnLst>
                                    <p:set>
                                      <p:cBhvr>
                                        <p:cTn id="137" dur="1" fill="hold">
                                          <p:stCondLst>
                                            <p:cond delay="0"/>
                                          </p:stCondLst>
                                        </p:cTn>
                                        <p:tgtEl>
                                          <p:spTgt spid="7"/>
                                        </p:tgtEl>
                                        <p:attrNameLst>
                                          <p:attrName>style.visibility</p:attrName>
                                        </p:attrNameLst>
                                      </p:cBhvr>
                                      <p:to>
                                        <p:strVal val="visible"/>
                                      </p:to>
                                    </p:set>
                                    <p:animEffect transition="in" filter="fade">
                                      <p:cBhvr>
                                        <p:cTn id="138" dur="1000"/>
                                        <p:tgtEl>
                                          <p:spTgt spid="7"/>
                                        </p:tgtEl>
                                      </p:cBhvr>
                                    </p:animEffect>
                                  </p:childTnLst>
                                </p:cTn>
                              </p:par>
                              <p:par>
                                <p:cTn id="139" presetID="10" presetClass="entr" presetSubtype="0" fill="hold" grpId="1" nodeType="withEffect">
                                  <p:stCondLst>
                                    <p:cond delay="0"/>
                                  </p:stCondLst>
                                  <p:childTnLst>
                                    <p:set>
                                      <p:cBhvr>
                                        <p:cTn id="140" dur="1" fill="hold">
                                          <p:stCondLst>
                                            <p:cond delay="0"/>
                                          </p:stCondLst>
                                        </p:cTn>
                                        <p:tgtEl>
                                          <p:spTgt spid="8"/>
                                        </p:tgtEl>
                                        <p:attrNameLst>
                                          <p:attrName>style.visibility</p:attrName>
                                        </p:attrNameLst>
                                      </p:cBhvr>
                                      <p:to>
                                        <p:strVal val="visible"/>
                                      </p:to>
                                    </p:set>
                                    <p:animEffect transition="in" filter="fade">
                                      <p:cBhvr>
                                        <p:cTn id="141" dur="1000"/>
                                        <p:tgtEl>
                                          <p:spTgt spid="8"/>
                                        </p:tgtEl>
                                      </p:cBhvr>
                                    </p:animEffect>
                                  </p:childTnLst>
                                </p:cTn>
                              </p:par>
                              <p:par>
                                <p:cTn id="142" presetID="10" presetClass="entr" presetSubtype="0" fill="hold" grpId="1" nodeType="withEffect">
                                  <p:stCondLst>
                                    <p:cond delay="0"/>
                                  </p:stCondLst>
                                  <p:childTnLst>
                                    <p:set>
                                      <p:cBhvr>
                                        <p:cTn id="143" dur="1" fill="hold">
                                          <p:stCondLst>
                                            <p:cond delay="0"/>
                                          </p:stCondLst>
                                        </p:cTn>
                                        <p:tgtEl>
                                          <p:spTgt spid="9"/>
                                        </p:tgtEl>
                                        <p:attrNameLst>
                                          <p:attrName>style.visibility</p:attrName>
                                        </p:attrNameLst>
                                      </p:cBhvr>
                                      <p:to>
                                        <p:strVal val="visible"/>
                                      </p:to>
                                    </p:set>
                                    <p:animEffect transition="in" filter="fade">
                                      <p:cBhvr>
                                        <p:cTn id="144" dur="1000"/>
                                        <p:tgtEl>
                                          <p:spTgt spid="9"/>
                                        </p:tgtEl>
                                      </p:cBhvr>
                                    </p:animEffect>
                                  </p:childTnLst>
                                </p:cTn>
                              </p:par>
                            </p:childTnLst>
                          </p:cTn>
                        </p:par>
                        <p:par>
                          <p:cTn id="145" fill="hold">
                            <p:stCondLst>
                              <p:cond delay="1000"/>
                            </p:stCondLst>
                            <p:childTnLst>
                              <p:par>
                                <p:cTn id="146" presetID="10" presetClass="entr" presetSubtype="0" fill="hold" grpId="0" nodeType="afterEffect">
                                  <p:stCondLst>
                                    <p:cond delay="0"/>
                                  </p:stCondLst>
                                  <p:childTnLst>
                                    <p:set>
                                      <p:cBhvr>
                                        <p:cTn id="147" dur="1" fill="hold">
                                          <p:stCondLst>
                                            <p:cond delay="0"/>
                                          </p:stCondLst>
                                        </p:cTn>
                                        <p:tgtEl>
                                          <p:spTgt spid="26">
                                            <p:txEl>
                                              <p:pRg st="0" end="0"/>
                                            </p:txEl>
                                          </p:spTgt>
                                        </p:tgtEl>
                                        <p:attrNameLst>
                                          <p:attrName>style.visibility</p:attrName>
                                        </p:attrNameLst>
                                      </p:cBhvr>
                                      <p:to>
                                        <p:strVal val="visible"/>
                                      </p:to>
                                    </p:set>
                                    <p:animEffect transition="in" filter="fade">
                                      <p:cBhvr>
                                        <p:cTn id="148" dur="500"/>
                                        <p:tgtEl>
                                          <p:spTgt spid="26">
                                            <p:txEl>
                                              <p:pRg st="0" end="0"/>
                                            </p:txEl>
                                          </p:spTgt>
                                        </p:tgtEl>
                                      </p:cBhvr>
                                    </p:animEffect>
                                  </p:childTnLst>
                                </p:cTn>
                              </p:par>
                              <p:par>
                                <p:cTn id="149" presetID="10" presetClass="entr" presetSubtype="0" fill="hold" grpId="0" nodeType="withEffect">
                                  <p:stCondLst>
                                    <p:cond delay="0"/>
                                  </p:stCondLst>
                                  <p:childTnLst>
                                    <p:set>
                                      <p:cBhvr>
                                        <p:cTn id="150" dur="1" fill="hold">
                                          <p:stCondLst>
                                            <p:cond delay="0"/>
                                          </p:stCondLst>
                                        </p:cTn>
                                        <p:tgtEl>
                                          <p:spTgt spid="27">
                                            <p:txEl>
                                              <p:pRg st="0" end="0"/>
                                            </p:txEl>
                                          </p:spTgt>
                                        </p:tgtEl>
                                        <p:attrNameLst>
                                          <p:attrName>style.visibility</p:attrName>
                                        </p:attrNameLst>
                                      </p:cBhvr>
                                      <p:to>
                                        <p:strVal val="visible"/>
                                      </p:to>
                                    </p:set>
                                    <p:animEffect transition="in" filter="fade">
                                      <p:cBhvr>
                                        <p:cTn id="151" dur="500"/>
                                        <p:tgtEl>
                                          <p:spTgt spid="27">
                                            <p:txEl>
                                              <p:pRg st="0" end="0"/>
                                            </p:txEl>
                                          </p:spTgt>
                                        </p:tgtEl>
                                      </p:cBhvr>
                                    </p:animEffect>
                                  </p:childTnLst>
                                </p:cTn>
                              </p:par>
                              <p:par>
                                <p:cTn id="152" presetID="10" presetClass="entr" presetSubtype="0" fill="hold" grpId="0" nodeType="withEffect">
                                  <p:stCondLst>
                                    <p:cond delay="0"/>
                                  </p:stCondLst>
                                  <p:childTnLst>
                                    <p:set>
                                      <p:cBhvr>
                                        <p:cTn id="153" dur="1" fill="hold">
                                          <p:stCondLst>
                                            <p:cond delay="0"/>
                                          </p:stCondLst>
                                        </p:cTn>
                                        <p:tgtEl>
                                          <p:spTgt spid="28">
                                            <p:txEl>
                                              <p:pRg st="0" end="0"/>
                                            </p:txEl>
                                          </p:spTgt>
                                        </p:tgtEl>
                                        <p:attrNameLst>
                                          <p:attrName>style.visibility</p:attrName>
                                        </p:attrNameLst>
                                      </p:cBhvr>
                                      <p:to>
                                        <p:strVal val="visible"/>
                                      </p:to>
                                    </p:set>
                                    <p:animEffect transition="in" filter="fade">
                                      <p:cBhvr>
                                        <p:cTn id="154" dur="500"/>
                                        <p:tgtEl>
                                          <p:spTgt spid="28">
                                            <p:txEl>
                                              <p:pRg st="0" end="0"/>
                                            </p:txEl>
                                          </p:spTgt>
                                        </p:tgtEl>
                                      </p:cBhvr>
                                    </p:animEffect>
                                  </p:childTnLst>
                                </p:cTn>
                              </p:par>
                              <p:par>
                                <p:cTn id="155" presetID="10" presetClass="entr" presetSubtype="0" fill="hold" grpId="0" nodeType="withEffect">
                                  <p:stCondLst>
                                    <p:cond delay="0"/>
                                  </p:stCondLst>
                                  <p:childTnLst>
                                    <p:set>
                                      <p:cBhvr>
                                        <p:cTn id="156" dur="1" fill="hold">
                                          <p:stCondLst>
                                            <p:cond delay="0"/>
                                          </p:stCondLst>
                                        </p:cTn>
                                        <p:tgtEl>
                                          <p:spTgt spid="29">
                                            <p:txEl>
                                              <p:pRg st="0" end="0"/>
                                            </p:txEl>
                                          </p:spTgt>
                                        </p:tgtEl>
                                        <p:attrNameLst>
                                          <p:attrName>style.visibility</p:attrName>
                                        </p:attrNameLst>
                                      </p:cBhvr>
                                      <p:to>
                                        <p:strVal val="visible"/>
                                      </p:to>
                                    </p:set>
                                    <p:animEffect transition="in" filter="fade">
                                      <p:cBhvr>
                                        <p:cTn id="157" dur="500"/>
                                        <p:tgtEl>
                                          <p:spTgt spid="29">
                                            <p:txEl>
                                              <p:pRg st="0" end="0"/>
                                            </p:txEl>
                                          </p:spTgt>
                                        </p:tgtEl>
                                      </p:cBhvr>
                                    </p:animEffect>
                                  </p:childTnLst>
                                </p:cTn>
                              </p:par>
                              <p:par>
                                <p:cTn id="158" presetID="10" presetClass="entr" presetSubtype="0" fill="hold" grpId="0" nodeType="withEffect">
                                  <p:stCondLst>
                                    <p:cond delay="0"/>
                                  </p:stCondLst>
                                  <p:childTnLst>
                                    <p:set>
                                      <p:cBhvr>
                                        <p:cTn id="159" dur="1" fill="hold">
                                          <p:stCondLst>
                                            <p:cond delay="0"/>
                                          </p:stCondLst>
                                        </p:cTn>
                                        <p:tgtEl>
                                          <p:spTgt spid="30">
                                            <p:txEl>
                                              <p:pRg st="0" end="0"/>
                                            </p:txEl>
                                          </p:spTgt>
                                        </p:tgtEl>
                                        <p:attrNameLst>
                                          <p:attrName>style.visibility</p:attrName>
                                        </p:attrNameLst>
                                      </p:cBhvr>
                                      <p:to>
                                        <p:strVal val="visible"/>
                                      </p:to>
                                    </p:set>
                                    <p:animEffect transition="in" filter="fade">
                                      <p:cBhvr>
                                        <p:cTn id="160" dur="500"/>
                                        <p:tgtEl>
                                          <p:spTgt spid="30">
                                            <p:txEl>
                                              <p:pRg st="0" end="0"/>
                                            </p:txEl>
                                          </p:spTgt>
                                        </p:tgtEl>
                                      </p:cBhvr>
                                    </p:animEffect>
                                  </p:childTnLst>
                                </p:cTn>
                              </p:par>
                              <p:par>
                                <p:cTn id="161" presetID="10" presetClass="entr" presetSubtype="0" fill="hold" grpId="0" nodeType="withEffect">
                                  <p:stCondLst>
                                    <p:cond delay="0"/>
                                  </p:stCondLst>
                                  <p:childTnLst>
                                    <p:set>
                                      <p:cBhvr>
                                        <p:cTn id="162" dur="1" fill="hold">
                                          <p:stCondLst>
                                            <p:cond delay="0"/>
                                          </p:stCondLst>
                                        </p:cTn>
                                        <p:tgtEl>
                                          <p:spTgt spid="31">
                                            <p:txEl>
                                              <p:pRg st="0" end="0"/>
                                            </p:txEl>
                                          </p:spTgt>
                                        </p:tgtEl>
                                        <p:attrNameLst>
                                          <p:attrName>style.visibility</p:attrName>
                                        </p:attrNameLst>
                                      </p:cBhvr>
                                      <p:to>
                                        <p:strVal val="visible"/>
                                      </p:to>
                                    </p:set>
                                    <p:animEffect transition="in" filter="fade">
                                      <p:cBhvr>
                                        <p:cTn id="163" dur="500"/>
                                        <p:tgtEl>
                                          <p:spTgt spid="31">
                                            <p:txEl>
                                              <p:pRg st="0" end="0"/>
                                            </p:txEl>
                                          </p:spTgt>
                                        </p:tgtEl>
                                      </p:cBhvr>
                                    </p:animEffect>
                                  </p:childTnLst>
                                </p:cTn>
                              </p:par>
                              <p:par>
                                <p:cTn id="164" presetID="10" presetClass="entr" presetSubtype="0" fill="hold" grpId="0" nodeType="withEffect">
                                  <p:stCondLst>
                                    <p:cond delay="0"/>
                                  </p:stCondLst>
                                  <p:childTnLst>
                                    <p:set>
                                      <p:cBhvr>
                                        <p:cTn id="165" dur="1" fill="hold">
                                          <p:stCondLst>
                                            <p:cond delay="0"/>
                                          </p:stCondLst>
                                        </p:cTn>
                                        <p:tgtEl>
                                          <p:spTgt spid="32">
                                            <p:txEl>
                                              <p:pRg st="0" end="0"/>
                                            </p:txEl>
                                          </p:spTgt>
                                        </p:tgtEl>
                                        <p:attrNameLst>
                                          <p:attrName>style.visibility</p:attrName>
                                        </p:attrNameLst>
                                      </p:cBhvr>
                                      <p:to>
                                        <p:strVal val="visible"/>
                                      </p:to>
                                    </p:set>
                                    <p:animEffect transition="in" filter="fade">
                                      <p:cBhvr>
                                        <p:cTn id="166" dur="500"/>
                                        <p:tgtEl>
                                          <p:spTgt spid="32">
                                            <p:txEl>
                                              <p:pRg st="0" end="0"/>
                                            </p:txEl>
                                          </p:spTgt>
                                        </p:tgtEl>
                                      </p:cBhvr>
                                    </p:animEffect>
                                  </p:childTnLst>
                                </p:cTn>
                              </p:par>
                              <p:par>
                                <p:cTn id="167" presetID="10" presetClass="entr" presetSubtype="0" fill="hold" grpId="0" nodeType="withEffect">
                                  <p:stCondLst>
                                    <p:cond delay="0"/>
                                  </p:stCondLst>
                                  <p:childTnLst>
                                    <p:set>
                                      <p:cBhvr>
                                        <p:cTn id="168" dur="1" fill="hold">
                                          <p:stCondLst>
                                            <p:cond delay="0"/>
                                          </p:stCondLst>
                                        </p:cTn>
                                        <p:tgtEl>
                                          <p:spTgt spid="33">
                                            <p:txEl>
                                              <p:pRg st="0" end="0"/>
                                            </p:txEl>
                                          </p:spTgt>
                                        </p:tgtEl>
                                        <p:attrNameLst>
                                          <p:attrName>style.visibility</p:attrName>
                                        </p:attrNameLst>
                                      </p:cBhvr>
                                      <p:to>
                                        <p:strVal val="visible"/>
                                      </p:to>
                                    </p:set>
                                    <p:animEffect transition="in" filter="fade">
                                      <p:cBhvr>
                                        <p:cTn id="169" dur="500"/>
                                        <p:tgtEl>
                                          <p:spTgt spid="33">
                                            <p:txEl>
                                              <p:pRg st="0" end="0"/>
                                            </p:txEl>
                                          </p:spTgt>
                                        </p:tgtEl>
                                      </p:cBhvr>
                                    </p:animEffect>
                                  </p:childTnLst>
                                </p:cTn>
                              </p:par>
                              <p:par>
                                <p:cTn id="170" presetID="10" presetClass="entr" presetSubtype="0" fill="hold" grpId="0" nodeType="withEffect">
                                  <p:stCondLst>
                                    <p:cond delay="0"/>
                                  </p:stCondLst>
                                  <p:childTnLst>
                                    <p:set>
                                      <p:cBhvr>
                                        <p:cTn id="171" dur="1" fill="hold">
                                          <p:stCondLst>
                                            <p:cond delay="0"/>
                                          </p:stCondLst>
                                        </p:cTn>
                                        <p:tgtEl>
                                          <p:spTgt spid="34">
                                            <p:txEl>
                                              <p:pRg st="0" end="0"/>
                                            </p:txEl>
                                          </p:spTgt>
                                        </p:tgtEl>
                                        <p:attrNameLst>
                                          <p:attrName>style.visibility</p:attrName>
                                        </p:attrNameLst>
                                      </p:cBhvr>
                                      <p:to>
                                        <p:strVal val="visible"/>
                                      </p:to>
                                    </p:set>
                                    <p:animEffect transition="in" filter="fade">
                                      <p:cBhvr>
                                        <p:cTn id="172" dur="500"/>
                                        <p:tgtEl>
                                          <p:spTgt spid="34">
                                            <p:txEl>
                                              <p:pRg st="0" end="0"/>
                                            </p:txEl>
                                          </p:spTgt>
                                        </p:tgtEl>
                                      </p:cBhvr>
                                    </p:animEffect>
                                  </p:childTnLst>
                                </p:cTn>
                              </p:par>
                              <p:par>
                                <p:cTn id="173" presetID="10" presetClass="entr" presetSubtype="0" fill="hold" grpId="0" nodeType="withEffect">
                                  <p:stCondLst>
                                    <p:cond delay="0"/>
                                  </p:stCondLst>
                                  <p:childTnLst>
                                    <p:set>
                                      <p:cBhvr>
                                        <p:cTn id="174" dur="1" fill="hold">
                                          <p:stCondLst>
                                            <p:cond delay="0"/>
                                          </p:stCondLst>
                                        </p:cTn>
                                        <p:tgtEl>
                                          <p:spTgt spid="35">
                                            <p:txEl>
                                              <p:pRg st="0" end="0"/>
                                            </p:txEl>
                                          </p:spTgt>
                                        </p:tgtEl>
                                        <p:attrNameLst>
                                          <p:attrName>style.visibility</p:attrName>
                                        </p:attrNameLst>
                                      </p:cBhvr>
                                      <p:to>
                                        <p:strVal val="visible"/>
                                      </p:to>
                                    </p:set>
                                    <p:animEffect transition="in" filter="fade">
                                      <p:cBhvr>
                                        <p:cTn id="175" dur="500"/>
                                        <p:tgtEl>
                                          <p:spTgt spid="35">
                                            <p:txEl>
                                              <p:pRg st="0" end="0"/>
                                            </p:txEl>
                                          </p:spTgt>
                                        </p:tgtEl>
                                      </p:cBhvr>
                                    </p:animEffect>
                                  </p:childTnLst>
                                </p:cTn>
                              </p:par>
                            </p:childTnLst>
                          </p:cTn>
                        </p:par>
                        <p:par>
                          <p:cTn id="176" fill="hold">
                            <p:stCondLst>
                              <p:cond delay="1500"/>
                            </p:stCondLst>
                            <p:childTnLst>
                              <p:par>
                                <p:cTn id="177" presetID="22" presetClass="entr" presetSubtype="2" fill="hold" nodeType="afterEffect">
                                  <p:stCondLst>
                                    <p:cond delay="0"/>
                                  </p:stCondLst>
                                  <p:childTnLst>
                                    <p:set>
                                      <p:cBhvr>
                                        <p:cTn id="178" dur="1" fill="hold">
                                          <p:stCondLst>
                                            <p:cond delay="0"/>
                                          </p:stCondLst>
                                        </p:cTn>
                                        <p:tgtEl>
                                          <p:spTgt spid="40"/>
                                        </p:tgtEl>
                                        <p:attrNameLst>
                                          <p:attrName>style.visibility</p:attrName>
                                        </p:attrNameLst>
                                      </p:cBhvr>
                                      <p:to>
                                        <p:strVal val="visible"/>
                                      </p:to>
                                    </p:set>
                                    <p:animEffect transition="in" filter="wipe(right)">
                                      <p:cBhvr>
                                        <p:cTn id="179" dur="500"/>
                                        <p:tgtEl>
                                          <p:spTgt spid="40"/>
                                        </p:tgtEl>
                                      </p:cBhvr>
                                    </p:animEffect>
                                  </p:childTnLst>
                                </p:cTn>
                              </p:par>
                              <p:par>
                                <p:cTn id="180" presetID="2" presetClass="entr" presetSubtype="1" decel="100000" fill="hold" grpId="0" nodeType="withEffect">
                                  <p:stCondLst>
                                    <p:cond delay="250"/>
                                  </p:stCondLst>
                                  <p:iterate type="wd">
                                    <p:tmPct val="10000"/>
                                  </p:iterate>
                                  <p:childTnLst>
                                    <p:set>
                                      <p:cBhvr>
                                        <p:cTn id="181" dur="1" fill="hold">
                                          <p:stCondLst>
                                            <p:cond delay="0"/>
                                          </p:stCondLst>
                                        </p:cTn>
                                        <p:tgtEl>
                                          <p:spTgt spid="41"/>
                                        </p:tgtEl>
                                        <p:attrNameLst>
                                          <p:attrName>style.visibility</p:attrName>
                                        </p:attrNameLst>
                                      </p:cBhvr>
                                      <p:to>
                                        <p:strVal val="visible"/>
                                      </p:to>
                                    </p:set>
                                    <p:anim calcmode="lin" valueType="num">
                                      <p:cBhvr additive="base">
                                        <p:cTn id="182" dur="1000" fill="hold"/>
                                        <p:tgtEl>
                                          <p:spTgt spid="41"/>
                                        </p:tgtEl>
                                        <p:attrNameLst>
                                          <p:attrName>ppt_x</p:attrName>
                                        </p:attrNameLst>
                                      </p:cBhvr>
                                      <p:tavLst>
                                        <p:tav tm="0">
                                          <p:val>
                                            <p:strVal val="#ppt_x"/>
                                          </p:val>
                                        </p:tav>
                                        <p:tav tm="100000">
                                          <p:val>
                                            <p:strVal val="#ppt_x"/>
                                          </p:val>
                                        </p:tav>
                                      </p:tavLst>
                                    </p:anim>
                                    <p:anim calcmode="lin" valueType="num">
                                      <p:cBhvr additive="base">
                                        <p:cTn id="183" dur="1000" fill="hold"/>
                                        <p:tgtEl>
                                          <p:spTgt spid="41"/>
                                        </p:tgtEl>
                                        <p:attrNameLst>
                                          <p:attrName>ppt_y</p:attrName>
                                        </p:attrNameLst>
                                      </p:cBhvr>
                                      <p:tavLst>
                                        <p:tav tm="0">
                                          <p:val>
                                            <p:strVal val="0-#ppt_h/2"/>
                                          </p:val>
                                        </p:tav>
                                        <p:tav tm="100000">
                                          <p:val>
                                            <p:strVal val="#ppt_y"/>
                                          </p:val>
                                        </p:tav>
                                      </p:tavLst>
                                    </p:anim>
                                  </p:childTnLst>
                                </p:cTn>
                              </p:par>
                            </p:childTnLst>
                          </p:cTn>
                        </p:par>
                        <p:par>
                          <p:cTn id="184" fill="hold">
                            <p:stCondLst>
                              <p:cond delay="3050"/>
                            </p:stCondLst>
                            <p:childTnLst>
                              <p:par>
                                <p:cTn id="185" presetID="10" presetClass="entr" presetSubtype="0" fill="hold" grpId="0" nodeType="afterEffect">
                                  <p:stCondLst>
                                    <p:cond delay="250"/>
                                  </p:stCondLst>
                                  <p:childTnLst>
                                    <p:set>
                                      <p:cBhvr>
                                        <p:cTn id="186" dur="1" fill="hold">
                                          <p:stCondLst>
                                            <p:cond delay="0"/>
                                          </p:stCondLst>
                                        </p:cTn>
                                        <p:tgtEl>
                                          <p:spTgt spid="42"/>
                                        </p:tgtEl>
                                        <p:attrNameLst>
                                          <p:attrName>style.visibility</p:attrName>
                                        </p:attrNameLst>
                                      </p:cBhvr>
                                      <p:to>
                                        <p:strVal val="visible"/>
                                      </p:to>
                                    </p:set>
                                    <p:animEffect transition="in" filter="fade">
                                      <p:cBhvr>
                                        <p:cTn id="187"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P spid="7" grpId="0" animBg="1"/>
      <p:bldP spid="7" grpId="1" animBg="1"/>
      <p:bldP spid="8" grpId="0" animBg="1"/>
      <p:bldP spid="8" grpId="1" animBg="1"/>
      <p:bldP spid="9" grpId="0" animBg="1"/>
      <p:bldP spid="9" grpId="1" animBg="1"/>
      <p:bldP spid="10" grpId="0" animBg="1"/>
      <p:bldP spid="10" grpId="1" animBg="1"/>
      <p:bldP spid="11" grpId="0" animBg="1"/>
      <p:bldP spid="11" grpId="1" animBg="1"/>
      <p:bldP spid="12" grpId="0" animBg="1"/>
      <p:bldP spid="12" grpId="1" animBg="1"/>
      <p:bldP spid="13" grpId="0" animBg="1"/>
      <p:bldP spid="13" grpId="1" animBg="1"/>
      <p:bldP spid="14" grpId="0" animBg="1"/>
      <p:bldP spid="14" grpId="1" animBg="1"/>
      <p:bldP spid="15" grpId="0" animBg="1"/>
      <p:bldP spid="15" grpId="1" animBg="1"/>
      <p:bldP spid="16" grpId="0" animBg="1"/>
      <p:bldP spid="16" grpId="1" animBg="1"/>
      <p:bldP spid="18" grpId="0" build="p">
        <p:tmplLst>
          <p:tmpl lvl="1">
            <p:tnLst>
              <p:par>
                <p:cTn presetID="2" presetClass="entr" presetSubtype="1"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1000" fill="hold"/>
                        <p:tgtEl>
                          <p:spTgt spid="18"/>
                        </p:tgtEl>
                        <p:attrNameLst>
                          <p:attrName>ppt_x</p:attrName>
                        </p:attrNameLst>
                      </p:cBhvr>
                      <p:tavLst>
                        <p:tav tm="0">
                          <p:val>
                            <p:strVal val="#ppt_x"/>
                          </p:val>
                        </p:tav>
                        <p:tav tm="100000">
                          <p:val>
                            <p:strVal val="#ppt_x"/>
                          </p:val>
                        </p:tav>
                      </p:tavLst>
                    </p:anim>
                    <p:anim calcmode="lin" valueType="num">
                      <p:cBhvr additive="base">
                        <p:cTn dur="1000" fill="hold"/>
                        <p:tgtEl>
                          <p:spTgt spid="18"/>
                        </p:tgtEl>
                        <p:attrNameLst>
                          <p:attrName>ppt_y</p:attrName>
                        </p:attrNameLst>
                      </p:cBhvr>
                      <p:tavLst>
                        <p:tav tm="0">
                          <p:val>
                            <p:strVal val="0-#ppt_h/2"/>
                          </p:val>
                        </p:tav>
                        <p:tav tm="100000">
                          <p:val>
                            <p:strVal val="#ppt_y"/>
                          </p:val>
                        </p:tav>
                      </p:tavLst>
                    </p:anim>
                  </p:childTnLst>
                </p:cTn>
              </p:par>
            </p:tnLst>
          </p:tmpl>
        </p:tmplLst>
      </p:bldP>
      <p:bldP spid="18" grpId="1" build="p">
        <p:tmplLst>
          <p:tmpl lvl="1">
            <p:tnLst>
              <p:par>
                <p:cTn presetID="10" presetClass="entr" presetSubtype="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1000"/>
                        <p:tgtEl>
                          <p:spTgt spid="18"/>
                        </p:tgtEl>
                      </p:cBhvr>
                    </p:animEffect>
                  </p:childTnLst>
                </p:cTn>
              </p:par>
            </p:tnLst>
          </p:tmpl>
        </p:tmplLst>
      </p:bldP>
      <p:bldP spid="19" grpId="0" build="p">
        <p:tmplLst>
          <p:tmpl lvl="1">
            <p:tnLst>
              <p:par>
                <p:cTn presetID="2" presetClass="entr" presetSubtype="1" decel="10000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1000" fill="hold"/>
                        <p:tgtEl>
                          <p:spTgt spid="19"/>
                        </p:tgtEl>
                        <p:attrNameLst>
                          <p:attrName>ppt_x</p:attrName>
                        </p:attrNameLst>
                      </p:cBhvr>
                      <p:tavLst>
                        <p:tav tm="0">
                          <p:val>
                            <p:strVal val="#ppt_x"/>
                          </p:val>
                        </p:tav>
                        <p:tav tm="100000">
                          <p:val>
                            <p:strVal val="#ppt_x"/>
                          </p:val>
                        </p:tav>
                      </p:tavLst>
                    </p:anim>
                    <p:anim calcmode="lin" valueType="num">
                      <p:cBhvr additive="base">
                        <p:cTn dur="1000" fill="hold"/>
                        <p:tgtEl>
                          <p:spTgt spid="19"/>
                        </p:tgtEl>
                        <p:attrNameLst>
                          <p:attrName>ppt_y</p:attrName>
                        </p:attrNameLst>
                      </p:cBhvr>
                      <p:tavLst>
                        <p:tav tm="0">
                          <p:val>
                            <p:strVal val="0-#ppt_h/2"/>
                          </p:val>
                        </p:tav>
                        <p:tav tm="100000">
                          <p:val>
                            <p:strVal val="#ppt_y"/>
                          </p:val>
                        </p:tav>
                      </p:tavLst>
                    </p:anim>
                  </p:childTnLst>
                </p:cTn>
              </p:par>
            </p:tnLst>
          </p:tmpl>
        </p:tmplLst>
      </p:bldP>
      <p:bldP spid="19" grpId="1" build="p">
        <p:tmplLst>
          <p:tmpl lvl="1">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1000"/>
                        <p:tgtEl>
                          <p:spTgt spid="19"/>
                        </p:tgtEl>
                      </p:cBhvr>
                    </p:animEffect>
                  </p:childTnLst>
                </p:cTn>
              </p:par>
            </p:tnLst>
          </p:tmpl>
        </p:tmplLst>
      </p:bldP>
      <p:bldP spid="20" grpId="0" build="p">
        <p:tmplLst>
          <p:tmpl lvl="1">
            <p:tnLst>
              <p:par>
                <p:cTn presetID="2" presetClass="entr" presetSubtype="1" decel="10000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1000" fill="hold"/>
                        <p:tgtEl>
                          <p:spTgt spid="20"/>
                        </p:tgtEl>
                        <p:attrNameLst>
                          <p:attrName>ppt_x</p:attrName>
                        </p:attrNameLst>
                      </p:cBhvr>
                      <p:tavLst>
                        <p:tav tm="0">
                          <p:val>
                            <p:strVal val="#ppt_x"/>
                          </p:val>
                        </p:tav>
                        <p:tav tm="100000">
                          <p:val>
                            <p:strVal val="#ppt_x"/>
                          </p:val>
                        </p:tav>
                      </p:tavLst>
                    </p:anim>
                    <p:anim calcmode="lin" valueType="num">
                      <p:cBhvr additive="base">
                        <p:cTn dur="1000" fill="hold"/>
                        <p:tgtEl>
                          <p:spTgt spid="20"/>
                        </p:tgtEl>
                        <p:attrNameLst>
                          <p:attrName>ppt_y</p:attrName>
                        </p:attrNameLst>
                      </p:cBhvr>
                      <p:tavLst>
                        <p:tav tm="0">
                          <p:val>
                            <p:strVal val="0-#ppt_h/2"/>
                          </p:val>
                        </p:tav>
                        <p:tav tm="100000">
                          <p:val>
                            <p:strVal val="#ppt_y"/>
                          </p:val>
                        </p:tav>
                      </p:tavLst>
                    </p:anim>
                  </p:childTnLst>
                </p:cTn>
              </p:par>
            </p:tnLst>
          </p:tmpl>
        </p:tmplLst>
      </p:bldP>
      <p:bldP spid="20" grpId="1" build="p">
        <p:tmplLst>
          <p:tmpl lvl="1">
            <p:tnLst>
              <p:par>
                <p:cTn presetID="10" presetClass="entr" presetSubtype="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1000"/>
                        <p:tgtEl>
                          <p:spTgt spid="20"/>
                        </p:tgtEl>
                      </p:cBhvr>
                    </p:animEffect>
                  </p:childTnLst>
                </p:cTn>
              </p:par>
            </p:tnLst>
          </p:tmpl>
        </p:tmplLst>
      </p:bldP>
      <p:bldP spid="21" grpId="0" build="p">
        <p:tmplLst>
          <p:tmpl lvl="1">
            <p:tnLst>
              <p:par>
                <p:cTn presetID="2" presetClass="entr" presetSubtype="1" decel="100000" fill="hold" nodeType="withEffect">
                  <p:stCondLst>
                    <p:cond delay="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1000" fill="hold"/>
                        <p:tgtEl>
                          <p:spTgt spid="21"/>
                        </p:tgtEl>
                        <p:attrNameLst>
                          <p:attrName>ppt_x</p:attrName>
                        </p:attrNameLst>
                      </p:cBhvr>
                      <p:tavLst>
                        <p:tav tm="0">
                          <p:val>
                            <p:strVal val="#ppt_x"/>
                          </p:val>
                        </p:tav>
                        <p:tav tm="100000">
                          <p:val>
                            <p:strVal val="#ppt_x"/>
                          </p:val>
                        </p:tav>
                      </p:tavLst>
                    </p:anim>
                    <p:anim calcmode="lin" valueType="num">
                      <p:cBhvr additive="base">
                        <p:cTn dur="1000" fill="hold"/>
                        <p:tgtEl>
                          <p:spTgt spid="21"/>
                        </p:tgtEl>
                        <p:attrNameLst>
                          <p:attrName>ppt_y</p:attrName>
                        </p:attrNameLst>
                      </p:cBhvr>
                      <p:tavLst>
                        <p:tav tm="0">
                          <p:val>
                            <p:strVal val="0-#ppt_h/2"/>
                          </p:val>
                        </p:tav>
                        <p:tav tm="100000">
                          <p:val>
                            <p:strVal val="#ppt_y"/>
                          </p:val>
                        </p:tav>
                      </p:tavLst>
                    </p:anim>
                  </p:childTnLst>
                </p:cTn>
              </p:par>
            </p:tnLst>
          </p:tmpl>
        </p:tmplLst>
      </p:bldP>
      <p:bldP spid="21" grpId="1" build="p">
        <p:tmplLst>
          <p:tmpl lvl="1">
            <p:tnLst>
              <p:par>
                <p:cTn presetID="10" presetClass="entr" presetSubtype="0" fill="hold" nodeType="with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fade">
                      <p:cBhvr>
                        <p:cTn dur="1000"/>
                        <p:tgtEl>
                          <p:spTgt spid="21"/>
                        </p:tgtEl>
                      </p:cBhvr>
                    </p:animEffect>
                  </p:childTnLst>
                </p:cTn>
              </p:par>
            </p:tnLst>
          </p:tmpl>
        </p:tmplLst>
      </p:bldP>
      <p:bldP spid="22" grpId="0" build="p">
        <p:tmplLst>
          <p:tmpl lvl="1">
            <p:tnLst>
              <p:par>
                <p:cTn presetID="2" presetClass="entr" presetSubtype="1" decel="10000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1000" fill="hold"/>
                        <p:tgtEl>
                          <p:spTgt spid="22"/>
                        </p:tgtEl>
                        <p:attrNameLst>
                          <p:attrName>ppt_x</p:attrName>
                        </p:attrNameLst>
                      </p:cBhvr>
                      <p:tavLst>
                        <p:tav tm="0">
                          <p:val>
                            <p:strVal val="#ppt_x"/>
                          </p:val>
                        </p:tav>
                        <p:tav tm="100000">
                          <p:val>
                            <p:strVal val="#ppt_x"/>
                          </p:val>
                        </p:tav>
                      </p:tavLst>
                    </p:anim>
                    <p:anim calcmode="lin" valueType="num">
                      <p:cBhvr additive="base">
                        <p:cTn dur="1000" fill="hold"/>
                        <p:tgtEl>
                          <p:spTgt spid="22"/>
                        </p:tgtEl>
                        <p:attrNameLst>
                          <p:attrName>ppt_y</p:attrName>
                        </p:attrNameLst>
                      </p:cBhvr>
                      <p:tavLst>
                        <p:tav tm="0">
                          <p:val>
                            <p:strVal val="0-#ppt_h/2"/>
                          </p:val>
                        </p:tav>
                        <p:tav tm="100000">
                          <p:val>
                            <p:strVal val="#ppt_y"/>
                          </p:val>
                        </p:tav>
                      </p:tavLst>
                    </p:anim>
                  </p:childTnLst>
                </p:cTn>
              </p:par>
            </p:tnLst>
          </p:tmpl>
        </p:tmplLst>
      </p:bldP>
      <p:bldP spid="22" grpId="1"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1000"/>
                        <p:tgtEl>
                          <p:spTgt spid="22"/>
                        </p:tgtEl>
                      </p:cBhvr>
                    </p:animEffect>
                  </p:childTnLst>
                </p:cTn>
              </p:par>
            </p:tnLst>
          </p:tmpl>
        </p:tmplLst>
      </p:bldP>
      <p:bldP spid="23" grpId="0" build="p">
        <p:tmplLst>
          <p:tmpl lvl="1">
            <p:tnLst>
              <p:par>
                <p:cTn presetID="2" presetClass="entr" presetSubtype="1" decel="100000" fill="hold" nodeType="withEffect">
                  <p:stCondLst>
                    <p:cond delay="0"/>
                  </p:stCondLst>
                  <p:childTnLst>
                    <p:set>
                      <p:cBhvr>
                        <p:cTn dur="1" fill="hold">
                          <p:stCondLst>
                            <p:cond delay="0"/>
                          </p:stCondLst>
                        </p:cTn>
                        <p:tgtEl>
                          <p:spTgt spid="23"/>
                        </p:tgtEl>
                        <p:attrNameLst>
                          <p:attrName>style.visibility</p:attrName>
                        </p:attrNameLst>
                      </p:cBhvr>
                      <p:to>
                        <p:strVal val="visible"/>
                      </p:to>
                    </p:set>
                    <p:anim calcmode="lin" valueType="num">
                      <p:cBhvr additive="base">
                        <p:cTn dur="1000" fill="hold"/>
                        <p:tgtEl>
                          <p:spTgt spid="23"/>
                        </p:tgtEl>
                        <p:attrNameLst>
                          <p:attrName>ppt_x</p:attrName>
                        </p:attrNameLst>
                      </p:cBhvr>
                      <p:tavLst>
                        <p:tav tm="0">
                          <p:val>
                            <p:strVal val="#ppt_x"/>
                          </p:val>
                        </p:tav>
                        <p:tav tm="100000">
                          <p:val>
                            <p:strVal val="#ppt_x"/>
                          </p:val>
                        </p:tav>
                      </p:tavLst>
                    </p:anim>
                    <p:anim calcmode="lin" valueType="num">
                      <p:cBhvr additive="base">
                        <p:cTn dur="1000" fill="hold"/>
                        <p:tgtEl>
                          <p:spTgt spid="23"/>
                        </p:tgtEl>
                        <p:attrNameLst>
                          <p:attrName>ppt_y</p:attrName>
                        </p:attrNameLst>
                      </p:cBhvr>
                      <p:tavLst>
                        <p:tav tm="0">
                          <p:val>
                            <p:strVal val="0-#ppt_h/2"/>
                          </p:val>
                        </p:tav>
                        <p:tav tm="100000">
                          <p:val>
                            <p:strVal val="#ppt_y"/>
                          </p:val>
                        </p:tav>
                      </p:tavLst>
                    </p:anim>
                  </p:childTnLst>
                </p:cTn>
              </p:par>
            </p:tnLst>
          </p:tmpl>
        </p:tmplLst>
      </p:bldP>
      <p:bldP spid="23" grpId="1" build="p">
        <p:tmplLst>
          <p:tmpl lvl="1">
            <p:tnLst>
              <p:par>
                <p:cTn presetID="10" presetClass="entr" presetSubtype="0" fill="hold" nodeType="with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fade">
                      <p:cBhvr>
                        <p:cTn dur="1000"/>
                        <p:tgtEl>
                          <p:spTgt spid="23"/>
                        </p:tgtEl>
                      </p:cBhvr>
                    </p:animEffect>
                  </p:childTnLst>
                </p:cTn>
              </p:par>
            </p:tnLst>
          </p:tmpl>
        </p:tmplLst>
      </p:bldP>
      <p:bldP spid="24" grpId="0" build="p">
        <p:tmplLst>
          <p:tmpl lvl="1">
            <p:tnLst>
              <p:par>
                <p:cTn presetID="2" presetClass="entr" presetSubtype="1" decel="10000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1000" fill="hold"/>
                        <p:tgtEl>
                          <p:spTgt spid="24"/>
                        </p:tgtEl>
                        <p:attrNameLst>
                          <p:attrName>ppt_x</p:attrName>
                        </p:attrNameLst>
                      </p:cBhvr>
                      <p:tavLst>
                        <p:tav tm="0">
                          <p:val>
                            <p:strVal val="#ppt_x"/>
                          </p:val>
                        </p:tav>
                        <p:tav tm="100000">
                          <p:val>
                            <p:strVal val="#ppt_x"/>
                          </p:val>
                        </p:tav>
                      </p:tavLst>
                    </p:anim>
                    <p:anim calcmode="lin" valueType="num">
                      <p:cBhvr additive="base">
                        <p:cTn dur="1000" fill="hold"/>
                        <p:tgtEl>
                          <p:spTgt spid="24"/>
                        </p:tgtEl>
                        <p:attrNameLst>
                          <p:attrName>ppt_y</p:attrName>
                        </p:attrNameLst>
                      </p:cBhvr>
                      <p:tavLst>
                        <p:tav tm="0">
                          <p:val>
                            <p:strVal val="0-#ppt_h/2"/>
                          </p:val>
                        </p:tav>
                        <p:tav tm="100000">
                          <p:val>
                            <p:strVal val="#ppt_y"/>
                          </p:val>
                        </p:tav>
                      </p:tavLst>
                    </p:anim>
                  </p:childTnLst>
                </p:cTn>
              </p:par>
            </p:tnLst>
          </p:tmpl>
        </p:tmplLst>
      </p:bldP>
      <p:bldP spid="24" grpId="1" build="p">
        <p:tmplLst>
          <p:tmpl lvl="1">
            <p:tnLst>
              <p:par>
                <p:cTn presetID="10" presetClass="entr" presetSubtype="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1000"/>
                        <p:tgtEl>
                          <p:spTgt spid="24"/>
                        </p:tgtEl>
                      </p:cBhvr>
                    </p:animEffect>
                  </p:childTnLst>
                </p:cTn>
              </p:par>
            </p:tnLst>
          </p:tmpl>
        </p:tmplLst>
      </p:bldP>
      <p:bldP spid="25" grpId="0" build="p">
        <p:tmplLst>
          <p:tmpl lvl="1">
            <p:tnLst>
              <p:par>
                <p:cTn presetID="2" presetClass="entr" presetSubtype="1" decel="100000" fill="hold" nodeType="withEffect">
                  <p:stCondLst>
                    <p:cond delay="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1000" fill="hold"/>
                        <p:tgtEl>
                          <p:spTgt spid="25"/>
                        </p:tgtEl>
                        <p:attrNameLst>
                          <p:attrName>ppt_x</p:attrName>
                        </p:attrNameLst>
                      </p:cBhvr>
                      <p:tavLst>
                        <p:tav tm="0">
                          <p:val>
                            <p:strVal val="#ppt_x"/>
                          </p:val>
                        </p:tav>
                        <p:tav tm="100000">
                          <p:val>
                            <p:strVal val="#ppt_x"/>
                          </p:val>
                        </p:tav>
                      </p:tavLst>
                    </p:anim>
                    <p:anim calcmode="lin" valueType="num">
                      <p:cBhvr additive="base">
                        <p:cTn dur="1000" fill="hold"/>
                        <p:tgtEl>
                          <p:spTgt spid="25"/>
                        </p:tgtEl>
                        <p:attrNameLst>
                          <p:attrName>ppt_y</p:attrName>
                        </p:attrNameLst>
                      </p:cBhvr>
                      <p:tavLst>
                        <p:tav tm="0">
                          <p:val>
                            <p:strVal val="0-#ppt_h/2"/>
                          </p:val>
                        </p:tav>
                        <p:tav tm="100000">
                          <p:val>
                            <p:strVal val="#ppt_y"/>
                          </p:val>
                        </p:tav>
                      </p:tavLst>
                    </p:anim>
                  </p:childTnLst>
                </p:cTn>
              </p:par>
            </p:tnLst>
          </p:tmpl>
        </p:tmplLst>
      </p:bldP>
      <p:bldP spid="25" grpId="1" build="p">
        <p:tmplLst>
          <p:tmpl lvl="1">
            <p:tnLst>
              <p:par>
                <p:cTn presetID="10" presetClass="entr" presetSubtype="0" fill="hold" nodeType="with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1000"/>
                        <p:tgtEl>
                          <p:spTgt spid="25"/>
                        </p:tgtEl>
                      </p:cBhvr>
                    </p:animEffect>
                  </p:childTnLst>
                </p:cTn>
              </p:par>
            </p:tnLst>
          </p:tmpl>
        </p:tmplLst>
      </p:bldP>
      <p:bldP spid="26" grpId="0" build="p">
        <p:tmplLst>
          <p:tmpl lvl="1">
            <p:tnLst>
              <p:par>
                <p:cTn presetID="10" presetClass="entr" presetSubtype="0" fill="hold" nodeType="after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27" grpId="0" build="p">
        <p:tmplLst>
          <p:tmpl lvl="1">
            <p:tnLst>
              <p:par>
                <p:cTn presetID="10" presetClass="entr" presetSubtype="0" fill="hold" nodeType="with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P spid="28" grpId="0" build="p">
        <p:tmplLst>
          <p:tmpl lvl="1">
            <p:tnLst>
              <p:par>
                <p:cTn presetID="10" presetClass="entr" presetSubtype="0" fill="hold" nodeType="with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P spid="29" grpId="0" build="p">
        <p:tmplLst>
          <p:tmpl lvl="1">
            <p:tnLst>
              <p:par>
                <p:cTn presetID="10" presetClass="entr" presetSubtype="0" fill="hold" nodeType="with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Lst>
      </p:bldP>
      <p:bldP spid="30" grpId="0" build="p">
        <p:tmplLst>
          <p:tmpl lvl="1">
            <p:tnLst>
              <p:par>
                <p:cTn presetID="10" presetClass="entr" presetSubtype="0" fill="hold" nodeType="withEffect">
                  <p:stCondLst>
                    <p:cond delay="0"/>
                  </p:stCondLst>
                  <p:childTnLst>
                    <p:set>
                      <p:cBhvr>
                        <p:cTn dur="1" fill="hold">
                          <p:stCondLst>
                            <p:cond delay="0"/>
                          </p:stCondLst>
                        </p:cTn>
                        <p:tgtEl>
                          <p:spTgt spid="30"/>
                        </p:tgtEl>
                        <p:attrNameLst>
                          <p:attrName>style.visibility</p:attrName>
                        </p:attrNameLst>
                      </p:cBhvr>
                      <p:to>
                        <p:strVal val="visible"/>
                      </p:to>
                    </p:set>
                    <p:animEffect transition="in" filter="fade">
                      <p:cBhvr>
                        <p:cTn dur="500"/>
                        <p:tgtEl>
                          <p:spTgt spid="30"/>
                        </p:tgtEl>
                      </p:cBhvr>
                    </p:animEffect>
                  </p:childTnLst>
                </p:cTn>
              </p:par>
            </p:tnLst>
          </p:tmpl>
        </p:tmplLst>
      </p:bldP>
      <p:bldP spid="31" grpId="0" build="p">
        <p:tmplLst>
          <p:tmpl lvl="1">
            <p:tnLst>
              <p:par>
                <p:cTn presetID="10" presetClass="entr" presetSubtype="0" fill="hold" nodeType="withEffect">
                  <p:stCondLst>
                    <p:cond delay="0"/>
                  </p:stCondLst>
                  <p:childTnLst>
                    <p:set>
                      <p:cBhvr>
                        <p:cTn dur="1" fill="hold">
                          <p:stCondLst>
                            <p:cond delay="0"/>
                          </p:stCondLst>
                        </p:cTn>
                        <p:tgtEl>
                          <p:spTgt spid="31"/>
                        </p:tgtEl>
                        <p:attrNameLst>
                          <p:attrName>style.visibility</p:attrName>
                        </p:attrNameLst>
                      </p:cBhvr>
                      <p:to>
                        <p:strVal val="visible"/>
                      </p:to>
                    </p:set>
                    <p:animEffect transition="in" filter="fade">
                      <p:cBhvr>
                        <p:cTn dur="500"/>
                        <p:tgtEl>
                          <p:spTgt spid="31"/>
                        </p:tgtEl>
                      </p:cBhvr>
                    </p:animEffect>
                  </p:childTnLst>
                </p:cTn>
              </p:par>
            </p:tnLst>
          </p:tmpl>
        </p:tmplLst>
      </p:bldP>
      <p:bldP spid="32" grpId="0" build="p">
        <p:tmplLst>
          <p:tmpl lvl="1">
            <p:tnLst>
              <p:par>
                <p:cTn presetID="10" presetClass="entr" presetSubtype="0" fill="hold" nodeType="withEffect">
                  <p:stCondLst>
                    <p:cond delay="0"/>
                  </p:stCondLst>
                  <p:childTnLst>
                    <p:set>
                      <p:cBhvr>
                        <p:cTn dur="1" fill="hold">
                          <p:stCondLst>
                            <p:cond delay="0"/>
                          </p:stCondLst>
                        </p:cTn>
                        <p:tgtEl>
                          <p:spTgt spid="32"/>
                        </p:tgtEl>
                        <p:attrNameLst>
                          <p:attrName>style.visibility</p:attrName>
                        </p:attrNameLst>
                      </p:cBhvr>
                      <p:to>
                        <p:strVal val="visible"/>
                      </p:to>
                    </p:set>
                    <p:animEffect transition="in" filter="fade">
                      <p:cBhvr>
                        <p:cTn dur="500"/>
                        <p:tgtEl>
                          <p:spTgt spid="32"/>
                        </p:tgtEl>
                      </p:cBhvr>
                    </p:animEffect>
                  </p:childTnLst>
                </p:cTn>
              </p:par>
            </p:tnLst>
          </p:tmpl>
        </p:tmplLst>
      </p:bldP>
      <p:bldP spid="33" grpId="0" build="p">
        <p:tmplLst>
          <p:tmpl lvl="1">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build="p">
        <p:tmplLst>
          <p:tmpl lvl="1">
            <p:tnLst>
              <p:par>
                <p:cTn presetID="10" presetClass="entr" presetSubtype="0" fill="hold" nodeType="withEffect">
                  <p:stCondLst>
                    <p:cond delay="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Lst>
      </p:bldP>
      <p:bldP spid="35" grpId="0" build="p">
        <p:tmplLst>
          <p:tmpl lvl="1">
            <p:tnLst>
              <p:par>
                <p:cTn presetID="10" presetClass="entr" presetSubtype="0" fill="hold" nodeType="withEffect">
                  <p:stCondLst>
                    <p:cond delay="0"/>
                  </p:stCondLst>
                  <p:childTnLst>
                    <p:set>
                      <p:cBhvr>
                        <p:cTn dur="1" fill="hold">
                          <p:stCondLst>
                            <p:cond delay="0"/>
                          </p:stCondLst>
                        </p:cTn>
                        <p:tgtEl>
                          <p:spTgt spid="35"/>
                        </p:tgtEl>
                        <p:attrNameLst>
                          <p:attrName>style.visibility</p:attrName>
                        </p:attrNameLst>
                      </p:cBhvr>
                      <p:to>
                        <p:strVal val="visible"/>
                      </p:to>
                    </p:set>
                    <p:animEffect transition="in" filter="fade">
                      <p:cBhvr>
                        <p:cTn dur="500"/>
                        <p:tgtEl>
                          <p:spTgt spid="35"/>
                        </p:tgtEl>
                      </p:cBhvr>
                    </p:animEffect>
                  </p:childTnLst>
                </p:cTn>
              </p:par>
            </p:tnLst>
          </p:tmpl>
        </p:tmplLst>
      </p:bldP>
      <p:bldP spid="41" grpId="0"/>
      <p:bldP spid="42" grpId="0">
        <p:tmplLst>
          <p:tmpl>
            <p:tnLst>
              <p:par>
                <p:cTn presetID="10" presetClass="entr" presetSubtype="0" fill="hold" nodeType="afterEffect">
                  <p:stCondLst>
                    <p:cond delay="250"/>
                  </p:stCondLst>
                  <p:childTnLst>
                    <p:set>
                      <p:cBhvr>
                        <p:cTn dur="1" fill="hold">
                          <p:stCondLst>
                            <p:cond delay="0"/>
                          </p:stCondLst>
                        </p:cTn>
                        <p:tgtEl>
                          <p:spTgt spid="42"/>
                        </p:tgtEl>
                        <p:attrNameLst>
                          <p:attrName>style.visibility</p:attrName>
                        </p:attrNameLst>
                      </p:cBhvr>
                      <p:to>
                        <p:strVal val="visible"/>
                      </p:to>
                    </p:set>
                    <p:animEffect transition="in" filter="fade">
                      <p:cBhvr>
                        <p:cTn dur="500"/>
                        <p:tgtEl>
                          <p:spTgt spid="42"/>
                        </p:tgtEl>
                      </p:cBhvr>
                    </p:animEffect>
                  </p:childTnLst>
                </p:cTn>
              </p:par>
            </p:tnLst>
          </p:tmpl>
        </p:tmplLst>
      </p:bldP>
    </p:bld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able 5x3">
    <p:bg>
      <p:bgPr>
        <a:solidFill>
          <a:schemeClr val="tx1"/>
        </a:solidFill>
        <a:effectLst/>
      </p:bgPr>
    </p:bg>
    <p:spTree>
      <p:nvGrpSpPr>
        <p:cNvPr id="1" name=""/>
        <p:cNvGrpSpPr/>
        <p:nvPr/>
      </p:nvGrpSpPr>
      <p:grpSpPr>
        <a:xfrm>
          <a:off x="0" y="0"/>
          <a:ext cx="0" cy="0"/>
          <a:chOff x="0" y="0"/>
          <a:chExt cx="0" cy="0"/>
        </a:xfrm>
      </p:grpSpPr>
      <p:sp>
        <p:nvSpPr>
          <p:cNvPr id="5" name="Rectangle 4"/>
          <p:cNvSpPr/>
          <p:nvPr userDrawn="1"/>
        </p:nvSpPr>
        <p:spPr>
          <a:xfrm>
            <a:off x="9143999" y="2332814"/>
            <a:ext cx="7740652" cy="936000"/>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6" name="Rectangle 5"/>
          <p:cNvSpPr/>
          <p:nvPr userDrawn="1"/>
        </p:nvSpPr>
        <p:spPr>
          <a:xfrm>
            <a:off x="9143999" y="3269260"/>
            <a:ext cx="7740652" cy="936000"/>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7" name="Rectangle 6"/>
          <p:cNvSpPr/>
          <p:nvPr userDrawn="1"/>
        </p:nvSpPr>
        <p:spPr>
          <a:xfrm>
            <a:off x="9143999" y="4205706"/>
            <a:ext cx="7740652" cy="936000"/>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8" name="Rectangle 7"/>
          <p:cNvSpPr/>
          <p:nvPr userDrawn="1"/>
        </p:nvSpPr>
        <p:spPr>
          <a:xfrm>
            <a:off x="9143999" y="5142152"/>
            <a:ext cx="7740652" cy="936000"/>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9" name="Rectangle 8"/>
          <p:cNvSpPr/>
          <p:nvPr userDrawn="1"/>
        </p:nvSpPr>
        <p:spPr>
          <a:xfrm>
            <a:off x="9143999" y="6078598"/>
            <a:ext cx="7740652" cy="936000"/>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0" name="Rectangle 9"/>
          <p:cNvSpPr/>
          <p:nvPr userDrawn="1"/>
        </p:nvSpPr>
        <p:spPr>
          <a:xfrm>
            <a:off x="6515101" y="1396368"/>
            <a:ext cx="2628899" cy="936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1" name="Rectangle 10"/>
          <p:cNvSpPr/>
          <p:nvPr userDrawn="1"/>
        </p:nvSpPr>
        <p:spPr>
          <a:xfrm>
            <a:off x="9144000" y="1396368"/>
            <a:ext cx="7740651" cy="936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2" name="Rectangle 11"/>
          <p:cNvSpPr/>
          <p:nvPr userDrawn="1"/>
        </p:nvSpPr>
        <p:spPr>
          <a:xfrm>
            <a:off x="6515100" y="2332814"/>
            <a:ext cx="2628900" cy="93600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3" name="Rectangle 12"/>
          <p:cNvSpPr/>
          <p:nvPr userDrawn="1"/>
        </p:nvSpPr>
        <p:spPr>
          <a:xfrm>
            <a:off x="6515100" y="3269260"/>
            <a:ext cx="2628900" cy="936000"/>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4" name="Rectangle 13"/>
          <p:cNvSpPr/>
          <p:nvPr userDrawn="1"/>
        </p:nvSpPr>
        <p:spPr>
          <a:xfrm>
            <a:off x="6515100" y="4205706"/>
            <a:ext cx="2628900" cy="93600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5" name="Rectangle 14"/>
          <p:cNvSpPr/>
          <p:nvPr userDrawn="1"/>
        </p:nvSpPr>
        <p:spPr>
          <a:xfrm>
            <a:off x="6515100" y="5142152"/>
            <a:ext cx="2628900" cy="936000"/>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6" name="Rectangle 15"/>
          <p:cNvSpPr/>
          <p:nvPr userDrawn="1"/>
        </p:nvSpPr>
        <p:spPr>
          <a:xfrm>
            <a:off x="6515100" y="6078598"/>
            <a:ext cx="2628900" cy="93600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8" name="Text Placeholder 5"/>
          <p:cNvSpPr>
            <a:spLocks noGrp="1"/>
          </p:cNvSpPr>
          <p:nvPr>
            <p:ph type="body" sz="quarter" idx="22" hasCustomPrompt="1"/>
          </p:nvPr>
        </p:nvSpPr>
        <p:spPr>
          <a:xfrm>
            <a:off x="6658841" y="1557228"/>
            <a:ext cx="2341418" cy="569418"/>
          </a:xfrm>
        </p:spPr>
        <p:txBody>
          <a:bodyPr anchor="ctr">
            <a:normAutofit/>
          </a:bodyPr>
          <a:lstStyle>
            <a:lvl1pPr marL="0" indent="0" algn="ctr">
              <a:lnSpc>
                <a:spcPct val="100000"/>
              </a:lnSpc>
              <a:spcBef>
                <a:spcPts val="0"/>
              </a:spcBef>
              <a:buFontTx/>
              <a:buNone/>
              <a:defRPr sz="2400" i="0">
                <a:solidFill>
                  <a:schemeClr val="bg1"/>
                </a:solidFill>
                <a:latin typeface="+mj-lt"/>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Word</a:t>
            </a:r>
            <a:endParaRPr kumimoji="1" lang="ja-JP" altLang="en-US" dirty="0"/>
          </a:p>
        </p:txBody>
      </p:sp>
      <p:sp>
        <p:nvSpPr>
          <p:cNvPr id="19" name="Text Placeholder 5"/>
          <p:cNvSpPr>
            <a:spLocks noGrp="1"/>
          </p:cNvSpPr>
          <p:nvPr>
            <p:ph type="body" sz="quarter" idx="23" hasCustomPrompt="1"/>
          </p:nvPr>
        </p:nvSpPr>
        <p:spPr>
          <a:xfrm>
            <a:off x="9311516" y="1557228"/>
            <a:ext cx="2379778" cy="569418"/>
          </a:xfrm>
        </p:spPr>
        <p:txBody>
          <a:bodyPr anchor="ctr">
            <a:normAutofit/>
          </a:bodyPr>
          <a:lstStyle>
            <a:lvl1pPr marL="0" indent="0" algn="ctr">
              <a:lnSpc>
                <a:spcPct val="100000"/>
              </a:lnSpc>
              <a:spcBef>
                <a:spcPts val="0"/>
              </a:spcBef>
              <a:buFontTx/>
              <a:buNone/>
              <a:defRPr sz="2400" i="0">
                <a:solidFill>
                  <a:schemeClr val="bg1"/>
                </a:solidFill>
                <a:latin typeface="+mj-lt"/>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Word</a:t>
            </a:r>
            <a:endParaRPr kumimoji="1" lang="ja-JP" altLang="en-US" dirty="0"/>
          </a:p>
        </p:txBody>
      </p:sp>
      <p:sp>
        <p:nvSpPr>
          <p:cNvPr id="20" name="Text Placeholder 5"/>
          <p:cNvSpPr>
            <a:spLocks noGrp="1"/>
          </p:cNvSpPr>
          <p:nvPr>
            <p:ph type="body" sz="quarter" idx="24" hasCustomPrompt="1"/>
          </p:nvPr>
        </p:nvSpPr>
        <p:spPr>
          <a:xfrm>
            <a:off x="11842621" y="1557228"/>
            <a:ext cx="2379778" cy="569418"/>
          </a:xfrm>
        </p:spPr>
        <p:txBody>
          <a:bodyPr anchor="ctr">
            <a:normAutofit/>
          </a:bodyPr>
          <a:lstStyle>
            <a:lvl1pPr marL="0" indent="0" algn="ctr">
              <a:lnSpc>
                <a:spcPct val="100000"/>
              </a:lnSpc>
              <a:spcBef>
                <a:spcPts val="0"/>
              </a:spcBef>
              <a:buFontTx/>
              <a:buNone/>
              <a:defRPr sz="2400" i="0">
                <a:solidFill>
                  <a:schemeClr val="bg1"/>
                </a:solidFill>
                <a:latin typeface="+mj-lt"/>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Word</a:t>
            </a:r>
            <a:endParaRPr kumimoji="1" lang="ja-JP" altLang="en-US" dirty="0"/>
          </a:p>
        </p:txBody>
      </p:sp>
      <p:sp>
        <p:nvSpPr>
          <p:cNvPr id="21" name="Text Placeholder 5"/>
          <p:cNvSpPr>
            <a:spLocks noGrp="1"/>
          </p:cNvSpPr>
          <p:nvPr>
            <p:ph type="body" sz="quarter" idx="25" hasCustomPrompt="1"/>
          </p:nvPr>
        </p:nvSpPr>
        <p:spPr>
          <a:xfrm>
            <a:off x="6658841" y="2549866"/>
            <a:ext cx="2341418" cy="569418"/>
          </a:xfrm>
        </p:spPr>
        <p:txBody>
          <a:bodyPr anchor="ctr">
            <a:normAutofit/>
          </a:bodyPr>
          <a:lstStyle>
            <a:lvl1pPr marL="0" indent="0" algn="ctr">
              <a:lnSpc>
                <a:spcPct val="100000"/>
              </a:lnSpc>
              <a:spcBef>
                <a:spcPts val="0"/>
              </a:spcBef>
              <a:buFontTx/>
              <a:buNone/>
              <a:defRPr sz="2000" i="0">
                <a:solidFill>
                  <a:schemeClr val="tx1"/>
                </a:solidFill>
                <a:latin typeface="+mj-lt"/>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Word</a:t>
            </a:r>
            <a:endParaRPr kumimoji="1" lang="ja-JP" altLang="en-US" dirty="0"/>
          </a:p>
        </p:txBody>
      </p:sp>
      <p:sp>
        <p:nvSpPr>
          <p:cNvPr id="22" name="Text Placeholder 5"/>
          <p:cNvSpPr>
            <a:spLocks noGrp="1"/>
          </p:cNvSpPr>
          <p:nvPr>
            <p:ph type="body" sz="quarter" idx="26" hasCustomPrompt="1"/>
          </p:nvPr>
        </p:nvSpPr>
        <p:spPr>
          <a:xfrm>
            <a:off x="6658841" y="3481425"/>
            <a:ext cx="2341418" cy="569418"/>
          </a:xfrm>
        </p:spPr>
        <p:txBody>
          <a:bodyPr anchor="ctr">
            <a:normAutofit/>
          </a:bodyPr>
          <a:lstStyle>
            <a:lvl1pPr marL="0" indent="0" algn="ctr">
              <a:lnSpc>
                <a:spcPct val="100000"/>
              </a:lnSpc>
              <a:spcBef>
                <a:spcPts val="0"/>
              </a:spcBef>
              <a:buFontTx/>
              <a:buNone/>
              <a:defRPr sz="2000" i="0">
                <a:solidFill>
                  <a:schemeClr val="tx1"/>
                </a:solidFill>
                <a:latin typeface="+mj-lt"/>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Word</a:t>
            </a:r>
            <a:endParaRPr kumimoji="1" lang="ja-JP" altLang="en-US" dirty="0"/>
          </a:p>
        </p:txBody>
      </p:sp>
      <p:sp>
        <p:nvSpPr>
          <p:cNvPr id="23" name="Text Placeholder 5"/>
          <p:cNvSpPr>
            <a:spLocks noGrp="1"/>
          </p:cNvSpPr>
          <p:nvPr>
            <p:ph type="body" sz="quarter" idx="27" hasCustomPrompt="1"/>
          </p:nvPr>
        </p:nvSpPr>
        <p:spPr>
          <a:xfrm>
            <a:off x="6658841" y="4412984"/>
            <a:ext cx="2341418" cy="569418"/>
          </a:xfrm>
        </p:spPr>
        <p:txBody>
          <a:bodyPr anchor="ctr">
            <a:normAutofit/>
          </a:bodyPr>
          <a:lstStyle>
            <a:lvl1pPr marL="0" indent="0" algn="ctr">
              <a:lnSpc>
                <a:spcPct val="100000"/>
              </a:lnSpc>
              <a:spcBef>
                <a:spcPts val="0"/>
              </a:spcBef>
              <a:buFontTx/>
              <a:buNone/>
              <a:defRPr sz="2000" i="0">
                <a:solidFill>
                  <a:schemeClr val="tx1"/>
                </a:solidFill>
                <a:latin typeface="+mj-lt"/>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Word</a:t>
            </a:r>
            <a:endParaRPr kumimoji="1" lang="ja-JP" altLang="en-US" dirty="0"/>
          </a:p>
        </p:txBody>
      </p:sp>
      <p:sp>
        <p:nvSpPr>
          <p:cNvPr id="24" name="Text Placeholder 5"/>
          <p:cNvSpPr>
            <a:spLocks noGrp="1"/>
          </p:cNvSpPr>
          <p:nvPr>
            <p:ph type="body" sz="quarter" idx="28" hasCustomPrompt="1"/>
          </p:nvPr>
        </p:nvSpPr>
        <p:spPr>
          <a:xfrm>
            <a:off x="6658841" y="5344543"/>
            <a:ext cx="2341418" cy="569418"/>
          </a:xfrm>
        </p:spPr>
        <p:txBody>
          <a:bodyPr anchor="ctr">
            <a:normAutofit/>
          </a:bodyPr>
          <a:lstStyle>
            <a:lvl1pPr marL="0" indent="0" algn="ctr">
              <a:lnSpc>
                <a:spcPct val="100000"/>
              </a:lnSpc>
              <a:spcBef>
                <a:spcPts val="0"/>
              </a:spcBef>
              <a:buFontTx/>
              <a:buNone/>
              <a:defRPr sz="2000" i="0">
                <a:solidFill>
                  <a:schemeClr val="tx1"/>
                </a:solidFill>
                <a:latin typeface="+mj-lt"/>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Word</a:t>
            </a:r>
            <a:endParaRPr kumimoji="1" lang="ja-JP" altLang="en-US" dirty="0"/>
          </a:p>
        </p:txBody>
      </p:sp>
      <p:sp>
        <p:nvSpPr>
          <p:cNvPr id="25" name="Text Placeholder 5"/>
          <p:cNvSpPr>
            <a:spLocks noGrp="1"/>
          </p:cNvSpPr>
          <p:nvPr>
            <p:ph type="body" sz="quarter" idx="29" hasCustomPrompt="1"/>
          </p:nvPr>
        </p:nvSpPr>
        <p:spPr>
          <a:xfrm>
            <a:off x="6658841" y="6276102"/>
            <a:ext cx="2341418" cy="569418"/>
          </a:xfrm>
        </p:spPr>
        <p:txBody>
          <a:bodyPr anchor="ctr">
            <a:normAutofit/>
          </a:bodyPr>
          <a:lstStyle>
            <a:lvl1pPr marL="0" indent="0" algn="ctr">
              <a:lnSpc>
                <a:spcPct val="100000"/>
              </a:lnSpc>
              <a:spcBef>
                <a:spcPts val="0"/>
              </a:spcBef>
              <a:buFontTx/>
              <a:buNone/>
              <a:defRPr sz="2000" i="0">
                <a:solidFill>
                  <a:schemeClr val="tx1"/>
                </a:solidFill>
                <a:latin typeface="+mj-lt"/>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Word</a:t>
            </a:r>
            <a:endParaRPr kumimoji="1" lang="ja-JP" altLang="en-US" dirty="0"/>
          </a:p>
        </p:txBody>
      </p:sp>
      <p:sp>
        <p:nvSpPr>
          <p:cNvPr id="26" name="Text Placeholder 5"/>
          <p:cNvSpPr>
            <a:spLocks noGrp="1"/>
          </p:cNvSpPr>
          <p:nvPr>
            <p:ph type="body" sz="quarter" idx="30" hasCustomPrompt="1"/>
          </p:nvPr>
        </p:nvSpPr>
        <p:spPr>
          <a:xfrm>
            <a:off x="9320175" y="2545754"/>
            <a:ext cx="2375948" cy="542247"/>
          </a:xfrm>
        </p:spPr>
        <p:txBody>
          <a:bodyPr anchor="ctr"/>
          <a:lstStyle>
            <a:lvl1pPr marL="0" indent="0" algn="ctr">
              <a:lnSpc>
                <a:spcPct val="100000"/>
              </a:lnSpc>
              <a:spcBef>
                <a:spcPts val="0"/>
              </a:spcBef>
              <a:buFontTx/>
              <a:buNone/>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Text goes here</a:t>
            </a:r>
            <a:endParaRPr kumimoji="1" lang="ja-JP" altLang="en-US" dirty="0"/>
          </a:p>
        </p:txBody>
      </p:sp>
      <p:sp>
        <p:nvSpPr>
          <p:cNvPr id="27" name="Text Placeholder 5"/>
          <p:cNvSpPr>
            <a:spLocks noGrp="1"/>
          </p:cNvSpPr>
          <p:nvPr>
            <p:ph type="body" sz="quarter" idx="31" hasCustomPrompt="1"/>
          </p:nvPr>
        </p:nvSpPr>
        <p:spPr>
          <a:xfrm>
            <a:off x="9320175" y="3472872"/>
            <a:ext cx="2375948" cy="542247"/>
          </a:xfrm>
        </p:spPr>
        <p:txBody>
          <a:bodyPr anchor="ctr"/>
          <a:lstStyle>
            <a:lvl1pPr marL="0" indent="0" algn="ctr">
              <a:lnSpc>
                <a:spcPct val="100000"/>
              </a:lnSpc>
              <a:spcBef>
                <a:spcPts val="0"/>
              </a:spcBef>
              <a:buFontTx/>
              <a:buNone/>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Text goes here</a:t>
            </a:r>
            <a:endParaRPr kumimoji="1" lang="ja-JP" altLang="en-US" dirty="0"/>
          </a:p>
        </p:txBody>
      </p:sp>
      <p:sp>
        <p:nvSpPr>
          <p:cNvPr id="28" name="Text Placeholder 5"/>
          <p:cNvSpPr>
            <a:spLocks noGrp="1"/>
          </p:cNvSpPr>
          <p:nvPr>
            <p:ph type="body" sz="quarter" idx="32" hasCustomPrompt="1"/>
          </p:nvPr>
        </p:nvSpPr>
        <p:spPr>
          <a:xfrm>
            <a:off x="9320175" y="4426999"/>
            <a:ext cx="2375948" cy="542247"/>
          </a:xfrm>
        </p:spPr>
        <p:txBody>
          <a:bodyPr anchor="ctr"/>
          <a:lstStyle>
            <a:lvl1pPr marL="0" indent="0" algn="ctr">
              <a:lnSpc>
                <a:spcPct val="100000"/>
              </a:lnSpc>
              <a:spcBef>
                <a:spcPts val="0"/>
              </a:spcBef>
              <a:buFontTx/>
              <a:buNone/>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Text goes here</a:t>
            </a:r>
            <a:endParaRPr kumimoji="1" lang="ja-JP" altLang="en-US" dirty="0"/>
          </a:p>
        </p:txBody>
      </p:sp>
      <p:sp>
        <p:nvSpPr>
          <p:cNvPr id="29" name="Text Placeholder 5"/>
          <p:cNvSpPr>
            <a:spLocks noGrp="1"/>
          </p:cNvSpPr>
          <p:nvPr>
            <p:ph type="body" sz="quarter" idx="33" hasCustomPrompt="1"/>
          </p:nvPr>
        </p:nvSpPr>
        <p:spPr>
          <a:xfrm>
            <a:off x="9320175" y="5356293"/>
            <a:ext cx="2375948" cy="542247"/>
          </a:xfrm>
        </p:spPr>
        <p:txBody>
          <a:bodyPr anchor="ctr"/>
          <a:lstStyle>
            <a:lvl1pPr marL="0" indent="0" algn="ctr">
              <a:lnSpc>
                <a:spcPct val="100000"/>
              </a:lnSpc>
              <a:spcBef>
                <a:spcPts val="0"/>
              </a:spcBef>
              <a:buFontTx/>
              <a:buNone/>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Text goes here</a:t>
            </a:r>
            <a:endParaRPr kumimoji="1" lang="ja-JP" altLang="en-US" dirty="0"/>
          </a:p>
        </p:txBody>
      </p:sp>
      <p:sp>
        <p:nvSpPr>
          <p:cNvPr id="30" name="Text Placeholder 5"/>
          <p:cNvSpPr>
            <a:spLocks noGrp="1"/>
          </p:cNvSpPr>
          <p:nvPr>
            <p:ph type="body" sz="quarter" idx="34" hasCustomPrompt="1"/>
          </p:nvPr>
        </p:nvSpPr>
        <p:spPr>
          <a:xfrm>
            <a:off x="9320175" y="6285309"/>
            <a:ext cx="2375948" cy="542247"/>
          </a:xfrm>
        </p:spPr>
        <p:txBody>
          <a:bodyPr anchor="ctr"/>
          <a:lstStyle>
            <a:lvl1pPr marL="0" indent="0" algn="ctr">
              <a:lnSpc>
                <a:spcPct val="100000"/>
              </a:lnSpc>
              <a:spcBef>
                <a:spcPts val="0"/>
              </a:spcBef>
              <a:buFontTx/>
              <a:buNone/>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Text goes here</a:t>
            </a:r>
            <a:endParaRPr kumimoji="1" lang="ja-JP" altLang="en-US" dirty="0"/>
          </a:p>
        </p:txBody>
      </p:sp>
      <p:sp>
        <p:nvSpPr>
          <p:cNvPr id="31" name="Text Placeholder 5"/>
          <p:cNvSpPr>
            <a:spLocks noGrp="1"/>
          </p:cNvSpPr>
          <p:nvPr>
            <p:ph type="body" sz="quarter" idx="35" hasCustomPrompt="1"/>
          </p:nvPr>
        </p:nvSpPr>
        <p:spPr>
          <a:xfrm>
            <a:off x="11828765" y="2545754"/>
            <a:ext cx="2375948" cy="542247"/>
          </a:xfrm>
        </p:spPr>
        <p:txBody>
          <a:bodyPr anchor="ctr"/>
          <a:lstStyle>
            <a:lvl1pPr marL="0" indent="0" algn="ctr">
              <a:lnSpc>
                <a:spcPct val="100000"/>
              </a:lnSpc>
              <a:spcBef>
                <a:spcPts val="0"/>
              </a:spcBef>
              <a:buFontTx/>
              <a:buNone/>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Text goes here</a:t>
            </a:r>
            <a:endParaRPr kumimoji="1" lang="ja-JP" altLang="en-US" dirty="0"/>
          </a:p>
        </p:txBody>
      </p:sp>
      <p:sp>
        <p:nvSpPr>
          <p:cNvPr id="32" name="Text Placeholder 5"/>
          <p:cNvSpPr>
            <a:spLocks noGrp="1"/>
          </p:cNvSpPr>
          <p:nvPr>
            <p:ph type="body" sz="quarter" idx="36" hasCustomPrompt="1"/>
          </p:nvPr>
        </p:nvSpPr>
        <p:spPr>
          <a:xfrm>
            <a:off x="11828765" y="3472872"/>
            <a:ext cx="2375948" cy="542247"/>
          </a:xfrm>
        </p:spPr>
        <p:txBody>
          <a:bodyPr anchor="ctr"/>
          <a:lstStyle>
            <a:lvl1pPr marL="0" indent="0" algn="ctr">
              <a:lnSpc>
                <a:spcPct val="100000"/>
              </a:lnSpc>
              <a:spcBef>
                <a:spcPts val="0"/>
              </a:spcBef>
              <a:buFontTx/>
              <a:buNone/>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Text goes here</a:t>
            </a:r>
            <a:endParaRPr kumimoji="1" lang="ja-JP" altLang="en-US" dirty="0"/>
          </a:p>
        </p:txBody>
      </p:sp>
      <p:sp>
        <p:nvSpPr>
          <p:cNvPr id="33" name="Text Placeholder 5"/>
          <p:cNvSpPr>
            <a:spLocks noGrp="1"/>
          </p:cNvSpPr>
          <p:nvPr>
            <p:ph type="body" sz="quarter" idx="37" hasCustomPrompt="1"/>
          </p:nvPr>
        </p:nvSpPr>
        <p:spPr>
          <a:xfrm>
            <a:off x="11828765" y="4426999"/>
            <a:ext cx="2375948" cy="542247"/>
          </a:xfrm>
        </p:spPr>
        <p:txBody>
          <a:bodyPr anchor="ctr"/>
          <a:lstStyle>
            <a:lvl1pPr marL="0" indent="0" algn="ctr">
              <a:lnSpc>
                <a:spcPct val="100000"/>
              </a:lnSpc>
              <a:spcBef>
                <a:spcPts val="0"/>
              </a:spcBef>
              <a:buFontTx/>
              <a:buNone/>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Text goes here</a:t>
            </a:r>
            <a:endParaRPr kumimoji="1" lang="ja-JP" altLang="en-US" dirty="0"/>
          </a:p>
        </p:txBody>
      </p:sp>
      <p:sp>
        <p:nvSpPr>
          <p:cNvPr id="34" name="Text Placeholder 5"/>
          <p:cNvSpPr>
            <a:spLocks noGrp="1"/>
          </p:cNvSpPr>
          <p:nvPr>
            <p:ph type="body" sz="quarter" idx="38" hasCustomPrompt="1"/>
          </p:nvPr>
        </p:nvSpPr>
        <p:spPr>
          <a:xfrm>
            <a:off x="11828765" y="5356293"/>
            <a:ext cx="2375948" cy="542247"/>
          </a:xfrm>
        </p:spPr>
        <p:txBody>
          <a:bodyPr anchor="ctr"/>
          <a:lstStyle>
            <a:lvl1pPr marL="0" indent="0" algn="ctr">
              <a:lnSpc>
                <a:spcPct val="100000"/>
              </a:lnSpc>
              <a:spcBef>
                <a:spcPts val="0"/>
              </a:spcBef>
              <a:buFontTx/>
              <a:buNone/>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Text goes here</a:t>
            </a:r>
            <a:endParaRPr kumimoji="1" lang="ja-JP" altLang="en-US" dirty="0"/>
          </a:p>
        </p:txBody>
      </p:sp>
      <p:sp>
        <p:nvSpPr>
          <p:cNvPr id="35" name="Text Placeholder 5"/>
          <p:cNvSpPr>
            <a:spLocks noGrp="1"/>
          </p:cNvSpPr>
          <p:nvPr>
            <p:ph type="body" sz="quarter" idx="39" hasCustomPrompt="1"/>
          </p:nvPr>
        </p:nvSpPr>
        <p:spPr>
          <a:xfrm>
            <a:off x="11828765" y="6285309"/>
            <a:ext cx="2375948" cy="542247"/>
          </a:xfrm>
        </p:spPr>
        <p:txBody>
          <a:bodyPr anchor="ctr"/>
          <a:lstStyle>
            <a:lvl1pPr marL="0" indent="0" algn="ctr">
              <a:lnSpc>
                <a:spcPct val="100000"/>
              </a:lnSpc>
              <a:spcBef>
                <a:spcPts val="0"/>
              </a:spcBef>
              <a:buFontTx/>
              <a:buNone/>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Text goes here</a:t>
            </a:r>
            <a:endParaRPr kumimoji="1" lang="ja-JP" altLang="en-US" dirty="0"/>
          </a:p>
        </p:txBody>
      </p:sp>
      <p:cxnSp>
        <p:nvCxnSpPr>
          <p:cNvPr id="40" name="Straight Connector 39"/>
          <p:cNvCxnSpPr/>
          <p:nvPr userDrawn="1"/>
        </p:nvCxnSpPr>
        <p:spPr>
          <a:xfrm>
            <a:off x="1517651" y="5141913"/>
            <a:ext cx="4997449" cy="0"/>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41" name="Title 1"/>
          <p:cNvSpPr>
            <a:spLocks noGrp="1"/>
          </p:cNvSpPr>
          <p:nvPr>
            <p:ph type="title" hasCustomPrompt="1"/>
          </p:nvPr>
        </p:nvSpPr>
        <p:spPr>
          <a:xfrm>
            <a:off x="1403351" y="1398589"/>
            <a:ext cx="4312300" cy="3648420"/>
          </a:xfrm>
        </p:spPr>
        <p:txBody>
          <a:bodyPr anchor="b"/>
          <a:lstStyle>
            <a:lvl1pPr algn="l">
              <a:defRPr>
                <a:solidFill>
                  <a:schemeClr val="bg1"/>
                </a:solidFill>
              </a:defRPr>
            </a:lvl1pPr>
          </a:lstStyle>
          <a:p>
            <a:r>
              <a:rPr kumimoji="1" lang="en-US" altLang="ja-JP" dirty="0"/>
              <a:t>Slide title</a:t>
            </a:r>
            <a:br>
              <a:rPr kumimoji="1" lang="en-US" altLang="ja-JP" dirty="0"/>
            </a:br>
            <a:r>
              <a:rPr kumimoji="1" lang="en-US" altLang="ja-JP" dirty="0"/>
              <a:t>goes here</a:t>
            </a:r>
            <a:endParaRPr kumimoji="1" lang="ja-JP" altLang="en-US" dirty="0"/>
          </a:p>
        </p:txBody>
      </p:sp>
      <p:sp>
        <p:nvSpPr>
          <p:cNvPr id="42" name="Text Placeholder 5"/>
          <p:cNvSpPr>
            <a:spLocks noGrp="1"/>
          </p:cNvSpPr>
          <p:nvPr>
            <p:ph type="body" sz="quarter" idx="12" hasCustomPrompt="1"/>
          </p:nvPr>
        </p:nvSpPr>
        <p:spPr>
          <a:xfrm>
            <a:off x="1422400" y="5360988"/>
            <a:ext cx="4296229" cy="3022600"/>
          </a:xfrm>
        </p:spPr>
        <p:txBody>
          <a:bodyPr anchor="t"/>
          <a:lstStyle>
            <a:lvl1pPr marL="0" indent="0" algn="just">
              <a:spcBef>
                <a:spcPts val="0"/>
              </a:spcBef>
              <a:buFontTx/>
              <a:buNone/>
              <a:defRPr>
                <a:solidFill>
                  <a:schemeClr val="bg1"/>
                </a:solidFill>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Text goes here</a:t>
            </a:r>
            <a:endParaRPr kumimoji="1" lang="ja-JP" altLang="en-US" dirty="0"/>
          </a:p>
        </p:txBody>
      </p:sp>
      <p:sp>
        <p:nvSpPr>
          <p:cNvPr id="37" name="Footer Placeholder 2"/>
          <p:cNvSpPr>
            <a:spLocks noGrp="1"/>
          </p:cNvSpPr>
          <p:nvPr>
            <p:ph type="ftr" sz="quarter" idx="10"/>
          </p:nvPr>
        </p:nvSpPr>
        <p:spPr>
          <a:xfrm>
            <a:off x="11169650" y="9616425"/>
            <a:ext cx="6781800" cy="547603"/>
          </a:xfrm>
        </p:spPr>
        <p:txBody>
          <a:bodyPr/>
          <a:lstStyle/>
          <a:p>
            <a:r>
              <a:rPr kumimoji="1" lang="en-US" altLang="ja-JP"/>
              <a:t>The Power of PowerPoint - thepopp.com</a:t>
            </a:r>
            <a:endParaRPr kumimoji="1" lang="ja-JP" altLang="en-US" dirty="0"/>
          </a:p>
        </p:txBody>
      </p:sp>
      <p:sp>
        <p:nvSpPr>
          <p:cNvPr id="38" name="Slide Number Placeholder 3"/>
          <p:cNvSpPr>
            <a:spLocks noGrp="1"/>
          </p:cNvSpPr>
          <p:nvPr>
            <p:ph type="sldNum" sz="quarter" idx="11"/>
          </p:nvPr>
        </p:nvSpPr>
        <p:spPr>
          <a:xfrm>
            <a:off x="16757650" y="8877368"/>
            <a:ext cx="1219200" cy="1012858"/>
          </a:xfrm>
        </p:spPr>
        <p:txBody>
          <a:bodyPr/>
          <a:lstStyle>
            <a:lvl1pPr>
              <a:defRPr>
                <a:solidFill>
                  <a:schemeClr val="tx2"/>
                </a:solidFill>
              </a:defRPr>
            </a:lvl1pPr>
          </a:lstStyle>
          <a:p>
            <a:fld id="{B54AD89C-DF1E-4948-B597-5DD47B34A9CA}" type="slidenum">
              <a:rPr kumimoji="1" lang="ja-JP" altLang="en-US" smtClean="0"/>
              <a:pPr/>
              <a:t>‹#›</a:t>
            </a:fld>
            <a:endParaRPr kumimoji="1" lang="ja-JP" altLang="en-US" dirty="0"/>
          </a:p>
        </p:txBody>
      </p:sp>
      <p:sp>
        <p:nvSpPr>
          <p:cNvPr id="39" name="Rectangle 38"/>
          <p:cNvSpPr/>
          <p:nvPr userDrawn="1"/>
        </p:nvSpPr>
        <p:spPr>
          <a:xfrm>
            <a:off x="9143999" y="7015044"/>
            <a:ext cx="7740652" cy="936000"/>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43" name="Rectangle 42"/>
          <p:cNvSpPr/>
          <p:nvPr userDrawn="1"/>
        </p:nvSpPr>
        <p:spPr>
          <a:xfrm>
            <a:off x="9143999" y="7951488"/>
            <a:ext cx="7740652" cy="936000"/>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44" name="Rectangle 43"/>
          <p:cNvSpPr/>
          <p:nvPr userDrawn="1"/>
        </p:nvSpPr>
        <p:spPr>
          <a:xfrm>
            <a:off x="6515100" y="7015044"/>
            <a:ext cx="2628900" cy="936000"/>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45" name="Rectangle 44"/>
          <p:cNvSpPr/>
          <p:nvPr userDrawn="1"/>
        </p:nvSpPr>
        <p:spPr>
          <a:xfrm>
            <a:off x="6515100" y="7951488"/>
            <a:ext cx="2628900" cy="93600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46" name="Text Placeholder 5"/>
          <p:cNvSpPr>
            <a:spLocks noGrp="1"/>
          </p:cNvSpPr>
          <p:nvPr>
            <p:ph type="body" sz="quarter" idx="40" hasCustomPrompt="1"/>
          </p:nvPr>
        </p:nvSpPr>
        <p:spPr>
          <a:xfrm>
            <a:off x="6658841" y="7203220"/>
            <a:ext cx="2341418" cy="569418"/>
          </a:xfrm>
        </p:spPr>
        <p:txBody>
          <a:bodyPr anchor="ctr">
            <a:normAutofit/>
          </a:bodyPr>
          <a:lstStyle>
            <a:lvl1pPr marL="0" indent="0" algn="ctr">
              <a:lnSpc>
                <a:spcPct val="100000"/>
              </a:lnSpc>
              <a:spcBef>
                <a:spcPts val="0"/>
              </a:spcBef>
              <a:buFontTx/>
              <a:buNone/>
              <a:defRPr sz="2000" i="0">
                <a:solidFill>
                  <a:schemeClr val="tx1"/>
                </a:solidFill>
                <a:latin typeface="+mj-lt"/>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Word</a:t>
            </a:r>
            <a:endParaRPr kumimoji="1" lang="ja-JP" altLang="en-US" dirty="0"/>
          </a:p>
        </p:txBody>
      </p:sp>
      <p:sp>
        <p:nvSpPr>
          <p:cNvPr id="47" name="Text Placeholder 5"/>
          <p:cNvSpPr>
            <a:spLocks noGrp="1"/>
          </p:cNvSpPr>
          <p:nvPr>
            <p:ph type="body" sz="quarter" idx="41" hasCustomPrompt="1"/>
          </p:nvPr>
        </p:nvSpPr>
        <p:spPr>
          <a:xfrm>
            <a:off x="6658841" y="8134779"/>
            <a:ext cx="2341418" cy="569418"/>
          </a:xfrm>
        </p:spPr>
        <p:txBody>
          <a:bodyPr anchor="ctr">
            <a:normAutofit/>
          </a:bodyPr>
          <a:lstStyle>
            <a:lvl1pPr marL="0" indent="0" algn="ctr">
              <a:lnSpc>
                <a:spcPct val="100000"/>
              </a:lnSpc>
              <a:spcBef>
                <a:spcPts val="0"/>
              </a:spcBef>
              <a:buFontTx/>
              <a:buNone/>
              <a:defRPr sz="2000" i="0">
                <a:solidFill>
                  <a:schemeClr val="tx1"/>
                </a:solidFill>
                <a:latin typeface="+mj-lt"/>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Word</a:t>
            </a:r>
            <a:endParaRPr kumimoji="1" lang="ja-JP" altLang="en-US" dirty="0"/>
          </a:p>
        </p:txBody>
      </p:sp>
      <p:sp>
        <p:nvSpPr>
          <p:cNvPr id="48" name="Text Placeholder 5"/>
          <p:cNvSpPr>
            <a:spLocks noGrp="1"/>
          </p:cNvSpPr>
          <p:nvPr>
            <p:ph type="body" sz="quarter" idx="42" hasCustomPrompt="1"/>
          </p:nvPr>
        </p:nvSpPr>
        <p:spPr>
          <a:xfrm>
            <a:off x="9320175" y="7214970"/>
            <a:ext cx="2375948" cy="542247"/>
          </a:xfrm>
        </p:spPr>
        <p:txBody>
          <a:bodyPr anchor="ctr"/>
          <a:lstStyle>
            <a:lvl1pPr marL="0" indent="0" algn="ctr">
              <a:lnSpc>
                <a:spcPct val="100000"/>
              </a:lnSpc>
              <a:spcBef>
                <a:spcPts val="0"/>
              </a:spcBef>
              <a:buFontTx/>
              <a:buNone/>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Text goes here</a:t>
            </a:r>
            <a:endParaRPr kumimoji="1" lang="ja-JP" altLang="en-US" dirty="0"/>
          </a:p>
        </p:txBody>
      </p:sp>
      <p:sp>
        <p:nvSpPr>
          <p:cNvPr id="49" name="Text Placeholder 5"/>
          <p:cNvSpPr>
            <a:spLocks noGrp="1"/>
          </p:cNvSpPr>
          <p:nvPr>
            <p:ph type="body" sz="quarter" idx="43" hasCustomPrompt="1"/>
          </p:nvPr>
        </p:nvSpPr>
        <p:spPr>
          <a:xfrm>
            <a:off x="9320175" y="8143986"/>
            <a:ext cx="2375948" cy="542247"/>
          </a:xfrm>
        </p:spPr>
        <p:txBody>
          <a:bodyPr anchor="ctr"/>
          <a:lstStyle>
            <a:lvl1pPr marL="0" indent="0" algn="ctr">
              <a:lnSpc>
                <a:spcPct val="100000"/>
              </a:lnSpc>
              <a:spcBef>
                <a:spcPts val="0"/>
              </a:spcBef>
              <a:buFontTx/>
              <a:buNone/>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Text goes here</a:t>
            </a:r>
            <a:endParaRPr kumimoji="1" lang="ja-JP" altLang="en-US" dirty="0"/>
          </a:p>
        </p:txBody>
      </p:sp>
      <p:sp>
        <p:nvSpPr>
          <p:cNvPr id="50" name="Text Placeholder 5"/>
          <p:cNvSpPr>
            <a:spLocks noGrp="1"/>
          </p:cNvSpPr>
          <p:nvPr>
            <p:ph type="body" sz="quarter" idx="44" hasCustomPrompt="1"/>
          </p:nvPr>
        </p:nvSpPr>
        <p:spPr>
          <a:xfrm>
            <a:off x="11828765" y="7214970"/>
            <a:ext cx="2375948" cy="542247"/>
          </a:xfrm>
        </p:spPr>
        <p:txBody>
          <a:bodyPr anchor="ctr"/>
          <a:lstStyle>
            <a:lvl1pPr marL="0" indent="0" algn="ctr">
              <a:lnSpc>
                <a:spcPct val="100000"/>
              </a:lnSpc>
              <a:spcBef>
                <a:spcPts val="0"/>
              </a:spcBef>
              <a:buFontTx/>
              <a:buNone/>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Text goes here</a:t>
            </a:r>
            <a:endParaRPr kumimoji="1" lang="ja-JP" altLang="en-US" dirty="0"/>
          </a:p>
        </p:txBody>
      </p:sp>
      <p:sp>
        <p:nvSpPr>
          <p:cNvPr id="51" name="Text Placeholder 5"/>
          <p:cNvSpPr>
            <a:spLocks noGrp="1"/>
          </p:cNvSpPr>
          <p:nvPr>
            <p:ph type="body" sz="quarter" idx="45" hasCustomPrompt="1"/>
          </p:nvPr>
        </p:nvSpPr>
        <p:spPr>
          <a:xfrm>
            <a:off x="11828765" y="8143986"/>
            <a:ext cx="2375948" cy="542247"/>
          </a:xfrm>
        </p:spPr>
        <p:txBody>
          <a:bodyPr anchor="ctr"/>
          <a:lstStyle>
            <a:lvl1pPr marL="0" indent="0" algn="ctr">
              <a:lnSpc>
                <a:spcPct val="100000"/>
              </a:lnSpc>
              <a:spcBef>
                <a:spcPts val="0"/>
              </a:spcBef>
              <a:buFontTx/>
              <a:buNone/>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Text goes here</a:t>
            </a:r>
            <a:endParaRPr kumimoji="1" lang="ja-JP" altLang="en-US" dirty="0"/>
          </a:p>
        </p:txBody>
      </p:sp>
      <p:sp>
        <p:nvSpPr>
          <p:cNvPr id="52" name="Text Placeholder 5"/>
          <p:cNvSpPr>
            <a:spLocks noGrp="1"/>
          </p:cNvSpPr>
          <p:nvPr>
            <p:ph type="body" sz="quarter" idx="46" hasCustomPrompt="1"/>
          </p:nvPr>
        </p:nvSpPr>
        <p:spPr>
          <a:xfrm>
            <a:off x="14337355" y="1557228"/>
            <a:ext cx="2379778" cy="569418"/>
          </a:xfrm>
        </p:spPr>
        <p:txBody>
          <a:bodyPr anchor="ctr">
            <a:normAutofit/>
          </a:bodyPr>
          <a:lstStyle>
            <a:lvl1pPr marL="0" indent="0" algn="ctr">
              <a:lnSpc>
                <a:spcPct val="100000"/>
              </a:lnSpc>
              <a:spcBef>
                <a:spcPts val="0"/>
              </a:spcBef>
              <a:buFontTx/>
              <a:buNone/>
              <a:defRPr sz="2400" i="0">
                <a:solidFill>
                  <a:schemeClr val="bg1"/>
                </a:solidFill>
                <a:latin typeface="+mj-lt"/>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Word</a:t>
            </a:r>
            <a:endParaRPr kumimoji="1" lang="ja-JP" altLang="en-US" dirty="0"/>
          </a:p>
        </p:txBody>
      </p:sp>
      <p:sp>
        <p:nvSpPr>
          <p:cNvPr id="53" name="Text Placeholder 5"/>
          <p:cNvSpPr>
            <a:spLocks noGrp="1"/>
          </p:cNvSpPr>
          <p:nvPr>
            <p:ph type="body" sz="quarter" idx="47" hasCustomPrompt="1"/>
          </p:nvPr>
        </p:nvSpPr>
        <p:spPr>
          <a:xfrm>
            <a:off x="14323499" y="2545754"/>
            <a:ext cx="2375948" cy="542247"/>
          </a:xfrm>
        </p:spPr>
        <p:txBody>
          <a:bodyPr anchor="ctr"/>
          <a:lstStyle>
            <a:lvl1pPr marL="0" indent="0" algn="ctr">
              <a:lnSpc>
                <a:spcPct val="100000"/>
              </a:lnSpc>
              <a:spcBef>
                <a:spcPts val="0"/>
              </a:spcBef>
              <a:buFontTx/>
              <a:buNone/>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Text goes here</a:t>
            </a:r>
            <a:endParaRPr kumimoji="1" lang="ja-JP" altLang="en-US" dirty="0"/>
          </a:p>
        </p:txBody>
      </p:sp>
      <p:sp>
        <p:nvSpPr>
          <p:cNvPr id="54" name="Text Placeholder 5"/>
          <p:cNvSpPr>
            <a:spLocks noGrp="1"/>
          </p:cNvSpPr>
          <p:nvPr>
            <p:ph type="body" sz="quarter" idx="48" hasCustomPrompt="1"/>
          </p:nvPr>
        </p:nvSpPr>
        <p:spPr>
          <a:xfrm>
            <a:off x="14323499" y="3472872"/>
            <a:ext cx="2375948" cy="542247"/>
          </a:xfrm>
        </p:spPr>
        <p:txBody>
          <a:bodyPr anchor="ctr"/>
          <a:lstStyle>
            <a:lvl1pPr marL="0" indent="0" algn="ctr">
              <a:lnSpc>
                <a:spcPct val="100000"/>
              </a:lnSpc>
              <a:spcBef>
                <a:spcPts val="0"/>
              </a:spcBef>
              <a:buFontTx/>
              <a:buNone/>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Text goes here</a:t>
            </a:r>
            <a:endParaRPr kumimoji="1" lang="ja-JP" altLang="en-US" dirty="0"/>
          </a:p>
        </p:txBody>
      </p:sp>
      <p:sp>
        <p:nvSpPr>
          <p:cNvPr id="55" name="Text Placeholder 5"/>
          <p:cNvSpPr>
            <a:spLocks noGrp="1"/>
          </p:cNvSpPr>
          <p:nvPr>
            <p:ph type="body" sz="quarter" idx="49" hasCustomPrompt="1"/>
          </p:nvPr>
        </p:nvSpPr>
        <p:spPr>
          <a:xfrm>
            <a:off x="14323499" y="4426999"/>
            <a:ext cx="2375948" cy="542247"/>
          </a:xfrm>
        </p:spPr>
        <p:txBody>
          <a:bodyPr anchor="ctr"/>
          <a:lstStyle>
            <a:lvl1pPr marL="0" indent="0" algn="ctr">
              <a:lnSpc>
                <a:spcPct val="100000"/>
              </a:lnSpc>
              <a:spcBef>
                <a:spcPts val="0"/>
              </a:spcBef>
              <a:buFontTx/>
              <a:buNone/>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Text goes here</a:t>
            </a:r>
            <a:endParaRPr kumimoji="1" lang="ja-JP" altLang="en-US" dirty="0"/>
          </a:p>
        </p:txBody>
      </p:sp>
      <p:sp>
        <p:nvSpPr>
          <p:cNvPr id="56" name="Text Placeholder 5"/>
          <p:cNvSpPr>
            <a:spLocks noGrp="1"/>
          </p:cNvSpPr>
          <p:nvPr>
            <p:ph type="body" sz="quarter" idx="50" hasCustomPrompt="1"/>
          </p:nvPr>
        </p:nvSpPr>
        <p:spPr>
          <a:xfrm>
            <a:off x="14323499" y="5356293"/>
            <a:ext cx="2375948" cy="542247"/>
          </a:xfrm>
        </p:spPr>
        <p:txBody>
          <a:bodyPr anchor="ctr"/>
          <a:lstStyle>
            <a:lvl1pPr marL="0" indent="0" algn="ctr">
              <a:lnSpc>
                <a:spcPct val="100000"/>
              </a:lnSpc>
              <a:spcBef>
                <a:spcPts val="0"/>
              </a:spcBef>
              <a:buFontTx/>
              <a:buNone/>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Text goes here</a:t>
            </a:r>
            <a:endParaRPr kumimoji="1" lang="ja-JP" altLang="en-US" dirty="0"/>
          </a:p>
        </p:txBody>
      </p:sp>
      <p:sp>
        <p:nvSpPr>
          <p:cNvPr id="57" name="Text Placeholder 5"/>
          <p:cNvSpPr>
            <a:spLocks noGrp="1"/>
          </p:cNvSpPr>
          <p:nvPr>
            <p:ph type="body" sz="quarter" idx="51" hasCustomPrompt="1"/>
          </p:nvPr>
        </p:nvSpPr>
        <p:spPr>
          <a:xfrm>
            <a:off x="14323499" y="6285309"/>
            <a:ext cx="2375948" cy="542247"/>
          </a:xfrm>
        </p:spPr>
        <p:txBody>
          <a:bodyPr anchor="ctr"/>
          <a:lstStyle>
            <a:lvl1pPr marL="0" indent="0" algn="ctr">
              <a:lnSpc>
                <a:spcPct val="100000"/>
              </a:lnSpc>
              <a:spcBef>
                <a:spcPts val="0"/>
              </a:spcBef>
              <a:buFontTx/>
              <a:buNone/>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Text goes here</a:t>
            </a:r>
            <a:endParaRPr kumimoji="1" lang="ja-JP" altLang="en-US" dirty="0"/>
          </a:p>
        </p:txBody>
      </p:sp>
      <p:sp>
        <p:nvSpPr>
          <p:cNvPr id="58" name="Text Placeholder 5"/>
          <p:cNvSpPr>
            <a:spLocks noGrp="1"/>
          </p:cNvSpPr>
          <p:nvPr>
            <p:ph type="body" sz="quarter" idx="52" hasCustomPrompt="1"/>
          </p:nvPr>
        </p:nvSpPr>
        <p:spPr>
          <a:xfrm>
            <a:off x="14323499" y="7214970"/>
            <a:ext cx="2375948" cy="542247"/>
          </a:xfrm>
        </p:spPr>
        <p:txBody>
          <a:bodyPr anchor="ctr"/>
          <a:lstStyle>
            <a:lvl1pPr marL="0" indent="0" algn="ctr">
              <a:lnSpc>
                <a:spcPct val="100000"/>
              </a:lnSpc>
              <a:spcBef>
                <a:spcPts val="0"/>
              </a:spcBef>
              <a:buFontTx/>
              <a:buNone/>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Text goes here</a:t>
            </a:r>
            <a:endParaRPr kumimoji="1" lang="ja-JP" altLang="en-US" dirty="0"/>
          </a:p>
        </p:txBody>
      </p:sp>
      <p:sp>
        <p:nvSpPr>
          <p:cNvPr id="59" name="Text Placeholder 5"/>
          <p:cNvSpPr>
            <a:spLocks noGrp="1"/>
          </p:cNvSpPr>
          <p:nvPr>
            <p:ph type="body" sz="quarter" idx="53" hasCustomPrompt="1"/>
          </p:nvPr>
        </p:nvSpPr>
        <p:spPr>
          <a:xfrm>
            <a:off x="14323499" y="8143986"/>
            <a:ext cx="2375948" cy="542247"/>
          </a:xfrm>
        </p:spPr>
        <p:txBody>
          <a:bodyPr anchor="ctr"/>
          <a:lstStyle>
            <a:lvl1pPr marL="0" indent="0" algn="ctr">
              <a:lnSpc>
                <a:spcPct val="100000"/>
              </a:lnSpc>
              <a:spcBef>
                <a:spcPts val="0"/>
              </a:spcBef>
              <a:buFontTx/>
              <a:buNone/>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1263736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anim calcmode="lin" valueType="num">
                                      <p:cBhvr additive="base">
                                        <p:cTn id="7" dur="1000" fill="hold"/>
                                        <p:tgtEl>
                                          <p:spTgt spid="1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1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19">
                                            <p:txEl>
                                              <p:pRg st="0" end="0"/>
                                            </p:txEl>
                                          </p:spTgt>
                                        </p:tgtEl>
                                        <p:attrNameLst>
                                          <p:attrName>style.visibility</p:attrName>
                                        </p:attrNameLst>
                                      </p:cBhvr>
                                      <p:to>
                                        <p:strVal val="visible"/>
                                      </p:to>
                                    </p:set>
                                    <p:anim calcmode="lin" valueType="num">
                                      <p:cBhvr additive="base">
                                        <p:cTn id="11" dur="1000" fill="hold"/>
                                        <p:tgtEl>
                                          <p:spTgt spid="19">
                                            <p:txEl>
                                              <p:pRg st="0" end="0"/>
                                            </p:txEl>
                                          </p:spTgt>
                                        </p:tgtEl>
                                        <p:attrNameLst>
                                          <p:attrName>ppt_x</p:attrName>
                                        </p:attrNameLst>
                                      </p:cBhvr>
                                      <p:tavLst>
                                        <p:tav tm="0">
                                          <p:val>
                                            <p:strVal val="#ppt_x"/>
                                          </p:val>
                                        </p:tav>
                                        <p:tav tm="100000">
                                          <p:val>
                                            <p:strVal val="#ppt_x"/>
                                          </p:val>
                                        </p:tav>
                                      </p:tavLst>
                                    </p:anim>
                                    <p:anim calcmode="lin" valueType="num">
                                      <p:cBhvr additive="base">
                                        <p:cTn id="12" dur="1000" fill="hold"/>
                                        <p:tgtEl>
                                          <p:spTgt spid="19">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0"/>
                                  </p:stCondLst>
                                  <p:childTnLst>
                                    <p:set>
                                      <p:cBhvr>
                                        <p:cTn id="14" dur="1" fill="hold">
                                          <p:stCondLst>
                                            <p:cond delay="0"/>
                                          </p:stCondLst>
                                        </p:cTn>
                                        <p:tgtEl>
                                          <p:spTgt spid="20">
                                            <p:txEl>
                                              <p:pRg st="0" end="0"/>
                                            </p:txEl>
                                          </p:spTgt>
                                        </p:tgtEl>
                                        <p:attrNameLst>
                                          <p:attrName>style.visibility</p:attrName>
                                        </p:attrNameLst>
                                      </p:cBhvr>
                                      <p:to>
                                        <p:strVal val="visible"/>
                                      </p:to>
                                    </p:set>
                                    <p:anim calcmode="lin" valueType="num">
                                      <p:cBhvr additive="base">
                                        <p:cTn id="15" dur="1000" fill="hold"/>
                                        <p:tgtEl>
                                          <p:spTgt spid="20">
                                            <p:txEl>
                                              <p:pRg st="0" end="0"/>
                                            </p:txEl>
                                          </p:spTgt>
                                        </p:tgtEl>
                                        <p:attrNameLst>
                                          <p:attrName>ppt_x</p:attrName>
                                        </p:attrNameLst>
                                      </p:cBhvr>
                                      <p:tavLst>
                                        <p:tav tm="0">
                                          <p:val>
                                            <p:strVal val="#ppt_x"/>
                                          </p:val>
                                        </p:tav>
                                        <p:tav tm="100000">
                                          <p:val>
                                            <p:strVal val="#ppt_x"/>
                                          </p:val>
                                        </p:tav>
                                      </p:tavLst>
                                    </p:anim>
                                    <p:anim calcmode="lin" valueType="num">
                                      <p:cBhvr additive="base">
                                        <p:cTn id="16" dur="1000" fill="hold"/>
                                        <p:tgtEl>
                                          <p:spTgt spid="20">
                                            <p:txEl>
                                              <p:pRg st="0" end="0"/>
                                            </p:txEl>
                                          </p:spTgt>
                                        </p:tgtEl>
                                        <p:attrNameLst>
                                          <p:attrName>ppt_y</p:attrName>
                                        </p:attrNameLst>
                                      </p:cBhvr>
                                      <p:tavLst>
                                        <p:tav tm="0">
                                          <p:val>
                                            <p:strVal val="0-#ppt_h/2"/>
                                          </p:val>
                                        </p:tav>
                                        <p:tav tm="100000">
                                          <p:val>
                                            <p:strVal val="#ppt_y"/>
                                          </p:val>
                                        </p:tav>
                                      </p:tavLst>
                                    </p:anim>
                                  </p:childTnLst>
                                </p:cTn>
                              </p:par>
                              <p:par>
                                <p:cTn id="17" presetID="2" presetClass="entr" presetSubtype="1" decel="100000" fill="hold" grpId="0" nodeType="withEffect">
                                  <p:stCondLst>
                                    <p:cond delay="0"/>
                                  </p:stCondLst>
                                  <p:childTnLst>
                                    <p:set>
                                      <p:cBhvr>
                                        <p:cTn id="18" dur="1" fill="hold">
                                          <p:stCondLst>
                                            <p:cond delay="0"/>
                                          </p:stCondLst>
                                        </p:cTn>
                                        <p:tgtEl>
                                          <p:spTgt spid="21">
                                            <p:txEl>
                                              <p:pRg st="0" end="0"/>
                                            </p:txEl>
                                          </p:spTgt>
                                        </p:tgtEl>
                                        <p:attrNameLst>
                                          <p:attrName>style.visibility</p:attrName>
                                        </p:attrNameLst>
                                      </p:cBhvr>
                                      <p:to>
                                        <p:strVal val="visible"/>
                                      </p:to>
                                    </p:set>
                                    <p:anim calcmode="lin" valueType="num">
                                      <p:cBhvr additive="base">
                                        <p:cTn id="19" dur="1000" fill="hold"/>
                                        <p:tgtEl>
                                          <p:spTgt spid="21">
                                            <p:txEl>
                                              <p:pRg st="0" end="0"/>
                                            </p:txEl>
                                          </p:spTgt>
                                        </p:tgtEl>
                                        <p:attrNameLst>
                                          <p:attrName>ppt_x</p:attrName>
                                        </p:attrNameLst>
                                      </p:cBhvr>
                                      <p:tavLst>
                                        <p:tav tm="0">
                                          <p:val>
                                            <p:strVal val="#ppt_x"/>
                                          </p:val>
                                        </p:tav>
                                        <p:tav tm="100000">
                                          <p:val>
                                            <p:strVal val="#ppt_x"/>
                                          </p:val>
                                        </p:tav>
                                      </p:tavLst>
                                    </p:anim>
                                    <p:anim calcmode="lin" valueType="num">
                                      <p:cBhvr additive="base">
                                        <p:cTn id="20" dur="1000" fill="hold"/>
                                        <p:tgtEl>
                                          <p:spTgt spid="21">
                                            <p:txEl>
                                              <p:pRg st="0" end="0"/>
                                            </p:txEl>
                                          </p:spTgt>
                                        </p:tgtEl>
                                        <p:attrNameLst>
                                          <p:attrName>ppt_y</p:attrName>
                                        </p:attrNameLst>
                                      </p:cBhvr>
                                      <p:tavLst>
                                        <p:tav tm="0">
                                          <p:val>
                                            <p:strVal val="0-#ppt_h/2"/>
                                          </p:val>
                                        </p:tav>
                                        <p:tav tm="100000">
                                          <p:val>
                                            <p:strVal val="#ppt_y"/>
                                          </p:val>
                                        </p:tav>
                                      </p:tavLst>
                                    </p:anim>
                                  </p:childTnLst>
                                </p:cTn>
                              </p:par>
                              <p:par>
                                <p:cTn id="21" presetID="2" presetClass="entr" presetSubtype="1" decel="100000" fill="hold" grpId="0" nodeType="withEffect">
                                  <p:stCondLst>
                                    <p:cond delay="0"/>
                                  </p:stCondLst>
                                  <p:childTnLst>
                                    <p:set>
                                      <p:cBhvr>
                                        <p:cTn id="22" dur="1" fill="hold">
                                          <p:stCondLst>
                                            <p:cond delay="0"/>
                                          </p:stCondLst>
                                        </p:cTn>
                                        <p:tgtEl>
                                          <p:spTgt spid="22">
                                            <p:txEl>
                                              <p:pRg st="0" end="0"/>
                                            </p:txEl>
                                          </p:spTgt>
                                        </p:tgtEl>
                                        <p:attrNameLst>
                                          <p:attrName>style.visibility</p:attrName>
                                        </p:attrNameLst>
                                      </p:cBhvr>
                                      <p:to>
                                        <p:strVal val="visible"/>
                                      </p:to>
                                    </p:set>
                                    <p:anim calcmode="lin" valueType="num">
                                      <p:cBhvr additive="base">
                                        <p:cTn id="23" dur="1000" fill="hold"/>
                                        <p:tgtEl>
                                          <p:spTgt spid="22">
                                            <p:txEl>
                                              <p:pRg st="0" end="0"/>
                                            </p:txEl>
                                          </p:spTgt>
                                        </p:tgtEl>
                                        <p:attrNameLst>
                                          <p:attrName>ppt_x</p:attrName>
                                        </p:attrNameLst>
                                      </p:cBhvr>
                                      <p:tavLst>
                                        <p:tav tm="0">
                                          <p:val>
                                            <p:strVal val="#ppt_x"/>
                                          </p:val>
                                        </p:tav>
                                        <p:tav tm="100000">
                                          <p:val>
                                            <p:strVal val="#ppt_x"/>
                                          </p:val>
                                        </p:tav>
                                      </p:tavLst>
                                    </p:anim>
                                    <p:anim calcmode="lin" valueType="num">
                                      <p:cBhvr additive="base">
                                        <p:cTn id="24" dur="1000" fill="hold"/>
                                        <p:tgtEl>
                                          <p:spTgt spid="22">
                                            <p:txEl>
                                              <p:pRg st="0" end="0"/>
                                            </p:txEl>
                                          </p:spTgt>
                                        </p:tgtEl>
                                        <p:attrNameLst>
                                          <p:attrName>ppt_y</p:attrName>
                                        </p:attrNameLst>
                                      </p:cBhvr>
                                      <p:tavLst>
                                        <p:tav tm="0">
                                          <p:val>
                                            <p:strVal val="0-#ppt_h/2"/>
                                          </p:val>
                                        </p:tav>
                                        <p:tav tm="100000">
                                          <p:val>
                                            <p:strVal val="#ppt_y"/>
                                          </p:val>
                                        </p:tav>
                                      </p:tavLst>
                                    </p:anim>
                                  </p:childTnLst>
                                </p:cTn>
                              </p:par>
                              <p:par>
                                <p:cTn id="25" presetID="2" presetClass="entr" presetSubtype="1" decel="100000" fill="hold" grpId="0" nodeType="withEffect">
                                  <p:stCondLst>
                                    <p:cond delay="0"/>
                                  </p:stCondLst>
                                  <p:childTnLst>
                                    <p:set>
                                      <p:cBhvr>
                                        <p:cTn id="26" dur="1" fill="hold">
                                          <p:stCondLst>
                                            <p:cond delay="0"/>
                                          </p:stCondLst>
                                        </p:cTn>
                                        <p:tgtEl>
                                          <p:spTgt spid="23">
                                            <p:txEl>
                                              <p:pRg st="0" end="0"/>
                                            </p:txEl>
                                          </p:spTgt>
                                        </p:tgtEl>
                                        <p:attrNameLst>
                                          <p:attrName>style.visibility</p:attrName>
                                        </p:attrNameLst>
                                      </p:cBhvr>
                                      <p:to>
                                        <p:strVal val="visible"/>
                                      </p:to>
                                    </p:set>
                                    <p:anim calcmode="lin" valueType="num">
                                      <p:cBhvr additive="base">
                                        <p:cTn id="27" dur="1000" fill="hold"/>
                                        <p:tgtEl>
                                          <p:spTgt spid="23">
                                            <p:txEl>
                                              <p:pRg st="0" end="0"/>
                                            </p:txEl>
                                          </p:spTgt>
                                        </p:tgtEl>
                                        <p:attrNameLst>
                                          <p:attrName>ppt_x</p:attrName>
                                        </p:attrNameLst>
                                      </p:cBhvr>
                                      <p:tavLst>
                                        <p:tav tm="0">
                                          <p:val>
                                            <p:strVal val="#ppt_x"/>
                                          </p:val>
                                        </p:tav>
                                        <p:tav tm="100000">
                                          <p:val>
                                            <p:strVal val="#ppt_x"/>
                                          </p:val>
                                        </p:tav>
                                      </p:tavLst>
                                    </p:anim>
                                    <p:anim calcmode="lin" valueType="num">
                                      <p:cBhvr additive="base">
                                        <p:cTn id="28" dur="1000" fill="hold"/>
                                        <p:tgtEl>
                                          <p:spTgt spid="23">
                                            <p:txEl>
                                              <p:pRg st="0" end="0"/>
                                            </p:txEl>
                                          </p:spTgt>
                                        </p:tgtEl>
                                        <p:attrNameLst>
                                          <p:attrName>ppt_y</p:attrName>
                                        </p:attrNameLst>
                                      </p:cBhvr>
                                      <p:tavLst>
                                        <p:tav tm="0">
                                          <p:val>
                                            <p:strVal val="0-#ppt_h/2"/>
                                          </p:val>
                                        </p:tav>
                                        <p:tav tm="100000">
                                          <p:val>
                                            <p:strVal val="#ppt_y"/>
                                          </p:val>
                                        </p:tav>
                                      </p:tavLst>
                                    </p:anim>
                                  </p:childTnLst>
                                </p:cTn>
                              </p:par>
                              <p:par>
                                <p:cTn id="29" presetID="2" presetClass="entr" presetSubtype="1" decel="100000" fill="hold" grpId="0" nodeType="withEffect">
                                  <p:stCondLst>
                                    <p:cond delay="0"/>
                                  </p:stCondLst>
                                  <p:childTnLst>
                                    <p:set>
                                      <p:cBhvr>
                                        <p:cTn id="30" dur="1" fill="hold">
                                          <p:stCondLst>
                                            <p:cond delay="0"/>
                                          </p:stCondLst>
                                        </p:cTn>
                                        <p:tgtEl>
                                          <p:spTgt spid="24">
                                            <p:txEl>
                                              <p:pRg st="0" end="0"/>
                                            </p:txEl>
                                          </p:spTgt>
                                        </p:tgtEl>
                                        <p:attrNameLst>
                                          <p:attrName>style.visibility</p:attrName>
                                        </p:attrNameLst>
                                      </p:cBhvr>
                                      <p:to>
                                        <p:strVal val="visible"/>
                                      </p:to>
                                    </p:set>
                                    <p:anim calcmode="lin" valueType="num">
                                      <p:cBhvr additive="base">
                                        <p:cTn id="31" dur="1000" fill="hold"/>
                                        <p:tgtEl>
                                          <p:spTgt spid="24">
                                            <p:txEl>
                                              <p:pRg st="0" end="0"/>
                                            </p:txEl>
                                          </p:spTgt>
                                        </p:tgtEl>
                                        <p:attrNameLst>
                                          <p:attrName>ppt_x</p:attrName>
                                        </p:attrNameLst>
                                      </p:cBhvr>
                                      <p:tavLst>
                                        <p:tav tm="0">
                                          <p:val>
                                            <p:strVal val="#ppt_x"/>
                                          </p:val>
                                        </p:tav>
                                        <p:tav tm="100000">
                                          <p:val>
                                            <p:strVal val="#ppt_x"/>
                                          </p:val>
                                        </p:tav>
                                      </p:tavLst>
                                    </p:anim>
                                    <p:anim calcmode="lin" valueType="num">
                                      <p:cBhvr additive="base">
                                        <p:cTn id="32" dur="1000" fill="hold"/>
                                        <p:tgtEl>
                                          <p:spTgt spid="24">
                                            <p:txEl>
                                              <p:pRg st="0" end="0"/>
                                            </p:txEl>
                                          </p:spTgt>
                                        </p:tgtEl>
                                        <p:attrNameLst>
                                          <p:attrName>ppt_y</p:attrName>
                                        </p:attrNameLst>
                                      </p:cBhvr>
                                      <p:tavLst>
                                        <p:tav tm="0">
                                          <p:val>
                                            <p:strVal val="0-#ppt_h/2"/>
                                          </p:val>
                                        </p:tav>
                                        <p:tav tm="100000">
                                          <p:val>
                                            <p:strVal val="#ppt_y"/>
                                          </p:val>
                                        </p:tav>
                                      </p:tavLst>
                                    </p:anim>
                                  </p:childTnLst>
                                </p:cTn>
                              </p:par>
                              <p:par>
                                <p:cTn id="33" presetID="2" presetClass="entr" presetSubtype="1" decel="100000" fill="hold" grpId="0" nodeType="withEffect">
                                  <p:stCondLst>
                                    <p:cond delay="0"/>
                                  </p:stCondLst>
                                  <p:childTnLst>
                                    <p:set>
                                      <p:cBhvr>
                                        <p:cTn id="34" dur="1" fill="hold">
                                          <p:stCondLst>
                                            <p:cond delay="0"/>
                                          </p:stCondLst>
                                        </p:cTn>
                                        <p:tgtEl>
                                          <p:spTgt spid="25">
                                            <p:txEl>
                                              <p:pRg st="0" end="0"/>
                                            </p:txEl>
                                          </p:spTgt>
                                        </p:tgtEl>
                                        <p:attrNameLst>
                                          <p:attrName>style.visibility</p:attrName>
                                        </p:attrNameLst>
                                      </p:cBhvr>
                                      <p:to>
                                        <p:strVal val="visible"/>
                                      </p:to>
                                    </p:set>
                                    <p:anim calcmode="lin" valueType="num">
                                      <p:cBhvr additive="base">
                                        <p:cTn id="35" dur="1000" fill="hold"/>
                                        <p:tgtEl>
                                          <p:spTgt spid="25">
                                            <p:txEl>
                                              <p:pRg st="0" end="0"/>
                                            </p:txEl>
                                          </p:spTgt>
                                        </p:tgtEl>
                                        <p:attrNameLst>
                                          <p:attrName>ppt_x</p:attrName>
                                        </p:attrNameLst>
                                      </p:cBhvr>
                                      <p:tavLst>
                                        <p:tav tm="0">
                                          <p:val>
                                            <p:strVal val="#ppt_x"/>
                                          </p:val>
                                        </p:tav>
                                        <p:tav tm="100000">
                                          <p:val>
                                            <p:strVal val="#ppt_x"/>
                                          </p:val>
                                        </p:tav>
                                      </p:tavLst>
                                    </p:anim>
                                    <p:anim calcmode="lin" valueType="num">
                                      <p:cBhvr additive="base">
                                        <p:cTn id="36" dur="1000" fill="hold"/>
                                        <p:tgtEl>
                                          <p:spTgt spid="25">
                                            <p:txEl>
                                              <p:pRg st="0" end="0"/>
                                            </p:txEl>
                                          </p:spTgt>
                                        </p:tgtEl>
                                        <p:attrNameLst>
                                          <p:attrName>ppt_y</p:attrName>
                                        </p:attrNameLst>
                                      </p:cBhvr>
                                      <p:tavLst>
                                        <p:tav tm="0">
                                          <p:val>
                                            <p:strVal val="0-#ppt_h/2"/>
                                          </p:val>
                                        </p:tav>
                                        <p:tav tm="100000">
                                          <p:val>
                                            <p:strVal val="#ppt_y"/>
                                          </p:val>
                                        </p:tav>
                                      </p:tavLst>
                                    </p:anim>
                                  </p:childTnLst>
                                </p:cTn>
                              </p:par>
                              <p:par>
                                <p:cTn id="37" presetID="2" presetClass="entr" presetSubtype="1" decel="100000" fill="hold" grpId="0" nodeType="withEffect">
                                  <p:stCondLst>
                                    <p:cond delay="0"/>
                                  </p:stCondLst>
                                  <p:childTnLst>
                                    <p:set>
                                      <p:cBhvr>
                                        <p:cTn id="38" dur="1" fill="hold">
                                          <p:stCondLst>
                                            <p:cond delay="0"/>
                                          </p:stCondLst>
                                        </p:cTn>
                                        <p:tgtEl>
                                          <p:spTgt spid="10"/>
                                        </p:tgtEl>
                                        <p:attrNameLst>
                                          <p:attrName>style.visibility</p:attrName>
                                        </p:attrNameLst>
                                      </p:cBhvr>
                                      <p:to>
                                        <p:strVal val="visible"/>
                                      </p:to>
                                    </p:set>
                                    <p:anim calcmode="lin" valueType="num">
                                      <p:cBhvr additive="base">
                                        <p:cTn id="39" dur="1000" fill="hold"/>
                                        <p:tgtEl>
                                          <p:spTgt spid="10"/>
                                        </p:tgtEl>
                                        <p:attrNameLst>
                                          <p:attrName>ppt_x</p:attrName>
                                        </p:attrNameLst>
                                      </p:cBhvr>
                                      <p:tavLst>
                                        <p:tav tm="0">
                                          <p:val>
                                            <p:strVal val="#ppt_x"/>
                                          </p:val>
                                        </p:tav>
                                        <p:tav tm="100000">
                                          <p:val>
                                            <p:strVal val="#ppt_x"/>
                                          </p:val>
                                        </p:tav>
                                      </p:tavLst>
                                    </p:anim>
                                    <p:anim calcmode="lin" valueType="num">
                                      <p:cBhvr additive="base">
                                        <p:cTn id="40" dur="1000" fill="hold"/>
                                        <p:tgtEl>
                                          <p:spTgt spid="10"/>
                                        </p:tgtEl>
                                        <p:attrNameLst>
                                          <p:attrName>ppt_y</p:attrName>
                                        </p:attrNameLst>
                                      </p:cBhvr>
                                      <p:tavLst>
                                        <p:tav tm="0">
                                          <p:val>
                                            <p:strVal val="0-#ppt_h/2"/>
                                          </p:val>
                                        </p:tav>
                                        <p:tav tm="100000">
                                          <p:val>
                                            <p:strVal val="#ppt_y"/>
                                          </p:val>
                                        </p:tav>
                                      </p:tavLst>
                                    </p:anim>
                                  </p:childTnLst>
                                </p:cTn>
                              </p:par>
                              <p:par>
                                <p:cTn id="41" presetID="2" presetClass="entr" presetSubtype="1" decel="100000" fill="hold" grpId="0" nodeType="withEffect">
                                  <p:stCondLst>
                                    <p:cond delay="0"/>
                                  </p:stCondLst>
                                  <p:childTnLst>
                                    <p:set>
                                      <p:cBhvr>
                                        <p:cTn id="42" dur="1" fill="hold">
                                          <p:stCondLst>
                                            <p:cond delay="0"/>
                                          </p:stCondLst>
                                        </p:cTn>
                                        <p:tgtEl>
                                          <p:spTgt spid="11"/>
                                        </p:tgtEl>
                                        <p:attrNameLst>
                                          <p:attrName>style.visibility</p:attrName>
                                        </p:attrNameLst>
                                      </p:cBhvr>
                                      <p:to>
                                        <p:strVal val="visible"/>
                                      </p:to>
                                    </p:set>
                                    <p:anim calcmode="lin" valueType="num">
                                      <p:cBhvr additive="base">
                                        <p:cTn id="43" dur="1000" fill="hold"/>
                                        <p:tgtEl>
                                          <p:spTgt spid="11"/>
                                        </p:tgtEl>
                                        <p:attrNameLst>
                                          <p:attrName>ppt_x</p:attrName>
                                        </p:attrNameLst>
                                      </p:cBhvr>
                                      <p:tavLst>
                                        <p:tav tm="0">
                                          <p:val>
                                            <p:strVal val="#ppt_x"/>
                                          </p:val>
                                        </p:tav>
                                        <p:tav tm="100000">
                                          <p:val>
                                            <p:strVal val="#ppt_x"/>
                                          </p:val>
                                        </p:tav>
                                      </p:tavLst>
                                    </p:anim>
                                    <p:anim calcmode="lin" valueType="num">
                                      <p:cBhvr additive="base">
                                        <p:cTn id="44" dur="1000" fill="hold"/>
                                        <p:tgtEl>
                                          <p:spTgt spid="11"/>
                                        </p:tgtEl>
                                        <p:attrNameLst>
                                          <p:attrName>ppt_y</p:attrName>
                                        </p:attrNameLst>
                                      </p:cBhvr>
                                      <p:tavLst>
                                        <p:tav tm="0">
                                          <p:val>
                                            <p:strVal val="0-#ppt_h/2"/>
                                          </p:val>
                                        </p:tav>
                                        <p:tav tm="100000">
                                          <p:val>
                                            <p:strVal val="#ppt_y"/>
                                          </p:val>
                                        </p:tav>
                                      </p:tavLst>
                                    </p:anim>
                                  </p:childTnLst>
                                </p:cTn>
                              </p:par>
                              <p:par>
                                <p:cTn id="45" presetID="2" presetClass="entr" presetSubtype="1" decel="100000" fill="hold" grpId="0" nodeType="withEffect">
                                  <p:stCondLst>
                                    <p:cond delay="0"/>
                                  </p:stCondLst>
                                  <p:childTnLst>
                                    <p:set>
                                      <p:cBhvr>
                                        <p:cTn id="46" dur="1" fill="hold">
                                          <p:stCondLst>
                                            <p:cond delay="0"/>
                                          </p:stCondLst>
                                        </p:cTn>
                                        <p:tgtEl>
                                          <p:spTgt spid="12"/>
                                        </p:tgtEl>
                                        <p:attrNameLst>
                                          <p:attrName>style.visibility</p:attrName>
                                        </p:attrNameLst>
                                      </p:cBhvr>
                                      <p:to>
                                        <p:strVal val="visible"/>
                                      </p:to>
                                    </p:set>
                                    <p:anim calcmode="lin" valueType="num">
                                      <p:cBhvr additive="base">
                                        <p:cTn id="47" dur="1000" fill="hold"/>
                                        <p:tgtEl>
                                          <p:spTgt spid="12"/>
                                        </p:tgtEl>
                                        <p:attrNameLst>
                                          <p:attrName>ppt_x</p:attrName>
                                        </p:attrNameLst>
                                      </p:cBhvr>
                                      <p:tavLst>
                                        <p:tav tm="0">
                                          <p:val>
                                            <p:strVal val="#ppt_x"/>
                                          </p:val>
                                        </p:tav>
                                        <p:tav tm="100000">
                                          <p:val>
                                            <p:strVal val="#ppt_x"/>
                                          </p:val>
                                        </p:tav>
                                      </p:tavLst>
                                    </p:anim>
                                    <p:anim calcmode="lin" valueType="num">
                                      <p:cBhvr additive="base">
                                        <p:cTn id="48" dur="1000" fill="hold"/>
                                        <p:tgtEl>
                                          <p:spTgt spid="12"/>
                                        </p:tgtEl>
                                        <p:attrNameLst>
                                          <p:attrName>ppt_y</p:attrName>
                                        </p:attrNameLst>
                                      </p:cBhvr>
                                      <p:tavLst>
                                        <p:tav tm="0">
                                          <p:val>
                                            <p:strVal val="0-#ppt_h/2"/>
                                          </p:val>
                                        </p:tav>
                                        <p:tav tm="100000">
                                          <p:val>
                                            <p:strVal val="#ppt_y"/>
                                          </p:val>
                                        </p:tav>
                                      </p:tavLst>
                                    </p:anim>
                                  </p:childTnLst>
                                </p:cTn>
                              </p:par>
                              <p:par>
                                <p:cTn id="49" presetID="2" presetClass="entr" presetSubtype="1" decel="100000" fill="hold" grpId="0" nodeType="withEffect">
                                  <p:stCondLst>
                                    <p:cond delay="0"/>
                                  </p:stCondLst>
                                  <p:childTnLst>
                                    <p:set>
                                      <p:cBhvr>
                                        <p:cTn id="50" dur="1" fill="hold">
                                          <p:stCondLst>
                                            <p:cond delay="0"/>
                                          </p:stCondLst>
                                        </p:cTn>
                                        <p:tgtEl>
                                          <p:spTgt spid="13"/>
                                        </p:tgtEl>
                                        <p:attrNameLst>
                                          <p:attrName>style.visibility</p:attrName>
                                        </p:attrNameLst>
                                      </p:cBhvr>
                                      <p:to>
                                        <p:strVal val="visible"/>
                                      </p:to>
                                    </p:set>
                                    <p:anim calcmode="lin" valueType="num">
                                      <p:cBhvr additive="base">
                                        <p:cTn id="51" dur="1000" fill="hold"/>
                                        <p:tgtEl>
                                          <p:spTgt spid="13"/>
                                        </p:tgtEl>
                                        <p:attrNameLst>
                                          <p:attrName>ppt_x</p:attrName>
                                        </p:attrNameLst>
                                      </p:cBhvr>
                                      <p:tavLst>
                                        <p:tav tm="0">
                                          <p:val>
                                            <p:strVal val="#ppt_x"/>
                                          </p:val>
                                        </p:tav>
                                        <p:tav tm="100000">
                                          <p:val>
                                            <p:strVal val="#ppt_x"/>
                                          </p:val>
                                        </p:tav>
                                      </p:tavLst>
                                    </p:anim>
                                    <p:anim calcmode="lin" valueType="num">
                                      <p:cBhvr additive="base">
                                        <p:cTn id="52" dur="1000" fill="hold"/>
                                        <p:tgtEl>
                                          <p:spTgt spid="13"/>
                                        </p:tgtEl>
                                        <p:attrNameLst>
                                          <p:attrName>ppt_y</p:attrName>
                                        </p:attrNameLst>
                                      </p:cBhvr>
                                      <p:tavLst>
                                        <p:tav tm="0">
                                          <p:val>
                                            <p:strVal val="0-#ppt_h/2"/>
                                          </p:val>
                                        </p:tav>
                                        <p:tav tm="100000">
                                          <p:val>
                                            <p:strVal val="#ppt_y"/>
                                          </p:val>
                                        </p:tav>
                                      </p:tavLst>
                                    </p:anim>
                                  </p:childTnLst>
                                </p:cTn>
                              </p:par>
                              <p:par>
                                <p:cTn id="53" presetID="2" presetClass="entr" presetSubtype="1" decel="100000" fill="hold" grpId="0" nodeType="withEffect">
                                  <p:stCondLst>
                                    <p:cond delay="0"/>
                                  </p:stCondLst>
                                  <p:childTnLst>
                                    <p:set>
                                      <p:cBhvr>
                                        <p:cTn id="54" dur="1" fill="hold">
                                          <p:stCondLst>
                                            <p:cond delay="0"/>
                                          </p:stCondLst>
                                        </p:cTn>
                                        <p:tgtEl>
                                          <p:spTgt spid="14"/>
                                        </p:tgtEl>
                                        <p:attrNameLst>
                                          <p:attrName>style.visibility</p:attrName>
                                        </p:attrNameLst>
                                      </p:cBhvr>
                                      <p:to>
                                        <p:strVal val="visible"/>
                                      </p:to>
                                    </p:set>
                                    <p:anim calcmode="lin" valueType="num">
                                      <p:cBhvr additive="base">
                                        <p:cTn id="55" dur="1000" fill="hold"/>
                                        <p:tgtEl>
                                          <p:spTgt spid="14"/>
                                        </p:tgtEl>
                                        <p:attrNameLst>
                                          <p:attrName>ppt_x</p:attrName>
                                        </p:attrNameLst>
                                      </p:cBhvr>
                                      <p:tavLst>
                                        <p:tav tm="0">
                                          <p:val>
                                            <p:strVal val="#ppt_x"/>
                                          </p:val>
                                        </p:tav>
                                        <p:tav tm="100000">
                                          <p:val>
                                            <p:strVal val="#ppt_x"/>
                                          </p:val>
                                        </p:tav>
                                      </p:tavLst>
                                    </p:anim>
                                    <p:anim calcmode="lin" valueType="num">
                                      <p:cBhvr additive="base">
                                        <p:cTn id="56" dur="1000" fill="hold"/>
                                        <p:tgtEl>
                                          <p:spTgt spid="14"/>
                                        </p:tgtEl>
                                        <p:attrNameLst>
                                          <p:attrName>ppt_y</p:attrName>
                                        </p:attrNameLst>
                                      </p:cBhvr>
                                      <p:tavLst>
                                        <p:tav tm="0">
                                          <p:val>
                                            <p:strVal val="0-#ppt_h/2"/>
                                          </p:val>
                                        </p:tav>
                                        <p:tav tm="100000">
                                          <p:val>
                                            <p:strVal val="#ppt_y"/>
                                          </p:val>
                                        </p:tav>
                                      </p:tavLst>
                                    </p:anim>
                                  </p:childTnLst>
                                </p:cTn>
                              </p:par>
                              <p:par>
                                <p:cTn id="57" presetID="2" presetClass="entr" presetSubtype="1" decel="100000" fill="hold" grpId="0" nodeType="withEffect">
                                  <p:stCondLst>
                                    <p:cond delay="0"/>
                                  </p:stCondLst>
                                  <p:childTnLst>
                                    <p:set>
                                      <p:cBhvr>
                                        <p:cTn id="58" dur="1" fill="hold">
                                          <p:stCondLst>
                                            <p:cond delay="0"/>
                                          </p:stCondLst>
                                        </p:cTn>
                                        <p:tgtEl>
                                          <p:spTgt spid="15"/>
                                        </p:tgtEl>
                                        <p:attrNameLst>
                                          <p:attrName>style.visibility</p:attrName>
                                        </p:attrNameLst>
                                      </p:cBhvr>
                                      <p:to>
                                        <p:strVal val="visible"/>
                                      </p:to>
                                    </p:set>
                                    <p:anim calcmode="lin" valueType="num">
                                      <p:cBhvr additive="base">
                                        <p:cTn id="59" dur="1000" fill="hold"/>
                                        <p:tgtEl>
                                          <p:spTgt spid="15"/>
                                        </p:tgtEl>
                                        <p:attrNameLst>
                                          <p:attrName>ppt_x</p:attrName>
                                        </p:attrNameLst>
                                      </p:cBhvr>
                                      <p:tavLst>
                                        <p:tav tm="0">
                                          <p:val>
                                            <p:strVal val="#ppt_x"/>
                                          </p:val>
                                        </p:tav>
                                        <p:tav tm="100000">
                                          <p:val>
                                            <p:strVal val="#ppt_x"/>
                                          </p:val>
                                        </p:tav>
                                      </p:tavLst>
                                    </p:anim>
                                    <p:anim calcmode="lin" valueType="num">
                                      <p:cBhvr additive="base">
                                        <p:cTn id="60" dur="1000" fill="hold"/>
                                        <p:tgtEl>
                                          <p:spTgt spid="15"/>
                                        </p:tgtEl>
                                        <p:attrNameLst>
                                          <p:attrName>ppt_y</p:attrName>
                                        </p:attrNameLst>
                                      </p:cBhvr>
                                      <p:tavLst>
                                        <p:tav tm="0">
                                          <p:val>
                                            <p:strVal val="0-#ppt_h/2"/>
                                          </p:val>
                                        </p:tav>
                                        <p:tav tm="100000">
                                          <p:val>
                                            <p:strVal val="#ppt_y"/>
                                          </p:val>
                                        </p:tav>
                                      </p:tavLst>
                                    </p:anim>
                                  </p:childTnLst>
                                </p:cTn>
                              </p:par>
                              <p:par>
                                <p:cTn id="61" presetID="2" presetClass="entr" presetSubtype="1" decel="100000" fill="hold" grpId="0" nodeType="withEffect">
                                  <p:stCondLst>
                                    <p:cond delay="0"/>
                                  </p:stCondLst>
                                  <p:childTnLst>
                                    <p:set>
                                      <p:cBhvr>
                                        <p:cTn id="62" dur="1" fill="hold">
                                          <p:stCondLst>
                                            <p:cond delay="0"/>
                                          </p:stCondLst>
                                        </p:cTn>
                                        <p:tgtEl>
                                          <p:spTgt spid="16"/>
                                        </p:tgtEl>
                                        <p:attrNameLst>
                                          <p:attrName>style.visibility</p:attrName>
                                        </p:attrNameLst>
                                      </p:cBhvr>
                                      <p:to>
                                        <p:strVal val="visible"/>
                                      </p:to>
                                    </p:set>
                                    <p:anim calcmode="lin" valueType="num">
                                      <p:cBhvr additive="base">
                                        <p:cTn id="63" dur="1000" fill="hold"/>
                                        <p:tgtEl>
                                          <p:spTgt spid="16"/>
                                        </p:tgtEl>
                                        <p:attrNameLst>
                                          <p:attrName>ppt_x</p:attrName>
                                        </p:attrNameLst>
                                      </p:cBhvr>
                                      <p:tavLst>
                                        <p:tav tm="0">
                                          <p:val>
                                            <p:strVal val="#ppt_x"/>
                                          </p:val>
                                        </p:tav>
                                        <p:tav tm="100000">
                                          <p:val>
                                            <p:strVal val="#ppt_x"/>
                                          </p:val>
                                        </p:tav>
                                      </p:tavLst>
                                    </p:anim>
                                    <p:anim calcmode="lin" valueType="num">
                                      <p:cBhvr additive="base">
                                        <p:cTn id="64" dur="1000" fill="hold"/>
                                        <p:tgtEl>
                                          <p:spTgt spid="16"/>
                                        </p:tgtEl>
                                        <p:attrNameLst>
                                          <p:attrName>ppt_y</p:attrName>
                                        </p:attrNameLst>
                                      </p:cBhvr>
                                      <p:tavLst>
                                        <p:tav tm="0">
                                          <p:val>
                                            <p:strVal val="0-#ppt_h/2"/>
                                          </p:val>
                                        </p:tav>
                                        <p:tav tm="100000">
                                          <p:val>
                                            <p:strVal val="#ppt_y"/>
                                          </p:val>
                                        </p:tav>
                                      </p:tavLst>
                                    </p:anim>
                                  </p:childTnLst>
                                </p:cTn>
                              </p:par>
                              <p:par>
                                <p:cTn id="65" presetID="2" presetClass="entr" presetSubtype="1" decel="100000" fill="hold" grpId="0" nodeType="withEffect">
                                  <p:stCondLst>
                                    <p:cond delay="0"/>
                                  </p:stCondLst>
                                  <p:childTnLst>
                                    <p:set>
                                      <p:cBhvr>
                                        <p:cTn id="66" dur="1" fill="hold">
                                          <p:stCondLst>
                                            <p:cond delay="0"/>
                                          </p:stCondLst>
                                        </p:cTn>
                                        <p:tgtEl>
                                          <p:spTgt spid="5"/>
                                        </p:tgtEl>
                                        <p:attrNameLst>
                                          <p:attrName>style.visibility</p:attrName>
                                        </p:attrNameLst>
                                      </p:cBhvr>
                                      <p:to>
                                        <p:strVal val="visible"/>
                                      </p:to>
                                    </p:set>
                                    <p:anim calcmode="lin" valueType="num">
                                      <p:cBhvr additive="base">
                                        <p:cTn id="67" dur="1000" fill="hold"/>
                                        <p:tgtEl>
                                          <p:spTgt spid="5"/>
                                        </p:tgtEl>
                                        <p:attrNameLst>
                                          <p:attrName>ppt_x</p:attrName>
                                        </p:attrNameLst>
                                      </p:cBhvr>
                                      <p:tavLst>
                                        <p:tav tm="0">
                                          <p:val>
                                            <p:strVal val="#ppt_x"/>
                                          </p:val>
                                        </p:tav>
                                        <p:tav tm="100000">
                                          <p:val>
                                            <p:strVal val="#ppt_x"/>
                                          </p:val>
                                        </p:tav>
                                      </p:tavLst>
                                    </p:anim>
                                    <p:anim calcmode="lin" valueType="num">
                                      <p:cBhvr additive="base">
                                        <p:cTn id="68" dur="1000" fill="hold"/>
                                        <p:tgtEl>
                                          <p:spTgt spid="5"/>
                                        </p:tgtEl>
                                        <p:attrNameLst>
                                          <p:attrName>ppt_y</p:attrName>
                                        </p:attrNameLst>
                                      </p:cBhvr>
                                      <p:tavLst>
                                        <p:tav tm="0">
                                          <p:val>
                                            <p:strVal val="0-#ppt_h/2"/>
                                          </p:val>
                                        </p:tav>
                                        <p:tav tm="100000">
                                          <p:val>
                                            <p:strVal val="#ppt_y"/>
                                          </p:val>
                                        </p:tav>
                                      </p:tavLst>
                                    </p:anim>
                                  </p:childTnLst>
                                </p:cTn>
                              </p:par>
                              <p:par>
                                <p:cTn id="69" presetID="2" presetClass="entr" presetSubtype="1" decel="100000" fill="hold" grpId="0" nodeType="withEffect">
                                  <p:stCondLst>
                                    <p:cond delay="0"/>
                                  </p:stCondLst>
                                  <p:childTnLst>
                                    <p:set>
                                      <p:cBhvr>
                                        <p:cTn id="70" dur="1" fill="hold">
                                          <p:stCondLst>
                                            <p:cond delay="0"/>
                                          </p:stCondLst>
                                        </p:cTn>
                                        <p:tgtEl>
                                          <p:spTgt spid="6"/>
                                        </p:tgtEl>
                                        <p:attrNameLst>
                                          <p:attrName>style.visibility</p:attrName>
                                        </p:attrNameLst>
                                      </p:cBhvr>
                                      <p:to>
                                        <p:strVal val="visible"/>
                                      </p:to>
                                    </p:set>
                                    <p:anim calcmode="lin" valueType="num">
                                      <p:cBhvr additive="base">
                                        <p:cTn id="71" dur="1000" fill="hold"/>
                                        <p:tgtEl>
                                          <p:spTgt spid="6"/>
                                        </p:tgtEl>
                                        <p:attrNameLst>
                                          <p:attrName>ppt_x</p:attrName>
                                        </p:attrNameLst>
                                      </p:cBhvr>
                                      <p:tavLst>
                                        <p:tav tm="0">
                                          <p:val>
                                            <p:strVal val="#ppt_x"/>
                                          </p:val>
                                        </p:tav>
                                        <p:tav tm="100000">
                                          <p:val>
                                            <p:strVal val="#ppt_x"/>
                                          </p:val>
                                        </p:tav>
                                      </p:tavLst>
                                    </p:anim>
                                    <p:anim calcmode="lin" valueType="num">
                                      <p:cBhvr additive="base">
                                        <p:cTn id="72" dur="1000" fill="hold"/>
                                        <p:tgtEl>
                                          <p:spTgt spid="6"/>
                                        </p:tgtEl>
                                        <p:attrNameLst>
                                          <p:attrName>ppt_y</p:attrName>
                                        </p:attrNameLst>
                                      </p:cBhvr>
                                      <p:tavLst>
                                        <p:tav tm="0">
                                          <p:val>
                                            <p:strVal val="0-#ppt_h/2"/>
                                          </p:val>
                                        </p:tav>
                                        <p:tav tm="100000">
                                          <p:val>
                                            <p:strVal val="#ppt_y"/>
                                          </p:val>
                                        </p:tav>
                                      </p:tavLst>
                                    </p:anim>
                                  </p:childTnLst>
                                </p:cTn>
                              </p:par>
                              <p:par>
                                <p:cTn id="73" presetID="2" presetClass="entr" presetSubtype="1" decel="100000" fill="hold" grpId="0" nodeType="withEffect">
                                  <p:stCondLst>
                                    <p:cond delay="0"/>
                                  </p:stCondLst>
                                  <p:childTnLst>
                                    <p:set>
                                      <p:cBhvr>
                                        <p:cTn id="74" dur="1" fill="hold">
                                          <p:stCondLst>
                                            <p:cond delay="0"/>
                                          </p:stCondLst>
                                        </p:cTn>
                                        <p:tgtEl>
                                          <p:spTgt spid="7"/>
                                        </p:tgtEl>
                                        <p:attrNameLst>
                                          <p:attrName>style.visibility</p:attrName>
                                        </p:attrNameLst>
                                      </p:cBhvr>
                                      <p:to>
                                        <p:strVal val="visible"/>
                                      </p:to>
                                    </p:set>
                                    <p:anim calcmode="lin" valueType="num">
                                      <p:cBhvr additive="base">
                                        <p:cTn id="75" dur="1000" fill="hold"/>
                                        <p:tgtEl>
                                          <p:spTgt spid="7"/>
                                        </p:tgtEl>
                                        <p:attrNameLst>
                                          <p:attrName>ppt_x</p:attrName>
                                        </p:attrNameLst>
                                      </p:cBhvr>
                                      <p:tavLst>
                                        <p:tav tm="0">
                                          <p:val>
                                            <p:strVal val="#ppt_x"/>
                                          </p:val>
                                        </p:tav>
                                        <p:tav tm="100000">
                                          <p:val>
                                            <p:strVal val="#ppt_x"/>
                                          </p:val>
                                        </p:tav>
                                      </p:tavLst>
                                    </p:anim>
                                    <p:anim calcmode="lin" valueType="num">
                                      <p:cBhvr additive="base">
                                        <p:cTn id="76" dur="1000" fill="hold"/>
                                        <p:tgtEl>
                                          <p:spTgt spid="7"/>
                                        </p:tgtEl>
                                        <p:attrNameLst>
                                          <p:attrName>ppt_y</p:attrName>
                                        </p:attrNameLst>
                                      </p:cBhvr>
                                      <p:tavLst>
                                        <p:tav tm="0">
                                          <p:val>
                                            <p:strVal val="0-#ppt_h/2"/>
                                          </p:val>
                                        </p:tav>
                                        <p:tav tm="100000">
                                          <p:val>
                                            <p:strVal val="#ppt_y"/>
                                          </p:val>
                                        </p:tav>
                                      </p:tavLst>
                                    </p:anim>
                                  </p:childTnLst>
                                </p:cTn>
                              </p:par>
                              <p:par>
                                <p:cTn id="77" presetID="2" presetClass="entr" presetSubtype="1" decel="100000" fill="hold" grpId="0" nodeType="withEffect">
                                  <p:stCondLst>
                                    <p:cond delay="0"/>
                                  </p:stCondLst>
                                  <p:childTnLst>
                                    <p:set>
                                      <p:cBhvr>
                                        <p:cTn id="78" dur="1" fill="hold">
                                          <p:stCondLst>
                                            <p:cond delay="0"/>
                                          </p:stCondLst>
                                        </p:cTn>
                                        <p:tgtEl>
                                          <p:spTgt spid="8"/>
                                        </p:tgtEl>
                                        <p:attrNameLst>
                                          <p:attrName>style.visibility</p:attrName>
                                        </p:attrNameLst>
                                      </p:cBhvr>
                                      <p:to>
                                        <p:strVal val="visible"/>
                                      </p:to>
                                    </p:set>
                                    <p:anim calcmode="lin" valueType="num">
                                      <p:cBhvr additive="base">
                                        <p:cTn id="79" dur="1000" fill="hold"/>
                                        <p:tgtEl>
                                          <p:spTgt spid="8"/>
                                        </p:tgtEl>
                                        <p:attrNameLst>
                                          <p:attrName>ppt_x</p:attrName>
                                        </p:attrNameLst>
                                      </p:cBhvr>
                                      <p:tavLst>
                                        <p:tav tm="0">
                                          <p:val>
                                            <p:strVal val="#ppt_x"/>
                                          </p:val>
                                        </p:tav>
                                        <p:tav tm="100000">
                                          <p:val>
                                            <p:strVal val="#ppt_x"/>
                                          </p:val>
                                        </p:tav>
                                      </p:tavLst>
                                    </p:anim>
                                    <p:anim calcmode="lin" valueType="num">
                                      <p:cBhvr additive="base">
                                        <p:cTn id="80" dur="1000" fill="hold"/>
                                        <p:tgtEl>
                                          <p:spTgt spid="8"/>
                                        </p:tgtEl>
                                        <p:attrNameLst>
                                          <p:attrName>ppt_y</p:attrName>
                                        </p:attrNameLst>
                                      </p:cBhvr>
                                      <p:tavLst>
                                        <p:tav tm="0">
                                          <p:val>
                                            <p:strVal val="0-#ppt_h/2"/>
                                          </p:val>
                                        </p:tav>
                                        <p:tav tm="100000">
                                          <p:val>
                                            <p:strVal val="#ppt_y"/>
                                          </p:val>
                                        </p:tav>
                                      </p:tavLst>
                                    </p:anim>
                                  </p:childTnLst>
                                </p:cTn>
                              </p:par>
                              <p:par>
                                <p:cTn id="81" presetID="2" presetClass="entr" presetSubtype="1" decel="100000" fill="hold" grpId="0" nodeType="withEffect">
                                  <p:stCondLst>
                                    <p:cond delay="0"/>
                                  </p:stCondLst>
                                  <p:childTnLst>
                                    <p:set>
                                      <p:cBhvr>
                                        <p:cTn id="82" dur="1" fill="hold">
                                          <p:stCondLst>
                                            <p:cond delay="0"/>
                                          </p:stCondLst>
                                        </p:cTn>
                                        <p:tgtEl>
                                          <p:spTgt spid="9"/>
                                        </p:tgtEl>
                                        <p:attrNameLst>
                                          <p:attrName>style.visibility</p:attrName>
                                        </p:attrNameLst>
                                      </p:cBhvr>
                                      <p:to>
                                        <p:strVal val="visible"/>
                                      </p:to>
                                    </p:set>
                                    <p:anim calcmode="lin" valueType="num">
                                      <p:cBhvr additive="base">
                                        <p:cTn id="83" dur="1000" fill="hold"/>
                                        <p:tgtEl>
                                          <p:spTgt spid="9"/>
                                        </p:tgtEl>
                                        <p:attrNameLst>
                                          <p:attrName>ppt_x</p:attrName>
                                        </p:attrNameLst>
                                      </p:cBhvr>
                                      <p:tavLst>
                                        <p:tav tm="0">
                                          <p:val>
                                            <p:strVal val="#ppt_x"/>
                                          </p:val>
                                        </p:tav>
                                        <p:tav tm="100000">
                                          <p:val>
                                            <p:strVal val="#ppt_x"/>
                                          </p:val>
                                        </p:tav>
                                      </p:tavLst>
                                    </p:anim>
                                    <p:anim calcmode="lin" valueType="num">
                                      <p:cBhvr additive="base">
                                        <p:cTn id="84" dur="1000" fill="hold"/>
                                        <p:tgtEl>
                                          <p:spTgt spid="9"/>
                                        </p:tgtEl>
                                        <p:attrNameLst>
                                          <p:attrName>ppt_y</p:attrName>
                                        </p:attrNameLst>
                                      </p:cBhvr>
                                      <p:tavLst>
                                        <p:tav tm="0">
                                          <p:val>
                                            <p:strVal val="0-#ppt_h/2"/>
                                          </p:val>
                                        </p:tav>
                                        <p:tav tm="100000">
                                          <p:val>
                                            <p:strVal val="#ppt_y"/>
                                          </p:val>
                                        </p:tav>
                                      </p:tavLst>
                                    </p:anim>
                                  </p:childTnLst>
                                </p:cTn>
                              </p:par>
                              <p:par>
                                <p:cTn id="85" presetID="10" presetClass="entr" presetSubtype="0" fill="hold" grpId="1" nodeType="withEffect">
                                  <p:stCondLst>
                                    <p:cond delay="0"/>
                                  </p:stCondLst>
                                  <p:childTnLst>
                                    <p:set>
                                      <p:cBhvr>
                                        <p:cTn id="86" dur="1" fill="hold">
                                          <p:stCondLst>
                                            <p:cond delay="0"/>
                                          </p:stCondLst>
                                        </p:cTn>
                                        <p:tgtEl>
                                          <p:spTgt spid="18">
                                            <p:txEl>
                                              <p:pRg st="0" end="0"/>
                                            </p:txEl>
                                          </p:spTgt>
                                        </p:tgtEl>
                                        <p:attrNameLst>
                                          <p:attrName>style.visibility</p:attrName>
                                        </p:attrNameLst>
                                      </p:cBhvr>
                                      <p:to>
                                        <p:strVal val="visible"/>
                                      </p:to>
                                    </p:set>
                                    <p:animEffect transition="in" filter="fade">
                                      <p:cBhvr>
                                        <p:cTn id="87" dur="1000"/>
                                        <p:tgtEl>
                                          <p:spTgt spid="18">
                                            <p:txEl>
                                              <p:pRg st="0" end="0"/>
                                            </p:txEl>
                                          </p:spTgt>
                                        </p:tgtEl>
                                      </p:cBhvr>
                                    </p:animEffect>
                                  </p:childTnLst>
                                </p:cTn>
                              </p:par>
                              <p:par>
                                <p:cTn id="88" presetID="10" presetClass="entr" presetSubtype="0" fill="hold" grpId="1" nodeType="withEffect">
                                  <p:stCondLst>
                                    <p:cond delay="0"/>
                                  </p:stCondLst>
                                  <p:childTnLst>
                                    <p:set>
                                      <p:cBhvr>
                                        <p:cTn id="89" dur="1" fill="hold">
                                          <p:stCondLst>
                                            <p:cond delay="0"/>
                                          </p:stCondLst>
                                        </p:cTn>
                                        <p:tgtEl>
                                          <p:spTgt spid="19">
                                            <p:txEl>
                                              <p:pRg st="0" end="0"/>
                                            </p:txEl>
                                          </p:spTgt>
                                        </p:tgtEl>
                                        <p:attrNameLst>
                                          <p:attrName>style.visibility</p:attrName>
                                        </p:attrNameLst>
                                      </p:cBhvr>
                                      <p:to>
                                        <p:strVal val="visible"/>
                                      </p:to>
                                    </p:set>
                                    <p:animEffect transition="in" filter="fade">
                                      <p:cBhvr>
                                        <p:cTn id="90" dur="1000"/>
                                        <p:tgtEl>
                                          <p:spTgt spid="19">
                                            <p:txEl>
                                              <p:pRg st="0" end="0"/>
                                            </p:txEl>
                                          </p:spTgt>
                                        </p:tgtEl>
                                      </p:cBhvr>
                                    </p:animEffect>
                                  </p:childTnLst>
                                </p:cTn>
                              </p:par>
                              <p:par>
                                <p:cTn id="91" presetID="10" presetClass="entr" presetSubtype="0" fill="hold" grpId="1" nodeType="withEffect">
                                  <p:stCondLst>
                                    <p:cond delay="0"/>
                                  </p:stCondLst>
                                  <p:childTnLst>
                                    <p:set>
                                      <p:cBhvr>
                                        <p:cTn id="92" dur="1" fill="hold">
                                          <p:stCondLst>
                                            <p:cond delay="0"/>
                                          </p:stCondLst>
                                        </p:cTn>
                                        <p:tgtEl>
                                          <p:spTgt spid="20">
                                            <p:txEl>
                                              <p:pRg st="0" end="0"/>
                                            </p:txEl>
                                          </p:spTgt>
                                        </p:tgtEl>
                                        <p:attrNameLst>
                                          <p:attrName>style.visibility</p:attrName>
                                        </p:attrNameLst>
                                      </p:cBhvr>
                                      <p:to>
                                        <p:strVal val="visible"/>
                                      </p:to>
                                    </p:set>
                                    <p:animEffect transition="in" filter="fade">
                                      <p:cBhvr>
                                        <p:cTn id="93" dur="1000"/>
                                        <p:tgtEl>
                                          <p:spTgt spid="20">
                                            <p:txEl>
                                              <p:pRg st="0" end="0"/>
                                            </p:txEl>
                                          </p:spTgt>
                                        </p:tgtEl>
                                      </p:cBhvr>
                                    </p:animEffect>
                                  </p:childTnLst>
                                </p:cTn>
                              </p:par>
                              <p:par>
                                <p:cTn id="94" presetID="10" presetClass="entr" presetSubtype="0" fill="hold" grpId="1" nodeType="withEffect">
                                  <p:stCondLst>
                                    <p:cond delay="0"/>
                                  </p:stCondLst>
                                  <p:childTnLst>
                                    <p:set>
                                      <p:cBhvr>
                                        <p:cTn id="95" dur="1" fill="hold">
                                          <p:stCondLst>
                                            <p:cond delay="0"/>
                                          </p:stCondLst>
                                        </p:cTn>
                                        <p:tgtEl>
                                          <p:spTgt spid="21">
                                            <p:txEl>
                                              <p:pRg st="0" end="0"/>
                                            </p:txEl>
                                          </p:spTgt>
                                        </p:tgtEl>
                                        <p:attrNameLst>
                                          <p:attrName>style.visibility</p:attrName>
                                        </p:attrNameLst>
                                      </p:cBhvr>
                                      <p:to>
                                        <p:strVal val="visible"/>
                                      </p:to>
                                    </p:set>
                                    <p:animEffect transition="in" filter="fade">
                                      <p:cBhvr>
                                        <p:cTn id="96" dur="1000"/>
                                        <p:tgtEl>
                                          <p:spTgt spid="21">
                                            <p:txEl>
                                              <p:pRg st="0" end="0"/>
                                            </p:txEl>
                                          </p:spTgt>
                                        </p:tgtEl>
                                      </p:cBhvr>
                                    </p:animEffect>
                                  </p:childTnLst>
                                </p:cTn>
                              </p:par>
                              <p:par>
                                <p:cTn id="97" presetID="10" presetClass="entr" presetSubtype="0" fill="hold" grpId="1" nodeType="withEffect">
                                  <p:stCondLst>
                                    <p:cond delay="0"/>
                                  </p:stCondLst>
                                  <p:childTnLst>
                                    <p:set>
                                      <p:cBhvr>
                                        <p:cTn id="98" dur="1" fill="hold">
                                          <p:stCondLst>
                                            <p:cond delay="0"/>
                                          </p:stCondLst>
                                        </p:cTn>
                                        <p:tgtEl>
                                          <p:spTgt spid="22">
                                            <p:txEl>
                                              <p:pRg st="0" end="0"/>
                                            </p:txEl>
                                          </p:spTgt>
                                        </p:tgtEl>
                                        <p:attrNameLst>
                                          <p:attrName>style.visibility</p:attrName>
                                        </p:attrNameLst>
                                      </p:cBhvr>
                                      <p:to>
                                        <p:strVal val="visible"/>
                                      </p:to>
                                    </p:set>
                                    <p:animEffect transition="in" filter="fade">
                                      <p:cBhvr>
                                        <p:cTn id="99" dur="1000"/>
                                        <p:tgtEl>
                                          <p:spTgt spid="22">
                                            <p:txEl>
                                              <p:pRg st="0" end="0"/>
                                            </p:txEl>
                                          </p:spTgt>
                                        </p:tgtEl>
                                      </p:cBhvr>
                                    </p:animEffect>
                                  </p:childTnLst>
                                </p:cTn>
                              </p:par>
                              <p:par>
                                <p:cTn id="100" presetID="10" presetClass="entr" presetSubtype="0" fill="hold" grpId="1" nodeType="withEffect">
                                  <p:stCondLst>
                                    <p:cond delay="0"/>
                                  </p:stCondLst>
                                  <p:childTnLst>
                                    <p:set>
                                      <p:cBhvr>
                                        <p:cTn id="101" dur="1" fill="hold">
                                          <p:stCondLst>
                                            <p:cond delay="0"/>
                                          </p:stCondLst>
                                        </p:cTn>
                                        <p:tgtEl>
                                          <p:spTgt spid="23">
                                            <p:txEl>
                                              <p:pRg st="0" end="0"/>
                                            </p:txEl>
                                          </p:spTgt>
                                        </p:tgtEl>
                                        <p:attrNameLst>
                                          <p:attrName>style.visibility</p:attrName>
                                        </p:attrNameLst>
                                      </p:cBhvr>
                                      <p:to>
                                        <p:strVal val="visible"/>
                                      </p:to>
                                    </p:set>
                                    <p:animEffect transition="in" filter="fade">
                                      <p:cBhvr>
                                        <p:cTn id="102" dur="1000"/>
                                        <p:tgtEl>
                                          <p:spTgt spid="23">
                                            <p:txEl>
                                              <p:pRg st="0" end="0"/>
                                            </p:txEl>
                                          </p:spTgt>
                                        </p:tgtEl>
                                      </p:cBhvr>
                                    </p:animEffect>
                                  </p:childTnLst>
                                </p:cTn>
                              </p:par>
                              <p:par>
                                <p:cTn id="103" presetID="10" presetClass="entr" presetSubtype="0" fill="hold" grpId="1" nodeType="withEffect">
                                  <p:stCondLst>
                                    <p:cond delay="0"/>
                                  </p:stCondLst>
                                  <p:childTnLst>
                                    <p:set>
                                      <p:cBhvr>
                                        <p:cTn id="104" dur="1" fill="hold">
                                          <p:stCondLst>
                                            <p:cond delay="0"/>
                                          </p:stCondLst>
                                        </p:cTn>
                                        <p:tgtEl>
                                          <p:spTgt spid="24">
                                            <p:txEl>
                                              <p:pRg st="0" end="0"/>
                                            </p:txEl>
                                          </p:spTgt>
                                        </p:tgtEl>
                                        <p:attrNameLst>
                                          <p:attrName>style.visibility</p:attrName>
                                        </p:attrNameLst>
                                      </p:cBhvr>
                                      <p:to>
                                        <p:strVal val="visible"/>
                                      </p:to>
                                    </p:set>
                                    <p:animEffect transition="in" filter="fade">
                                      <p:cBhvr>
                                        <p:cTn id="105" dur="1000"/>
                                        <p:tgtEl>
                                          <p:spTgt spid="24">
                                            <p:txEl>
                                              <p:pRg st="0" end="0"/>
                                            </p:txEl>
                                          </p:spTgt>
                                        </p:tgtEl>
                                      </p:cBhvr>
                                    </p:animEffect>
                                  </p:childTnLst>
                                </p:cTn>
                              </p:par>
                              <p:par>
                                <p:cTn id="106" presetID="10" presetClass="entr" presetSubtype="0" fill="hold" grpId="1" nodeType="withEffect">
                                  <p:stCondLst>
                                    <p:cond delay="0"/>
                                  </p:stCondLst>
                                  <p:childTnLst>
                                    <p:set>
                                      <p:cBhvr>
                                        <p:cTn id="107" dur="1" fill="hold">
                                          <p:stCondLst>
                                            <p:cond delay="0"/>
                                          </p:stCondLst>
                                        </p:cTn>
                                        <p:tgtEl>
                                          <p:spTgt spid="25">
                                            <p:txEl>
                                              <p:pRg st="0" end="0"/>
                                            </p:txEl>
                                          </p:spTgt>
                                        </p:tgtEl>
                                        <p:attrNameLst>
                                          <p:attrName>style.visibility</p:attrName>
                                        </p:attrNameLst>
                                      </p:cBhvr>
                                      <p:to>
                                        <p:strVal val="visible"/>
                                      </p:to>
                                    </p:set>
                                    <p:animEffect transition="in" filter="fade">
                                      <p:cBhvr>
                                        <p:cTn id="108" dur="1000"/>
                                        <p:tgtEl>
                                          <p:spTgt spid="25">
                                            <p:txEl>
                                              <p:pRg st="0" end="0"/>
                                            </p:txEl>
                                          </p:spTgt>
                                        </p:tgtEl>
                                      </p:cBhvr>
                                    </p:animEffect>
                                  </p:childTnLst>
                                </p:cTn>
                              </p:par>
                              <p:par>
                                <p:cTn id="109" presetID="10" presetClass="entr" presetSubtype="0" fill="hold" grpId="1" nodeType="withEffect">
                                  <p:stCondLst>
                                    <p:cond delay="0"/>
                                  </p:stCondLst>
                                  <p:childTnLst>
                                    <p:set>
                                      <p:cBhvr>
                                        <p:cTn id="110" dur="1" fill="hold">
                                          <p:stCondLst>
                                            <p:cond delay="0"/>
                                          </p:stCondLst>
                                        </p:cTn>
                                        <p:tgtEl>
                                          <p:spTgt spid="10"/>
                                        </p:tgtEl>
                                        <p:attrNameLst>
                                          <p:attrName>style.visibility</p:attrName>
                                        </p:attrNameLst>
                                      </p:cBhvr>
                                      <p:to>
                                        <p:strVal val="visible"/>
                                      </p:to>
                                    </p:set>
                                    <p:animEffect transition="in" filter="fade">
                                      <p:cBhvr>
                                        <p:cTn id="111" dur="1000"/>
                                        <p:tgtEl>
                                          <p:spTgt spid="10"/>
                                        </p:tgtEl>
                                      </p:cBhvr>
                                    </p:animEffect>
                                  </p:childTnLst>
                                </p:cTn>
                              </p:par>
                              <p:par>
                                <p:cTn id="112" presetID="10" presetClass="entr" presetSubtype="0" fill="hold" grpId="1" nodeType="withEffect">
                                  <p:stCondLst>
                                    <p:cond delay="0"/>
                                  </p:stCondLst>
                                  <p:childTnLst>
                                    <p:set>
                                      <p:cBhvr>
                                        <p:cTn id="113" dur="1" fill="hold">
                                          <p:stCondLst>
                                            <p:cond delay="0"/>
                                          </p:stCondLst>
                                        </p:cTn>
                                        <p:tgtEl>
                                          <p:spTgt spid="11"/>
                                        </p:tgtEl>
                                        <p:attrNameLst>
                                          <p:attrName>style.visibility</p:attrName>
                                        </p:attrNameLst>
                                      </p:cBhvr>
                                      <p:to>
                                        <p:strVal val="visible"/>
                                      </p:to>
                                    </p:set>
                                    <p:animEffect transition="in" filter="fade">
                                      <p:cBhvr>
                                        <p:cTn id="114" dur="1000"/>
                                        <p:tgtEl>
                                          <p:spTgt spid="11"/>
                                        </p:tgtEl>
                                      </p:cBhvr>
                                    </p:animEffect>
                                  </p:childTnLst>
                                </p:cTn>
                              </p:par>
                              <p:par>
                                <p:cTn id="115" presetID="10" presetClass="entr" presetSubtype="0" fill="hold" grpId="1" nodeType="withEffect">
                                  <p:stCondLst>
                                    <p:cond delay="0"/>
                                  </p:stCondLst>
                                  <p:childTnLst>
                                    <p:set>
                                      <p:cBhvr>
                                        <p:cTn id="116" dur="1" fill="hold">
                                          <p:stCondLst>
                                            <p:cond delay="0"/>
                                          </p:stCondLst>
                                        </p:cTn>
                                        <p:tgtEl>
                                          <p:spTgt spid="12"/>
                                        </p:tgtEl>
                                        <p:attrNameLst>
                                          <p:attrName>style.visibility</p:attrName>
                                        </p:attrNameLst>
                                      </p:cBhvr>
                                      <p:to>
                                        <p:strVal val="visible"/>
                                      </p:to>
                                    </p:set>
                                    <p:animEffect transition="in" filter="fade">
                                      <p:cBhvr>
                                        <p:cTn id="117" dur="1000"/>
                                        <p:tgtEl>
                                          <p:spTgt spid="12"/>
                                        </p:tgtEl>
                                      </p:cBhvr>
                                    </p:animEffect>
                                  </p:childTnLst>
                                </p:cTn>
                              </p:par>
                              <p:par>
                                <p:cTn id="118" presetID="10" presetClass="entr" presetSubtype="0" fill="hold" grpId="1" nodeType="withEffect">
                                  <p:stCondLst>
                                    <p:cond delay="0"/>
                                  </p:stCondLst>
                                  <p:childTnLst>
                                    <p:set>
                                      <p:cBhvr>
                                        <p:cTn id="119" dur="1" fill="hold">
                                          <p:stCondLst>
                                            <p:cond delay="0"/>
                                          </p:stCondLst>
                                        </p:cTn>
                                        <p:tgtEl>
                                          <p:spTgt spid="13"/>
                                        </p:tgtEl>
                                        <p:attrNameLst>
                                          <p:attrName>style.visibility</p:attrName>
                                        </p:attrNameLst>
                                      </p:cBhvr>
                                      <p:to>
                                        <p:strVal val="visible"/>
                                      </p:to>
                                    </p:set>
                                    <p:animEffect transition="in" filter="fade">
                                      <p:cBhvr>
                                        <p:cTn id="120" dur="1000"/>
                                        <p:tgtEl>
                                          <p:spTgt spid="13"/>
                                        </p:tgtEl>
                                      </p:cBhvr>
                                    </p:animEffect>
                                  </p:childTnLst>
                                </p:cTn>
                              </p:par>
                              <p:par>
                                <p:cTn id="121" presetID="10" presetClass="entr" presetSubtype="0" fill="hold" grpId="1" nodeType="withEffect">
                                  <p:stCondLst>
                                    <p:cond delay="0"/>
                                  </p:stCondLst>
                                  <p:childTnLst>
                                    <p:set>
                                      <p:cBhvr>
                                        <p:cTn id="122" dur="1" fill="hold">
                                          <p:stCondLst>
                                            <p:cond delay="0"/>
                                          </p:stCondLst>
                                        </p:cTn>
                                        <p:tgtEl>
                                          <p:spTgt spid="14"/>
                                        </p:tgtEl>
                                        <p:attrNameLst>
                                          <p:attrName>style.visibility</p:attrName>
                                        </p:attrNameLst>
                                      </p:cBhvr>
                                      <p:to>
                                        <p:strVal val="visible"/>
                                      </p:to>
                                    </p:set>
                                    <p:animEffect transition="in" filter="fade">
                                      <p:cBhvr>
                                        <p:cTn id="123" dur="1000"/>
                                        <p:tgtEl>
                                          <p:spTgt spid="14"/>
                                        </p:tgtEl>
                                      </p:cBhvr>
                                    </p:animEffect>
                                  </p:childTnLst>
                                </p:cTn>
                              </p:par>
                              <p:par>
                                <p:cTn id="124" presetID="10" presetClass="entr" presetSubtype="0" fill="hold" grpId="1" nodeType="withEffect">
                                  <p:stCondLst>
                                    <p:cond delay="0"/>
                                  </p:stCondLst>
                                  <p:childTnLst>
                                    <p:set>
                                      <p:cBhvr>
                                        <p:cTn id="125" dur="1" fill="hold">
                                          <p:stCondLst>
                                            <p:cond delay="0"/>
                                          </p:stCondLst>
                                        </p:cTn>
                                        <p:tgtEl>
                                          <p:spTgt spid="15"/>
                                        </p:tgtEl>
                                        <p:attrNameLst>
                                          <p:attrName>style.visibility</p:attrName>
                                        </p:attrNameLst>
                                      </p:cBhvr>
                                      <p:to>
                                        <p:strVal val="visible"/>
                                      </p:to>
                                    </p:set>
                                    <p:animEffect transition="in" filter="fade">
                                      <p:cBhvr>
                                        <p:cTn id="126" dur="1000"/>
                                        <p:tgtEl>
                                          <p:spTgt spid="15"/>
                                        </p:tgtEl>
                                      </p:cBhvr>
                                    </p:animEffect>
                                  </p:childTnLst>
                                </p:cTn>
                              </p:par>
                              <p:par>
                                <p:cTn id="127" presetID="10" presetClass="entr" presetSubtype="0" fill="hold" grpId="1" nodeType="withEffect">
                                  <p:stCondLst>
                                    <p:cond delay="0"/>
                                  </p:stCondLst>
                                  <p:childTnLst>
                                    <p:set>
                                      <p:cBhvr>
                                        <p:cTn id="128" dur="1" fill="hold">
                                          <p:stCondLst>
                                            <p:cond delay="0"/>
                                          </p:stCondLst>
                                        </p:cTn>
                                        <p:tgtEl>
                                          <p:spTgt spid="16"/>
                                        </p:tgtEl>
                                        <p:attrNameLst>
                                          <p:attrName>style.visibility</p:attrName>
                                        </p:attrNameLst>
                                      </p:cBhvr>
                                      <p:to>
                                        <p:strVal val="visible"/>
                                      </p:to>
                                    </p:set>
                                    <p:animEffect transition="in" filter="fade">
                                      <p:cBhvr>
                                        <p:cTn id="129" dur="1000"/>
                                        <p:tgtEl>
                                          <p:spTgt spid="16"/>
                                        </p:tgtEl>
                                      </p:cBhvr>
                                    </p:animEffect>
                                  </p:childTnLst>
                                </p:cTn>
                              </p:par>
                              <p:par>
                                <p:cTn id="130" presetID="10" presetClass="entr" presetSubtype="0" fill="hold" grpId="1" nodeType="withEffect">
                                  <p:stCondLst>
                                    <p:cond delay="0"/>
                                  </p:stCondLst>
                                  <p:childTnLst>
                                    <p:set>
                                      <p:cBhvr>
                                        <p:cTn id="131" dur="1" fill="hold">
                                          <p:stCondLst>
                                            <p:cond delay="0"/>
                                          </p:stCondLst>
                                        </p:cTn>
                                        <p:tgtEl>
                                          <p:spTgt spid="5"/>
                                        </p:tgtEl>
                                        <p:attrNameLst>
                                          <p:attrName>style.visibility</p:attrName>
                                        </p:attrNameLst>
                                      </p:cBhvr>
                                      <p:to>
                                        <p:strVal val="visible"/>
                                      </p:to>
                                    </p:set>
                                    <p:animEffect transition="in" filter="fade">
                                      <p:cBhvr>
                                        <p:cTn id="132" dur="1000"/>
                                        <p:tgtEl>
                                          <p:spTgt spid="5"/>
                                        </p:tgtEl>
                                      </p:cBhvr>
                                    </p:animEffect>
                                  </p:childTnLst>
                                </p:cTn>
                              </p:par>
                              <p:par>
                                <p:cTn id="133" presetID="10" presetClass="entr" presetSubtype="0" fill="hold" grpId="1" nodeType="withEffect">
                                  <p:stCondLst>
                                    <p:cond delay="0"/>
                                  </p:stCondLst>
                                  <p:childTnLst>
                                    <p:set>
                                      <p:cBhvr>
                                        <p:cTn id="134" dur="1" fill="hold">
                                          <p:stCondLst>
                                            <p:cond delay="0"/>
                                          </p:stCondLst>
                                        </p:cTn>
                                        <p:tgtEl>
                                          <p:spTgt spid="6"/>
                                        </p:tgtEl>
                                        <p:attrNameLst>
                                          <p:attrName>style.visibility</p:attrName>
                                        </p:attrNameLst>
                                      </p:cBhvr>
                                      <p:to>
                                        <p:strVal val="visible"/>
                                      </p:to>
                                    </p:set>
                                    <p:animEffect transition="in" filter="fade">
                                      <p:cBhvr>
                                        <p:cTn id="135" dur="1000"/>
                                        <p:tgtEl>
                                          <p:spTgt spid="6"/>
                                        </p:tgtEl>
                                      </p:cBhvr>
                                    </p:animEffect>
                                  </p:childTnLst>
                                </p:cTn>
                              </p:par>
                              <p:par>
                                <p:cTn id="136" presetID="10" presetClass="entr" presetSubtype="0" fill="hold" grpId="1" nodeType="withEffect">
                                  <p:stCondLst>
                                    <p:cond delay="0"/>
                                  </p:stCondLst>
                                  <p:childTnLst>
                                    <p:set>
                                      <p:cBhvr>
                                        <p:cTn id="137" dur="1" fill="hold">
                                          <p:stCondLst>
                                            <p:cond delay="0"/>
                                          </p:stCondLst>
                                        </p:cTn>
                                        <p:tgtEl>
                                          <p:spTgt spid="7"/>
                                        </p:tgtEl>
                                        <p:attrNameLst>
                                          <p:attrName>style.visibility</p:attrName>
                                        </p:attrNameLst>
                                      </p:cBhvr>
                                      <p:to>
                                        <p:strVal val="visible"/>
                                      </p:to>
                                    </p:set>
                                    <p:animEffect transition="in" filter="fade">
                                      <p:cBhvr>
                                        <p:cTn id="138" dur="1000"/>
                                        <p:tgtEl>
                                          <p:spTgt spid="7"/>
                                        </p:tgtEl>
                                      </p:cBhvr>
                                    </p:animEffect>
                                  </p:childTnLst>
                                </p:cTn>
                              </p:par>
                              <p:par>
                                <p:cTn id="139" presetID="10" presetClass="entr" presetSubtype="0" fill="hold" grpId="1" nodeType="withEffect">
                                  <p:stCondLst>
                                    <p:cond delay="0"/>
                                  </p:stCondLst>
                                  <p:childTnLst>
                                    <p:set>
                                      <p:cBhvr>
                                        <p:cTn id="140" dur="1" fill="hold">
                                          <p:stCondLst>
                                            <p:cond delay="0"/>
                                          </p:stCondLst>
                                        </p:cTn>
                                        <p:tgtEl>
                                          <p:spTgt spid="8"/>
                                        </p:tgtEl>
                                        <p:attrNameLst>
                                          <p:attrName>style.visibility</p:attrName>
                                        </p:attrNameLst>
                                      </p:cBhvr>
                                      <p:to>
                                        <p:strVal val="visible"/>
                                      </p:to>
                                    </p:set>
                                    <p:animEffect transition="in" filter="fade">
                                      <p:cBhvr>
                                        <p:cTn id="141" dur="1000"/>
                                        <p:tgtEl>
                                          <p:spTgt spid="8"/>
                                        </p:tgtEl>
                                      </p:cBhvr>
                                    </p:animEffect>
                                  </p:childTnLst>
                                </p:cTn>
                              </p:par>
                              <p:par>
                                <p:cTn id="142" presetID="10" presetClass="entr" presetSubtype="0" fill="hold" grpId="1" nodeType="withEffect">
                                  <p:stCondLst>
                                    <p:cond delay="0"/>
                                  </p:stCondLst>
                                  <p:childTnLst>
                                    <p:set>
                                      <p:cBhvr>
                                        <p:cTn id="143" dur="1" fill="hold">
                                          <p:stCondLst>
                                            <p:cond delay="0"/>
                                          </p:stCondLst>
                                        </p:cTn>
                                        <p:tgtEl>
                                          <p:spTgt spid="9"/>
                                        </p:tgtEl>
                                        <p:attrNameLst>
                                          <p:attrName>style.visibility</p:attrName>
                                        </p:attrNameLst>
                                      </p:cBhvr>
                                      <p:to>
                                        <p:strVal val="visible"/>
                                      </p:to>
                                    </p:set>
                                    <p:animEffect transition="in" filter="fade">
                                      <p:cBhvr>
                                        <p:cTn id="144" dur="1000"/>
                                        <p:tgtEl>
                                          <p:spTgt spid="9"/>
                                        </p:tgtEl>
                                      </p:cBhvr>
                                    </p:animEffect>
                                  </p:childTnLst>
                                </p:cTn>
                              </p:par>
                              <p:par>
                                <p:cTn id="145" presetID="2" presetClass="entr" presetSubtype="1" decel="100000" fill="hold" grpId="0" nodeType="withEffect">
                                  <p:stCondLst>
                                    <p:cond delay="0"/>
                                  </p:stCondLst>
                                  <p:childTnLst>
                                    <p:set>
                                      <p:cBhvr>
                                        <p:cTn id="146" dur="1" fill="hold">
                                          <p:stCondLst>
                                            <p:cond delay="0"/>
                                          </p:stCondLst>
                                        </p:cTn>
                                        <p:tgtEl>
                                          <p:spTgt spid="46">
                                            <p:txEl>
                                              <p:pRg st="0" end="0"/>
                                            </p:txEl>
                                          </p:spTgt>
                                        </p:tgtEl>
                                        <p:attrNameLst>
                                          <p:attrName>style.visibility</p:attrName>
                                        </p:attrNameLst>
                                      </p:cBhvr>
                                      <p:to>
                                        <p:strVal val="visible"/>
                                      </p:to>
                                    </p:set>
                                    <p:anim calcmode="lin" valueType="num">
                                      <p:cBhvr additive="base">
                                        <p:cTn id="147" dur="1000" fill="hold"/>
                                        <p:tgtEl>
                                          <p:spTgt spid="46">
                                            <p:txEl>
                                              <p:pRg st="0" end="0"/>
                                            </p:txEl>
                                          </p:spTgt>
                                        </p:tgtEl>
                                        <p:attrNameLst>
                                          <p:attrName>ppt_x</p:attrName>
                                        </p:attrNameLst>
                                      </p:cBhvr>
                                      <p:tavLst>
                                        <p:tav tm="0">
                                          <p:val>
                                            <p:strVal val="#ppt_x"/>
                                          </p:val>
                                        </p:tav>
                                        <p:tav tm="100000">
                                          <p:val>
                                            <p:strVal val="#ppt_x"/>
                                          </p:val>
                                        </p:tav>
                                      </p:tavLst>
                                    </p:anim>
                                    <p:anim calcmode="lin" valueType="num">
                                      <p:cBhvr additive="base">
                                        <p:cTn id="148" dur="1000" fill="hold"/>
                                        <p:tgtEl>
                                          <p:spTgt spid="46">
                                            <p:txEl>
                                              <p:pRg st="0" end="0"/>
                                            </p:txEl>
                                          </p:spTgt>
                                        </p:tgtEl>
                                        <p:attrNameLst>
                                          <p:attrName>ppt_y</p:attrName>
                                        </p:attrNameLst>
                                      </p:cBhvr>
                                      <p:tavLst>
                                        <p:tav tm="0">
                                          <p:val>
                                            <p:strVal val="0-#ppt_h/2"/>
                                          </p:val>
                                        </p:tav>
                                        <p:tav tm="100000">
                                          <p:val>
                                            <p:strVal val="#ppt_y"/>
                                          </p:val>
                                        </p:tav>
                                      </p:tavLst>
                                    </p:anim>
                                  </p:childTnLst>
                                </p:cTn>
                              </p:par>
                              <p:par>
                                <p:cTn id="149" presetID="2" presetClass="entr" presetSubtype="1" decel="100000" fill="hold" grpId="0" nodeType="withEffect">
                                  <p:stCondLst>
                                    <p:cond delay="0"/>
                                  </p:stCondLst>
                                  <p:childTnLst>
                                    <p:set>
                                      <p:cBhvr>
                                        <p:cTn id="150" dur="1" fill="hold">
                                          <p:stCondLst>
                                            <p:cond delay="0"/>
                                          </p:stCondLst>
                                        </p:cTn>
                                        <p:tgtEl>
                                          <p:spTgt spid="47">
                                            <p:txEl>
                                              <p:pRg st="0" end="0"/>
                                            </p:txEl>
                                          </p:spTgt>
                                        </p:tgtEl>
                                        <p:attrNameLst>
                                          <p:attrName>style.visibility</p:attrName>
                                        </p:attrNameLst>
                                      </p:cBhvr>
                                      <p:to>
                                        <p:strVal val="visible"/>
                                      </p:to>
                                    </p:set>
                                    <p:anim calcmode="lin" valueType="num">
                                      <p:cBhvr additive="base">
                                        <p:cTn id="151" dur="1000" fill="hold"/>
                                        <p:tgtEl>
                                          <p:spTgt spid="47">
                                            <p:txEl>
                                              <p:pRg st="0" end="0"/>
                                            </p:txEl>
                                          </p:spTgt>
                                        </p:tgtEl>
                                        <p:attrNameLst>
                                          <p:attrName>ppt_x</p:attrName>
                                        </p:attrNameLst>
                                      </p:cBhvr>
                                      <p:tavLst>
                                        <p:tav tm="0">
                                          <p:val>
                                            <p:strVal val="#ppt_x"/>
                                          </p:val>
                                        </p:tav>
                                        <p:tav tm="100000">
                                          <p:val>
                                            <p:strVal val="#ppt_x"/>
                                          </p:val>
                                        </p:tav>
                                      </p:tavLst>
                                    </p:anim>
                                    <p:anim calcmode="lin" valueType="num">
                                      <p:cBhvr additive="base">
                                        <p:cTn id="152" dur="1000" fill="hold"/>
                                        <p:tgtEl>
                                          <p:spTgt spid="47">
                                            <p:txEl>
                                              <p:pRg st="0" end="0"/>
                                            </p:txEl>
                                          </p:spTgt>
                                        </p:tgtEl>
                                        <p:attrNameLst>
                                          <p:attrName>ppt_y</p:attrName>
                                        </p:attrNameLst>
                                      </p:cBhvr>
                                      <p:tavLst>
                                        <p:tav tm="0">
                                          <p:val>
                                            <p:strVal val="0-#ppt_h/2"/>
                                          </p:val>
                                        </p:tav>
                                        <p:tav tm="100000">
                                          <p:val>
                                            <p:strVal val="#ppt_y"/>
                                          </p:val>
                                        </p:tav>
                                      </p:tavLst>
                                    </p:anim>
                                  </p:childTnLst>
                                </p:cTn>
                              </p:par>
                              <p:par>
                                <p:cTn id="153" presetID="2" presetClass="entr" presetSubtype="1" decel="100000" fill="hold" grpId="0" nodeType="withEffect">
                                  <p:stCondLst>
                                    <p:cond delay="0"/>
                                  </p:stCondLst>
                                  <p:childTnLst>
                                    <p:set>
                                      <p:cBhvr>
                                        <p:cTn id="154" dur="1" fill="hold">
                                          <p:stCondLst>
                                            <p:cond delay="0"/>
                                          </p:stCondLst>
                                        </p:cTn>
                                        <p:tgtEl>
                                          <p:spTgt spid="44"/>
                                        </p:tgtEl>
                                        <p:attrNameLst>
                                          <p:attrName>style.visibility</p:attrName>
                                        </p:attrNameLst>
                                      </p:cBhvr>
                                      <p:to>
                                        <p:strVal val="visible"/>
                                      </p:to>
                                    </p:set>
                                    <p:anim calcmode="lin" valueType="num">
                                      <p:cBhvr additive="base">
                                        <p:cTn id="155" dur="1000" fill="hold"/>
                                        <p:tgtEl>
                                          <p:spTgt spid="44"/>
                                        </p:tgtEl>
                                        <p:attrNameLst>
                                          <p:attrName>ppt_x</p:attrName>
                                        </p:attrNameLst>
                                      </p:cBhvr>
                                      <p:tavLst>
                                        <p:tav tm="0">
                                          <p:val>
                                            <p:strVal val="#ppt_x"/>
                                          </p:val>
                                        </p:tav>
                                        <p:tav tm="100000">
                                          <p:val>
                                            <p:strVal val="#ppt_x"/>
                                          </p:val>
                                        </p:tav>
                                      </p:tavLst>
                                    </p:anim>
                                    <p:anim calcmode="lin" valueType="num">
                                      <p:cBhvr additive="base">
                                        <p:cTn id="156" dur="1000" fill="hold"/>
                                        <p:tgtEl>
                                          <p:spTgt spid="44"/>
                                        </p:tgtEl>
                                        <p:attrNameLst>
                                          <p:attrName>ppt_y</p:attrName>
                                        </p:attrNameLst>
                                      </p:cBhvr>
                                      <p:tavLst>
                                        <p:tav tm="0">
                                          <p:val>
                                            <p:strVal val="0-#ppt_h/2"/>
                                          </p:val>
                                        </p:tav>
                                        <p:tav tm="100000">
                                          <p:val>
                                            <p:strVal val="#ppt_y"/>
                                          </p:val>
                                        </p:tav>
                                      </p:tavLst>
                                    </p:anim>
                                  </p:childTnLst>
                                </p:cTn>
                              </p:par>
                              <p:par>
                                <p:cTn id="157" presetID="2" presetClass="entr" presetSubtype="1" decel="100000" fill="hold" grpId="0" nodeType="withEffect">
                                  <p:stCondLst>
                                    <p:cond delay="0"/>
                                  </p:stCondLst>
                                  <p:childTnLst>
                                    <p:set>
                                      <p:cBhvr>
                                        <p:cTn id="158" dur="1" fill="hold">
                                          <p:stCondLst>
                                            <p:cond delay="0"/>
                                          </p:stCondLst>
                                        </p:cTn>
                                        <p:tgtEl>
                                          <p:spTgt spid="45"/>
                                        </p:tgtEl>
                                        <p:attrNameLst>
                                          <p:attrName>style.visibility</p:attrName>
                                        </p:attrNameLst>
                                      </p:cBhvr>
                                      <p:to>
                                        <p:strVal val="visible"/>
                                      </p:to>
                                    </p:set>
                                    <p:anim calcmode="lin" valueType="num">
                                      <p:cBhvr additive="base">
                                        <p:cTn id="159" dur="1000" fill="hold"/>
                                        <p:tgtEl>
                                          <p:spTgt spid="45"/>
                                        </p:tgtEl>
                                        <p:attrNameLst>
                                          <p:attrName>ppt_x</p:attrName>
                                        </p:attrNameLst>
                                      </p:cBhvr>
                                      <p:tavLst>
                                        <p:tav tm="0">
                                          <p:val>
                                            <p:strVal val="#ppt_x"/>
                                          </p:val>
                                        </p:tav>
                                        <p:tav tm="100000">
                                          <p:val>
                                            <p:strVal val="#ppt_x"/>
                                          </p:val>
                                        </p:tav>
                                      </p:tavLst>
                                    </p:anim>
                                    <p:anim calcmode="lin" valueType="num">
                                      <p:cBhvr additive="base">
                                        <p:cTn id="160" dur="1000" fill="hold"/>
                                        <p:tgtEl>
                                          <p:spTgt spid="45"/>
                                        </p:tgtEl>
                                        <p:attrNameLst>
                                          <p:attrName>ppt_y</p:attrName>
                                        </p:attrNameLst>
                                      </p:cBhvr>
                                      <p:tavLst>
                                        <p:tav tm="0">
                                          <p:val>
                                            <p:strVal val="0-#ppt_h/2"/>
                                          </p:val>
                                        </p:tav>
                                        <p:tav tm="100000">
                                          <p:val>
                                            <p:strVal val="#ppt_y"/>
                                          </p:val>
                                        </p:tav>
                                      </p:tavLst>
                                    </p:anim>
                                  </p:childTnLst>
                                </p:cTn>
                              </p:par>
                              <p:par>
                                <p:cTn id="161" presetID="2" presetClass="entr" presetSubtype="1" decel="100000" fill="hold" grpId="0" nodeType="withEffect">
                                  <p:stCondLst>
                                    <p:cond delay="0"/>
                                  </p:stCondLst>
                                  <p:childTnLst>
                                    <p:set>
                                      <p:cBhvr>
                                        <p:cTn id="162" dur="1" fill="hold">
                                          <p:stCondLst>
                                            <p:cond delay="0"/>
                                          </p:stCondLst>
                                        </p:cTn>
                                        <p:tgtEl>
                                          <p:spTgt spid="39"/>
                                        </p:tgtEl>
                                        <p:attrNameLst>
                                          <p:attrName>style.visibility</p:attrName>
                                        </p:attrNameLst>
                                      </p:cBhvr>
                                      <p:to>
                                        <p:strVal val="visible"/>
                                      </p:to>
                                    </p:set>
                                    <p:anim calcmode="lin" valueType="num">
                                      <p:cBhvr additive="base">
                                        <p:cTn id="163" dur="1000" fill="hold"/>
                                        <p:tgtEl>
                                          <p:spTgt spid="39"/>
                                        </p:tgtEl>
                                        <p:attrNameLst>
                                          <p:attrName>ppt_x</p:attrName>
                                        </p:attrNameLst>
                                      </p:cBhvr>
                                      <p:tavLst>
                                        <p:tav tm="0">
                                          <p:val>
                                            <p:strVal val="#ppt_x"/>
                                          </p:val>
                                        </p:tav>
                                        <p:tav tm="100000">
                                          <p:val>
                                            <p:strVal val="#ppt_x"/>
                                          </p:val>
                                        </p:tav>
                                      </p:tavLst>
                                    </p:anim>
                                    <p:anim calcmode="lin" valueType="num">
                                      <p:cBhvr additive="base">
                                        <p:cTn id="164" dur="1000" fill="hold"/>
                                        <p:tgtEl>
                                          <p:spTgt spid="39"/>
                                        </p:tgtEl>
                                        <p:attrNameLst>
                                          <p:attrName>ppt_y</p:attrName>
                                        </p:attrNameLst>
                                      </p:cBhvr>
                                      <p:tavLst>
                                        <p:tav tm="0">
                                          <p:val>
                                            <p:strVal val="0-#ppt_h/2"/>
                                          </p:val>
                                        </p:tav>
                                        <p:tav tm="100000">
                                          <p:val>
                                            <p:strVal val="#ppt_y"/>
                                          </p:val>
                                        </p:tav>
                                      </p:tavLst>
                                    </p:anim>
                                  </p:childTnLst>
                                </p:cTn>
                              </p:par>
                              <p:par>
                                <p:cTn id="165" presetID="2" presetClass="entr" presetSubtype="1" decel="100000" fill="hold" grpId="0" nodeType="withEffect">
                                  <p:stCondLst>
                                    <p:cond delay="0"/>
                                  </p:stCondLst>
                                  <p:childTnLst>
                                    <p:set>
                                      <p:cBhvr>
                                        <p:cTn id="166" dur="1" fill="hold">
                                          <p:stCondLst>
                                            <p:cond delay="0"/>
                                          </p:stCondLst>
                                        </p:cTn>
                                        <p:tgtEl>
                                          <p:spTgt spid="43"/>
                                        </p:tgtEl>
                                        <p:attrNameLst>
                                          <p:attrName>style.visibility</p:attrName>
                                        </p:attrNameLst>
                                      </p:cBhvr>
                                      <p:to>
                                        <p:strVal val="visible"/>
                                      </p:to>
                                    </p:set>
                                    <p:anim calcmode="lin" valueType="num">
                                      <p:cBhvr additive="base">
                                        <p:cTn id="167" dur="1000" fill="hold"/>
                                        <p:tgtEl>
                                          <p:spTgt spid="43"/>
                                        </p:tgtEl>
                                        <p:attrNameLst>
                                          <p:attrName>ppt_x</p:attrName>
                                        </p:attrNameLst>
                                      </p:cBhvr>
                                      <p:tavLst>
                                        <p:tav tm="0">
                                          <p:val>
                                            <p:strVal val="#ppt_x"/>
                                          </p:val>
                                        </p:tav>
                                        <p:tav tm="100000">
                                          <p:val>
                                            <p:strVal val="#ppt_x"/>
                                          </p:val>
                                        </p:tav>
                                      </p:tavLst>
                                    </p:anim>
                                    <p:anim calcmode="lin" valueType="num">
                                      <p:cBhvr additive="base">
                                        <p:cTn id="168" dur="1000" fill="hold"/>
                                        <p:tgtEl>
                                          <p:spTgt spid="43"/>
                                        </p:tgtEl>
                                        <p:attrNameLst>
                                          <p:attrName>ppt_y</p:attrName>
                                        </p:attrNameLst>
                                      </p:cBhvr>
                                      <p:tavLst>
                                        <p:tav tm="0">
                                          <p:val>
                                            <p:strVal val="0-#ppt_h/2"/>
                                          </p:val>
                                        </p:tav>
                                        <p:tav tm="100000">
                                          <p:val>
                                            <p:strVal val="#ppt_y"/>
                                          </p:val>
                                        </p:tav>
                                      </p:tavLst>
                                    </p:anim>
                                  </p:childTnLst>
                                </p:cTn>
                              </p:par>
                              <p:par>
                                <p:cTn id="169" presetID="10" presetClass="entr" presetSubtype="0" fill="hold" grpId="1" nodeType="withEffect">
                                  <p:stCondLst>
                                    <p:cond delay="0"/>
                                  </p:stCondLst>
                                  <p:childTnLst>
                                    <p:set>
                                      <p:cBhvr>
                                        <p:cTn id="170" dur="1" fill="hold">
                                          <p:stCondLst>
                                            <p:cond delay="0"/>
                                          </p:stCondLst>
                                        </p:cTn>
                                        <p:tgtEl>
                                          <p:spTgt spid="46">
                                            <p:txEl>
                                              <p:pRg st="0" end="0"/>
                                            </p:txEl>
                                          </p:spTgt>
                                        </p:tgtEl>
                                        <p:attrNameLst>
                                          <p:attrName>style.visibility</p:attrName>
                                        </p:attrNameLst>
                                      </p:cBhvr>
                                      <p:to>
                                        <p:strVal val="visible"/>
                                      </p:to>
                                    </p:set>
                                    <p:animEffect transition="in" filter="fade">
                                      <p:cBhvr>
                                        <p:cTn id="171" dur="1000"/>
                                        <p:tgtEl>
                                          <p:spTgt spid="46">
                                            <p:txEl>
                                              <p:pRg st="0" end="0"/>
                                            </p:txEl>
                                          </p:spTgt>
                                        </p:tgtEl>
                                      </p:cBhvr>
                                    </p:animEffect>
                                  </p:childTnLst>
                                </p:cTn>
                              </p:par>
                              <p:par>
                                <p:cTn id="172" presetID="10" presetClass="entr" presetSubtype="0" fill="hold" grpId="1" nodeType="withEffect">
                                  <p:stCondLst>
                                    <p:cond delay="0"/>
                                  </p:stCondLst>
                                  <p:childTnLst>
                                    <p:set>
                                      <p:cBhvr>
                                        <p:cTn id="173" dur="1" fill="hold">
                                          <p:stCondLst>
                                            <p:cond delay="0"/>
                                          </p:stCondLst>
                                        </p:cTn>
                                        <p:tgtEl>
                                          <p:spTgt spid="47">
                                            <p:txEl>
                                              <p:pRg st="0" end="0"/>
                                            </p:txEl>
                                          </p:spTgt>
                                        </p:tgtEl>
                                        <p:attrNameLst>
                                          <p:attrName>style.visibility</p:attrName>
                                        </p:attrNameLst>
                                      </p:cBhvr>
                                      <p:to>
                                        <p:strVal val="visible"/>
                                      </p:to>
                                    </p:set>
                                    <p:animEffect transition="in" filter="fade">
                                      <p:cBhvr>
                                        <p:cTn id="174" dur="1000"/>
                                        <p:tgtEl>
                                          <p:spTgt spid="47">
                                            <p:txEl>
                                              <p:pRg st="0" end="0"/>
                                            </p:txEl>
                                          </p:spTgt>
                                        </p:tgtEl>
                                      </p:cBhvr>
                                    </p:animEffect>
                                  </p:childTnLst>
                                </p:cTn>
                              </p:par>
                              <p:par>
                                <p:cTn id="175" presetID="10" presetClass="entr" presetSubtype="0" fill="hold" grpId="1" nodeType="withEffect">
                                  <p:stCondLst>
                                    <p:cond delay="0"/>
                                  </p:stCondLst>
                                  <p:childTnLst>
                                    <p:set>
                                      <p:cBhvr>
                                        <p:cTn id="176" dur="1" fill="hold">
                                          <p:stCondLst>
                                            <p:cond delay="0"/>
                                          </p:stCondLst>
                                        </p:cTn>
                                        <p:tgtEl>
                                          <p:spTgt spid="44"/>
                                        </p:tgtEl>
                                        <p:attrNameLst>
                                          <p:attrName>style.visibility</p:attrName>
                                        </p:attrNameLst>
                                      </p:cBhvr>
                                      <p:to>
                                        <p:strVal val="visible"/>
                                      </p:to>
                                    </p:set>
                                    <p:animEffect transition="in" filter="fade">
                                      <p:cBhvr>
                                        <p:cTn id="177" dur="1000"/>
                                        <p:tgtEl>
                                          <p:spTgt spid="44"/>
                                        </p:tgtEl>
                                      </p:cBhvr>
                                    </p:animEffect>
                                  </p:childTnLst>
                                </p:cTn>
                              </p:par>
                              <p:par>
                                <p:cTn id="178" presetID="10" presetClass="entr" presetSubtype="0" fill="hold" grpId="1" nodeType="withEffect">
                                  <p:stCondLst>
                                    <p:cond delay="0"/>
                                  </p:stCondLst>
                                  <p:childTnLst>
                                    <p:set>
                                      <p:cBhvr>
                                        <p:cTn id="179" dur="1" fill="hold">
                                          <p:stCondLst>
                                            <p:cond delay="0"/>
                                          </p:stCondLst>
                                        </p:cTn>
                                        <p:tgtEl>
                                          <p:spTgt spid="45"/>
                                        </p:tgtEl>
                                        <p:attrNameLst>
                                          <p:attrName>style.visibility</p:attrName>
                                        </p:attrNameLst>
                                      </p:cBhvr>
                                      <p:to>
                                        <p:strVal val="visible"/>
                                      </p:to>
                                    </p:set>
                                    <p:animEffect transition="in" filter="fade">
                                      <p:cBhvr>
                                        <p:cTn id="180" dur="1000"/>
                                        <p:tgtEl>
                                          <p:spTgt spid="45"/>
                                        </p:tgtEl>
                                      </p:cBhvr>
                                    </p:animEffect>
                                  </p:childTnLst>
                                </p:cTn>
                              </p:par>
                              <p:par>
                                <p:cTn id="181" presetID="10" presetClass="entr" presetSubtype="0" fill="hold" grpId="1" nodeType="withEffect">
                                  <p:stCondLst>
                                    <p:cond delay="0"/>
                                  </p:stCondLst>
                                  <p:childTnLst>
                                    <p:set>
                                      <p:cBhvr>
                                        <p:cTn id="182" dur="1" fill="hold">
                                          <p:stCondLst>
                                            <p:cond delay="0"/>
                                          </p:stCondLst>
                                        </p:cTn>
                                        <p:tgtEl>
                                          <p:spTgt spid="39"/>
                                        </p:tgtEl>
                                        <p:attrNameLst>
                                          <p:attrName>style.visibility</p:attrName>
                                        </p:attrNameLst>
                                      </p:cBhvr>
                                      <p:to>
                                        <p:strVal val="visible"/>
                                      </p:to>
                                    </p:set>
                                    <p:animEffect transition="in" filter="fade">
                                      <p:cBhvr>
                                        <p:cTn id="183" dur="1000"/>
                                        <p:tgtEl>
                                          <p:spTgt spid="39"/>
                                        </p:tgtEl>
                                      </p:cBhvr>
                                    </p:animEffect>
                                  </p:childTnLst>
                                </p:cTn>
                              </p:par>
                              <p:par>
                                <p:cTn id="184" presetID="10" presetClass="entr" presetSubtype="0" fill="hold" grpId="1" nodeType="withEffect">
                                  <p:stCondLst>
                                    <p:cond delay="0"/>
                                  </p:stCondLst>
                                  <p:childTnLst>
                                    <p:set>
                                      <p:cBhvr>
                                        <p:cTn id="185" dur="1" fill="hold">
                                          <p:stCondLst>
                                            <p:cond delay="0"/>
                                          </p:stCondLst>
                                        </p:cTn>
                                        <p:tgtEl>
                                          <p:spTgt spid="43"/>
                                        </p:tgtEl>
                                        <p:attrNameLst>
                                          <p:attrName>style.visibility</p:attrName>
                                        </p:attrNameLst>
                                      </p:cBhvr>
                                      <p:to>
                                        <p:strVal val="visible"/>
                                      </p:to>
                                    </p:set>
                                    <p:animEffect transition="in" filter="fade">
                                      <p:cBhvr>
                                        <p:cTn id="186" dur="1000"/>
                                        <p:tgtEl>
                                          <p:spTgt spid="43"/>
                                        </p:tgtEl>
                                      </p:cBhvr>
                                    </p:animEffect>
                                  </p:childTnLst>
                                </p:cTn>
                              </p:par>
                              <p:par>
                                <p:cTn id="187" presetID="2" presetClass="entr" presetSubtype="1" decel="100000" fill="hold" grpId="0" nodeType="withEffect">
                                  <p:stCondLst>
                                    <p:cond delay="0"/>
                                  </p:stCondLst>
                                  <p:childTnLst>
                                    <p:set>
                                      <p:cBhvr>
                                        <p:cTn id="188" dur="1" fill="hold">
                                          <p:stCondLst>
                                            <p:cond delay="0"/>
                                          </p:stCondLst>
                                        </p:cTn>
                                        <p:tgtEl>
                                          <p:spTgt spid="52">
                                            <p:txEl>
                                              <p:pRg st="0" end="0"/>
                                            </p:txEl>
                                          </p:spTgt>
                                        </p:tgtEl>
                                        <p:attrNameLst>
                                          <p:attrName>style.visibility</p:attrName>
                                        </p:attrNameLst>
                                      </p:cBhvr>
                                      <p:to>
                                        <p:strVal val="visible"/>
                                      </p:to>
                                    </p:set>
                                    <p:anim calcmode="lin" valueType="num">
                                      <p:cBhvr additive="base">
                                        <p:cTn id="189" dur="1000" fill="hold"/>
                                        <p:tgtEl>
                                          <p:spTgt spid="52">
                                            <p:txEl>
                                              <p:pRg st="0" end="0"/>
                                            </p:txEl>
                                          </p:spTgt>
                                        </p:tgtEl>
                                        <p:attrNameLst>
                                          <p:attrName>ppt_x</p:attrName>
                                        </p:attrNameLst>
                                      </p:cBhvr>
                                      <p:tavLst>
                                        <p:tav tm="0">
                                          <p:val>
                                            <p:strVal val="#ppt_x"/>
                                          </p:val>
                                        </p:tav>
                                        <p:tav tm="100000">
                                          <p:val>
                                            <p:strVal val="#ppt_x"/>
                                          </p:val>
                                        </p:tav>
                                      </p:tavLst>
                                    </p:anim>
                                    <p:anim calcmode="lin" valueType="num">
                                      <p:cBhvr additive="base">
                                        <p:cTn id="190" dur="1000" fill="hold"/>
                                        <p:tgtEl>
                                          <p:spTgt spid="52">
                                            <p:txEl>
                                              <p:pRg st="0" end="0"/>
                                            </p:txEl>
                                          </p:spTgt>
                                        </p:tgtEl>
                                        <p:attrNameLst>
                                          <p:attrName>ppt_y</p:attrName>
                                        </p:attrNameLst>
                                      </p:cBhvr>
                                      <p:tavLst>
                                        <p:tav tm="0">
                                          <p:val>
                                            <p:strVal val="0-#ppt_h/2"/>
                                          </p:val>
                                        </p:tav>
                                        <p:tav tm="100000">
                                          <p:val>
                                            <p:strVal val="#ppt_y"/>
                                          </p:val>
                                        </p:tav>
                                      </p:tavLst>
                                    </p:anim>
                                  </p:childTnLst>
                                </p:cTn>
                              </p:par>
                              <p:par>
                                <p:cTn id="191" presetID="10" presetClass="entr" presetSubtype="0" fill="hold" grpId="1" nodeType="withEffect">
                                  <p:stCondLst>
                                    <p:cond delay="0"/>
                                  </p:stCondLst>
                                  <p:childTnLst>
                                    <p:set>
                                      <p:cBhvr>
                                        <p:cTn id="192" dur="1" fill="hold">
                                          <p:stCondLst>
                                            <p:cond delay="0"/>
                                          </p:stCondLst>
                                        </p:cTn>
                                        <p:tgtEl>
                                          <p:spTgt spid="52">
                                            <p:txEl>
                                              <p:pRg st="0" end="0"/>
                                            </p:txEl>
                                          </p:spTgt>
                                        </p:tgtEl>
                                        <p:attrNameLst>
                                          <p:attrName>style.visibility</p:attrName>
                                        </p:attrNameLst>
                                      </p:cBhvr>
                                      <p:to>
                                        <p:strVal val="visible"/>
                                      </p:to>
                                    </p:set>
                                    <p:animEffect transition="in" filter="fade">
                                      <p:cBhvr>
                                        <p:cTn id="193" dur="1000"/>
                                        <p:tgtEl>
                                          <p:spTgt spid="52">
                                            <p:txEl>
                                              <p:pRg st="0" end="0"/>
                                            </p:txEl>
                                          </p:spTgt>
                                        </p:tgtEl>
                                      </p:cBhvr>
                                    </p:animEffect>
                                  </p:childTnLst>
                                </p:cTn>
                              </p:par>
                            </p:childTnLst>
                          </p:cTn>
                        </p:par>
                        <p:par>
                          <p:cTn id="194" fill="hold">
                            <p:stCondLst>
                              <p:cond delay="1000"/>
                            </p:stCondLst>
                            <p:childTnLst>
                              <p:par>
                                <p:cTn id="195" presetID="10" presetClass="entr" presetSubtype="0" fill="hold" grpId="0" nodeType="afterEffect">
                                  <p:stCondLst>
                                    <p:cond delay="0"/>
                                  </p:stCondLst>
                                  <p:childTnLst>
                                    <p:set>
                                      <p:cBhvr>
                                        <p:cTn id="196" dur="1" fill="hold">
                                          <p:stCondLst>
                                            <p:cond delay="0"/>
                                          </p:stCondLst>
                                        </p:cTn>
                                        <p:tgtEl>
                                          <p:spTgt spid="26">
                                            <p:txEl>
                                              <p:pRg st="0" end="0"/>
                                            </p:txEl>
                                          </p:spTgt>
                                        </p:tgtEl>
                                        <p:attrNameLst>
                                          <p:attrName>style.visibility</p:attrName>
                                        </p:attrNameLst>
                                      </p:cBhvr>
                                      <p:to>
                                        <p:strVal val="visible"/>
                                      </p:to>
                                    </p:set>
                                    <p:animEffect transition="in" filter="fade">
                                      <p:cBhvr>
                                        <p:cTn id="197" dur="500"/>
                                        <p:tgtEl>
                                          <p:spTgt spid="26">
                                            <p:txEl>
                                              <p:pRg st="0" end="0"/>
                                            </p:txEl>
                                          </p:spTgt>
                                        </p:tgtEl>
                                      </p:cBhvr>
                                    </p:animEffect>
                                  </p:childTnLst>
                                </p:cTn>
                              </p:par>
                              <p:par>
                                <p:cTn id="198" presetID="10" presetClass="entr" presetSubtype="0" fill="hold" grpId="0" nodeType="withEffect">
                                  <p:stCondLst>
                                    <p:cond delay="0"/>
                                  </p:stCondLst>
                                  <p:childTnLst>
                                    <p:set>
                                      <p:cBhvr>
                                        <p:cTn id="199" dur="1" fill="hold">
                                          <p:stCondLst>
                                            <p:cond delay="0"/>
                                          </p:stCondLst>
                                        </p:cTn>
                                        <p:tgtEl>
                                          <p:spTgt spid="27">
                                            <p:txEl>
                                              <p:pRg st="0" end="0"/>
                                            </p:txEl>
                                          </p:spTgt>
                                        </p:tgtEl>
                                        <p:attrNameLst>
                                          <p:attrName>style.visibility</p:attrName>
                                        </p:attrNameLst>
                                      </p:cBhvr>
                                      <p:to>
                                        <p:strVal val="visible"/>
                                      </p:to>
                                    </p:set>
                                    <p:animEffect transition="in" filter="fade">
                                      <p:cBhvr>
                                        <p:cTn id="200" dur="500"/>
                                        <p:tgtEl>
                                          <p:spTgt spid="27">
                                            <p:txEl>
                                              <p:pRg st="0" end="0"/>
                                            </p:txEl>
                                          </p:spTgt>
                                        </p:tgtEl>
                                      </p:cBhvr>
                                    </p:animEffect>
                                  </p:childTnLst>
                                </p:cTn>
                              </p:par>
                              <p:par>
                                <p:cTn id="201" presetID="10" presetClass="entr" presetSubtype="0" fill="hold" grpId="0" nodeType="withEffect">
                                  <p:stCondLst>
                                    <p:cond delay="0"/>
                                  </p:stCondLst>
                                  <p:childTnLst>
                                    <p:set>
                                      <p:cBhvr>
                                        <p:cTn id="202" dur="1" fill="hold">
                                          <p:stCondLst>
                                            <p:cond delay="0"/>
                                          </p:stCondLst>
                                        </p:cTn>
                                        <p:tgtEl>
                                          <p:spTgt spid="28">
                                            <p:txEl>
                                              <p:pRg st="0" end="0"/>
                                            </p:txEl>
                                          </p:spTgt>
                                        </p:tgtEl>
                                        <p:attrNameLst>
                                          <p:attrName>style.visibility</p:attrName>
                                        </p:attrNameLst>
                                      </p:cBhvr>
                                      <p:to>
                                        <p:strVal val="visible"/>
                                      </p:to>
                                    </p:set>
                                    <p:animEffect transition="in" filter="fade">
                                      <p:cBhvr>
                                        <p:cTn id="203" dur="500"/>
                                        <p:tgtEl>
                                          <p:spTgt spid="28">
                                            <p:txEl>
                                              <p:pRg st="0" end="0"/>
                                            </p:txEl>
                                          </p:spTgt>
                                        </p:tgtEl>
                                      </p:cBhvr>
                                    </p:animEffect>
                                  </p:childTnLst>
                                </p:cTn>
                              </p:par>
                              <p:par>
                                <p:cTn id="204" presetID="10" presetClass="entr" presetSubtype="0" fill="hold" grpId="0" nodeType="withEffect">
                                  <p:stCondLst>
                                    <p:cond delay="0"/>
                                  </p:stCondLst>
                                  <p:childTnLst>
                                    <p:set>
                                      <p:cBhvr>
                                        <p:cTn id="205" dur="1" fill="hold">
                                          <p:stCondLst>
                                            <p:cond delay="0"/>
                                          </p:stCondLst>
                                        </p:cTn>
                                        <p:tgtEl>
                                          <p:spTgt spid="29">
                                            <p:txEl>
                                              <p:pRg st="0" end="0"/>
                                            </p:txEl>
                                          </p:spTgt>
                                        </p:tgtEl>
                                        <p:attrNameLst>
                                          <p:attrName>style.visibility</p:attrName>
                                        </p:attrNameLst>
                                      </p:cBhvr>
                                      <p:to>
                                        <p:strVal val="visible"/>
                                      </p:to>
                                    </p:set>
                                    <p:animEffect transition="in" filter="fade">
                                      <p:cBhvr>
                                        <p:cTn id="206" dur="500"/>
                                        <p:tgtEl>
                                          <p:spTgt spid="29">
                                            <p:txEl>
                                              <p:pRg st="0" end="0"/>
                                            </p:txEl>
                                          </p:spTgt>
                                        </p:tgtEl>
                                      </p:cBhvr>
                                    </p:animEffect>
                                  </p:childTnLst>
                                </p:cTn>
                              </p:par>
                              <p:par>
                                <p:cTn id="207" presetID="10" presetClass="entr" presetSubtype="0" fill="hold" grpId="0" nodeType="withEffect">
                                  <p:stCondLst>
                                    <p:cond delay="0"/>
                                  </p:stCondLst>
                                  <p:childTnLst>
                                    <p:set>
                                      <p:cBhvr>
                                        <p:cTn id="208" dur="1" fill="hold">
                                          <p:stCondLst>
                                            <p:cond delay="0"/>
                                          </p:stCondLst>
                                        </p:cTn>
                                        <p:tgtEl>
                                          <p:spTgt spid="30">
                                            <p:txEl>
                                              <p:pRg st="0" end="0"/>
                                            </p:txEl>
                                          </p:spTgt>
                                        </p:tgtEl>
                                        <p:attrNameLst>
                                          <p:attrName>style.visibility</p:attrName>
                                        </p:attrNameLst>
                                      </p:cBhvr>
                                      <p:to>
                                        <p:strVal val="visible"/>
                                      </p:to>
                                    </p:set>
                                    <p:animEffect transition="in" filter="fade">
                                      <p:cBhvr>
                                        <p:cTn id="209" dur="500"/>
                                        <p:tgtEl>
                                          <p:spTgt spid="30">
                                            <p:txEl>
                                              <p:pRg st="0" end="0"/>
                                            </p:txEl>
                                          </p:spTgt>
                                        </p:tgtEl>
                                      </p:cBhvr>
                                    </p:animEffect>
                                  </p:childTnLst>
                                </p:cTn>
                              </p:par>
                              <p:par>
                                <p:cTn id="210" presetID="10" presetClass="entr" presetSubtype="0" fill="hold" grpId="0" nodeType="withEffect">
                                  <p:stCondLst>
                                    <p:cond delay="0"/>
                                  </p:stCondLst>
                                  <p:childTnLst>
                                    <p:set>
                                      <p:cBhvr>
                                        <p:cTn id="211" dur="1" fill="hold">
                                          <p:stCondLst>
                                            <p:cond delay="0"/>
                                          </p:stCondLst>
                                        </p:cTn>
                                        <p:tgtEl>
                                          <p:spTgt spid="31">
                                            <p:txEl>
                                              <p:pRg st="0" end="0"/>
                                            </p:txEl>
                                          </p:spTgt>
                                        </p:tgtEl>
                                        <p:attrNameLst>
                                          <p:attrName>style.visibility</p:attrName>
                                        </p:attrNameLst>
                                      </p:cBhvr>
                                      <p:to>
                                        <p:strVal val="visible"/>
                                      </p:to>
                                    </p:set>
                                    <p:animEffect transition="in" filter="fade">
                                      <p:cBhvr>
                                        <p:cTn id="212" dur="500"/>
                                        <p:tgtEl>
                                          <p:spTgt spid="31">
                                            <p:txEl>
                                              <p:pRg st="0" end="0"/>
                                            </p:txEl>
                                          </p:spTgt>
                                        </p:tgtEl>
                                      </p:cBhvr>
                                    </p:animEffect>
                                  </p:childTnLst>
                                </p:cTn>
                              </p:par>
                              <p:par>
                                <p:cTn id="213" presetID="10" presetClass="entr" presetSubtype="0" fill="hold" grpId="0" nodeType="withEffect">
                                  <p:stCondLst>
                                    <p:cond delay="0"/>
                                  </p:stCondLst>
                                  <p:childTnLst>
                                    <p:set>
                                      <p:cBhvr>
                                        <p:cTn id="214" dur="1" fill="hold">
                                          <p:stCondLst>
                                            <p:cond delay="0"/>
                                          </p:stCondLst>
                                        </p:cTn>
                                        <p:tgtEl>
                                          <p:spTgt spid="32">
                                            <p:txEl>
                                              <p:pRg st="0" end="0"/>
                                            </p:txEl>
                                          </p:spTgt>
                                        </p:tgtEl>
                                        <p:attrNameLst>
                                          <p:attrName>style.visibility</p:attrName>
                                        </p:attrNameLst>
                                      </p:cBhvr>
                                      <p:to>
                                        <p:strVal val="visible"/>
                                      </p:to>
                                    </p:set>
                                    <p:animEffect transition="in" filter="fade">
                                      <p:cBhvr>
                                        <p:cTn id="215" dur="500"/>
                                        <p:tgtEl>
                                          <p:spTgt spid="32">
                                            <p:txEl>
                                              <p:pRg st="0" end="0"/>
                                            </p:txEl>
                                          </p:spTgt>
                                        </p:tgtEl>
                                      </p:cBhvr>
                                    </p:animEffect>
                                  </p:childTnLst>
                                </p:cTn>
                              </p:par>
                              <p:par>
                                <p:cTn id="216" presetID="10" presetClass="entr" presetSubtype="0" fill="hold" grpId="0" nodeType="withEffect">
                                  <p:stCondLst>
                                    <p:cond delay="0"/>
                                  </p:stCondLst>
                                  <p:childTnLst>
                                    <p:set>
                                      <p:cBhvr>
                                        <p:cTn id="217" dur="1" fill="hold">
                                          <p:stCondLst>
                                            <p:cond delay="0"/>
                                          </p:stCondLst>
                                        </p:cTn>
                                        <p:tgtEl>
                                          <p:spTgt spid="33">
                                            <p:txEl>
                                              <p:pRg st="0" end="0"/>
                                            </p:txEl>
                                          </p:spTgt>
                                        </p:tgtEl>
                                        <p:attrNameLst>
                                          <p:attrName>style.visibility</p:attrName>
                                        </p:attrNameLst>
                                      </p:cBhvr>
                                      <p:to>
                                        <p:strVal val="visible"/>
                                      </p:to>
                                    </p:set>
                                    <p:animEffect transition="in" filter="fade">
                                      <p:cBhvr>
                                        <p:cTn id="218" dur="500"/>
                                        <p:tgtEl>
                                          <p:spTgt spid="33">
                                            <p:txEl>
                                              <p:pRg st="0" end="0"/>
                                            </p:txEl>
                                          </p:spTgt>
                                        </p:tgtEl>
                                      </p:cBhvr>
                                    </p:animEffect>
                                  </p:childTnLst>
                                </p:cTn>
                              </p:par>
                              <p:par>
                                <p:cTn id="219" presetID="10" presetClass="entr" presetSubtype="0" fill="hold" grpId="0" nodeType="withEffect">
                                  <p:stCondLst>
                                    <p:cond delay="0"/>
                                  </p:stCondLst>
                                  <p:childTnLst>
                                    <p:set>
                                      <p:cBhvr>
                                        <p:cTn id="220" dur="1" fill="hold">
                                          <p:stCondLst>
                                            <p:cond delay="0"/>
                                          </p:stCondLst>
                                        </p:cTn>
                                        <p:tgtEl>
                                          <p:spTgt spid="34">
                                            <p:txEl>
                                              <p:pRg st="0" end="0"/>
                                            </p:txEl>
                                          </p:spTgt>
                                        </p:tgtEl>
                                        <p:attrNameLst>
                                          <p:attrName>style.visibility</p:attrName>
                                        </p:attrNameLst>
                                      </p:cBhvr>
                                      <p:to>
                                        <p:strVal val="visible"/>
                                      </p:to>
                                    </p:set>
                                    <p:animEffect transition="in" filter="fade">
                                      <p:cBhvr>
                                        <p:cTn id="221" dur="500"/>
                                        <p:tgtEl>
                                          <p:spTgt spid="34">
                                            <p:txEl>
                                              <p:pRg st="0" end="0"/>
                                            </p:txEl>
                                          </p:spTgt>
                                        </p:tgtEl>
                                      </p:cBhvr>
                                    </p:animEffect>
                                  </p:childTnLst>
                                </p:cTn>
                              </p:par>
                              <p:par>
                                <p:cTn id="222" presetID="10" presetClass="entr" presetSubtype="0" fill="hold" grpId="0" nodeType="withEffect">
                                  <p:stCondLst>
                                    <p:cond delay="0"/>
                                  </p:stCondLst>
                                  <p:childTnLst>
                                    <p:set>
                                      <p:cBhvr>
                                        <p:cTn id="223" dur="1" fill="hold">
                                          <p:stCondLst>
                                            <p:cond delay="0"/>
                                          </p:stCondLst>
                                        </p:cTn>
                                        <p:tgtEl>
                                          <p:spTgt spid="35">
                                            <p:txEl>
                                              <p:pRg st="0" end="0"/>
                                            </p:txEl>
                                          </p:spTgt>
                                        </p:tgtEl>
                                        <p:attrNameLst>
                                          <p:attrName>style.visibility</p:attrName>
                                        </p:attrNameLst>
                                      </p:cBhvr>
                                      <p:to>
                                        <p:strVal val="visible"/>
                                      </p:to>
                                    </p:set>
                                    <p:animEffect transition="in" filter="fade">
                                      <p:cBhvr>
                                        <p:cTn id="224" dur="500"/>
                                        <p:tgtEl>
                                          <p:spTgt spid="35">
                                            <p:txEl>
                                              <p:pRg st="0" end="0"/>
                                            </p:txEl>
                                          </p:spTgt>
                                        </p:tgtEl>
                                      </p:cBhvr>
                                    </p:animEffect>
                                  </p:childTnLst>
                                </p:cTn>
                              </p:par>
                              <p:par>
                                <p:cTn id="225" presetID="10" presetClass="entr" presetSubtype="0" fill="hold" grpId="0" nodeType="withEffect">
                                  <p:stCondLst>
                                    <p:cond delay="0"/>
                                  </p:stCondLst>
                                  <p:childTnLst>
                                    <p:set>
                                      <p:cBhvr>
                                        <p:cTn id="226" dur="1" fill="hold">
                                          <p:stCondLst>
                                            <p:cond delay="0"/>
                                          </p:stCondLst>
                                        </p:cTn>
                                        <p:tgtEl>
                                          <p:spTgt spid="48">
                                            <p:txEl>
                                              <p:pRg st="0" end="0"/>
                                            </p:txEl>
                                          </p:spTgt>
                                        </p:tgtEl>
                                        <p:attrNameLst>
                                          <p:attrName>style.visibility</p:attrName>
                                        </p:attrNameLst>
                                      </p:cBhvr>
                                      <p:to>
                                        <p:strVal val="visible"/>
                                      </p:to>
                                    </p:set>
                                    <p:animEffect transition="in" filter="fade">
                                      <p:cBhvr>
                                        <p:cTn id="227" dur="500"/>
                                        <p:tgtEl>
                                          <p:spTgt spid="48">
                                            <p:txEl>
                                              <p:pRg st="0" end="0"/>
                                            </p:txEl>
                                          </p:spTgt>
                                        </p:tgtEl>
                                      </p:cBhvr>
                                    </p:animEffect>
                                  </p:childTnLst>
                                </p:cTn>
                              </p:par>
                              <p:par>
                                <p:cTn id="228" presetID="10" presetClass="entr" presetSubtype="0" fill="hold" grpId="0" nodeType="withEffect">
                                  <p:stCondLst>
                                    <p:cond delay="0"/>
                                  </p:stCondLst>
                                  <p:childTnLst>
                                    <p:set>
                                      <p:cBhvr>
                                        <p:cTn id="229" dur="1" fill="hold">
                                          <p:stCondLst>
                                            <p:cond delay="0"/>
                                          </p:stCondLst>
                                        </p:cTn>
                                        <p:tgtEl>
                                          <p:spTgt spid="49">
                                            <p:txEl>
                                              <p:pRg st="0" end="0"/>
                                            </p:txEl>
                                          </p:spTgt>
                                        </p:tgtEl>
                                        <p:attrNameLst>
                                          <p:attrName>style.visibility</p:attrName>
                                        </p:attrNameLst>
                                      </p:cBhvr>
                                      <p:to>
                                        <p:strVal val="visible"/>
                                      </p:to>
                                    </p:set>
                                    <p:animEffect transition="in" filter="fade">
                                      <p:cBhvr>
                                        <p:cTn id="230" dur="500"/>
                                        <p:tgtEl>
                                          <p:spTgt spid="49">
                                            <p:txEl>
                                              <p:pRg st="0" end="0"/>
                                            </p:txEl>
                                          </p:spTgt>
                                        </p:tgtEl>
                                      </p:cBhvr>
                                    </p:animEffect>
                                  </p:childTnLst>
                                </p:cTn>
                              </p:par>
                              <p:par>
                                <p:cTn id="231" presetID="10" presetClass="entr" presetSubtype="0" fill="hold" grpId="0" nodeType="withEffect">
                                  <p:stCondLst>
                                    <p:cond delay="0"/>
                                  </p:stCondLst>
                                  <p:childTnLst>
                                    <p:set>
                                      <p:cBhvr>
                                        <p:cTn id="232" dur="1" fill="hold">
                                          <p:stCondLst>
                                            <p:cond delay="0"/>
                                          </p:stCondLst>
                                        </p:cTn>
                                        <p:tgtEl>
                                          <p:spTgt spid="50">
                                            <p:txEl>
                                              <p:pRg st="0" end="0"/>
                                            </p:txEl>
                                          </p:spTgt>
                                        </p:tgtEl>
                                        <p:attrNameLst>
                                          <p:attrName>style.visibility</p:attrName>
                                        </p:attrNameLst>
                                      </p:cBhvr>
                                      <p:to>
                                        <p:strVal val="visible"/>
                                      </p:to>
                                    </p:set>
                                    <p:animEffect transition="in" filter="fade">
                                      <p:cBhvr>
                                        <p:cTn id="233" dur="500"/>
                                        <p:tgtEl>
                                          <p:spTgt spid="50">
                                            <p:txEl>
                                              <p:pRg st="0" end="0"/>
                                            </p:txEl>
                                          </p:spTgt>
                                        </p:tgtEl>
                                      </p:cBhvr>
                                    </p:animEffect>
                                  </p:childTnLst>
                                </p:cTn>
                              </p:par>
                              <p:par>
                                <p:cTn id="234" presetID="10" presetClass="entr" presetSubtype="0" fill="hold" grpId="0" nodeType="withEffect">
                                  <p:stCondLst>
                                    <p:cond delay="0"/>
                                  </p:stCondLst>
                                  <p:childTnLst>
                                    <p:set>
                                      <p:cBhvr>
                                        <p:cTn id="235" dur="1" fill="hold">
                                          <p:stCondLst>
                                            <p:cond delay="0"/>
                                          </p:stCondLst>
                                        </p:cTn>
                                        <p:tgtEl>
                                          <p:spTgt spid="51">
                                            <p:txEl>
                                              <p:pRg st="0" end="0"/>
                                            </p:txEl>
                                          </p:spTgt>
                                        </p:tgtEl>
                                        <p:attrNameLst>
                                          <p:attrName>style.visibility</p:attrName>
                                        </p:attrNameLst>
                                      </p:cBhvr>
                                      <p:to>
                                        <p:strVal val="visible"/>
                                      </p:to>
                                    </p:set>
                                    <p:animEffect transition="in" filter="fade">
                                      <p:cBhvr>
                                        <p:cTn id="236" dur="500"/>
                                        <p:tgtEl>
                                          <p:spTgt spid="51">
                                            <p:txEl>
                                              <p:pRg st="0" end="0"/>
                                            </p:txEl>
                                          </p:spTgt>
                                        </p:tgtEl>
                                      </p:cBhvr>
                                    </p:animEffect>
                                  </p:childTnLst>
                                </p:cTn>
                              </p:par>
                              <p:par>
                                <p:cTn id="237" presetID="10" presetClass="entr" presetSubtype="0" fill="hold" grpId="0" nodeType="withEffect">
                                  <p:stCondLst>
                                    <p:cond delay="0"/>
                                  </p:stCondLst>
                                  <p:childTnLst>
                                    <p:set>
                                      <p:cBhvr>
                                        <p:cTn id="238" dur="1" fill="hold">
                                          <p:stCondLst>
                                            <p:cond delay="0"/>
                                          </p:stCondLst>
                                        </p:cTn>
                                        <p:tgtEl>
                                          <p:spTgt spid="53">
                                            <p:txEl>
                                              <p:pRg st="0" end="0"/>
                                            </p:txEl>
                                          </p:spTgt>
                                        </p:tgtEl>
                                        <p:attrNameLst>
                                          <p:attrName>style.visibility</p:attrName>
                                        </p:attrNameLst>
                                      </p:cBhvr>
                                      <p:to>
                                        <p:strVal val="visible"/>
                                      </p:to>
                                    </p:set>
                                    <p:animEffect transition="in" filter="fade">
                                      <p:cBhvr>
                                        <p:cTn id="239" dur="500"/>
                                        <p:tgtEl>
                                          <p:spTgt spid="53">
                                            <p:txEl>
                                              <p:pRg st="0" end="0"/>
                                            </p:txEl>
                                          </p:spTgt>
                                        </p:tgtEl>
                                      </p:cBhvr>
                                    </p:animEffect>
                                  </p:childTnLst>
                                </p:cTn>
                              </p:par>
                              <p:par>
                                <p:cTn id="240" presetID="10" presetClass="entr" presetSubtype="0" fill="hold" grpId="0" nodeType="withEffect">
                                  <p:stCondLst>
                                    <p:cond delay="0"/>
                                  </p:stCondLst>
                                  <p:childTnLst>
                                    <p:set>
                                      <p:cBhvr>
                                        <p:cTn id="241" dur="1" fill="hold">
                                          <p:stCondLst>
                                            <p:cond delay="0"/>
                                          </p:stCondLst>
                                        </p:cTn>
                                        <p:tgtEl>
                                          <p:spTgt spid="54">
                                            <p:txEl>
                                              <p:pRg st="0" end="0"/>
                                            </p:txEl>
                                          </p:spTgt>
                                        </p:tgtEl>
                                        <p:attrNameLst>
                                          <p:attrName>style.visibility</p:attrName>
                                        </p:attrNameLst>
                                      </p:cBhvr>
                                      <p:to>
                                        <p:strVal val="visible"/>
                                      </p:to>
                                    </p:set>
                                    <p:animEffect transition="in" filter="fade">
                                      <p:cBhvr>
                                        <p:cTn id="242" dur="500"/>
                                        <p:tgtEl>
                                          <p:spTgt spid="54">
                                            <p:txEl>
                                              <p:pRg st="0" end="0"/>
                                            </p:txEl>
                                          </p:spTgt>
                                        </p:tgtEl>
                                      </p:cBhvr>
                                    </p:animEffect>
                                  </p:childTnLst>
                                </p:cTn>
                              </p:par>
                              <p:par>
                                <p:cTn id="243" presetID="10" presetClass="entr" presetSubtype="0" fill="hold" grpId="0" nodeType="withEffect">
                                  <p:stCondLst>
                                    <p:cond delay="0"/>
                                  </p:stCondLst>
                                  <p:childTnLst>
                                    <p:set>
                                      <p:cBhvr>
                                        <p:cTn id="244" dur="1" fill="hold">
                                          <p:stCondLst>
                                            <p:cond delay="0"/>
                                          </p:stCondLst>
                                        </p:cTn>
                                        <p:tgtEl>
                                          <p:spTgt spid="55">
                                            <p:txEl>
                                              <p:pRg st="0" end="0"/>
                                            </p:txEl>
                                          </p:spTgt>
                                        </p:tgtEl>
                                        <p:attrNameLst>
                                          <p:attrName>style.visibility</p:attrName>
                                        </p:attrNameLst>
                                      </p:cBhvr>
                                      <p:to>
                                        <p:strVal val="visible"/>
                                      </p:to>
                                    </p:set>
                                    <p:animEffect transition="in" filter="fade">
                                      <p:cBhvr>
                                        <p:cTn id="245" dur="500"/>
                                        <p:tgtEl>
                                          <p:spTgt spid="55">
                                            <p:txEl>
                                              <p:pRg st="0" end="0"/>
                                            </p:txEl>
                                          </p:spTgt>
                                        </p:tgtEl>
                                      </p:cBhvr>
                                    </p:animEffect>
                                  </p:childTnLst>
                                </p:cTn>
                              </p:par>
                              <p:par>
                                <p:cTn id="246" presetID="10" presetClass="entr" presetSubtype="0" fill="hold" grpId="0" nodeType="withEffect">
                                  <p:stCondLst>
                                    <p:cond delay="0"/>
                                  </p:stCondLst>
                                  <p:childTnLst>
                                    <p:set>
                                      <p:cBhvr>
                                        <p:cTn id="247" dur="1" fill="hold">
                                          <p:stCondLst>
                                            <p:cond delay="0"/>
                                          </p:stCondLst>
                                        </p:cTn>
                                        <p:tgtEl>
                                          <p:spTgt spid="56">
                                            <p:txEl>
                                              <p:pRg st="0" end="0"/>
                                            </p:txEl>
                                          </p:spTgt>
                                        </p:tgtEl>
                                        <p:attrNameLst>
                                          <p:attrName>style.visibility</p:attrName>
                                        </p:attrNameLst>
                                      </p:cBhvr>
                                      <p:to>
                                        <p:strVal val="visible"/>
                                      </p:to>
                                    </p:set>
                                    <p:animEffect transition="in" filter="fade">
                                      <p:cBhvr>
                                        <p:cTn id="248" dur="500"/>
                                        <p:tgtEl>
                                          <p:spTgt spid="56">
                                            <p:txEl>
                                              <p:pRg st="0" end="0"/>
                                            </p:txEl>
                                          </p:spTgt>
                                        </p:tgtEl>
                                      </p:cBhvr>
                                    </p:animEffect>
                                  </p:childTnLst>
                                </p:cTn>
                              </p:par>
                              <p:par>
                                <p:cTn id="249" presetID="10" presetClass="entr" presetSubtype="0" fill="hold" grpId="0" nodeType="withEffect">
                                  <p:stCondLst>
                                    <p:cond delay="0"/>
                                  </p:stCondLst>
                                  <p:childTnLst>
                                    <p:set>
                                      <p:cBhvr>
                                        <p:cTn id="250" dur="1" fill="hold">
                                          <p:stCondLst>
                                            <p:cond delay="0"/>
                                          </p:stCondLst>
                                        </p:cTn>
                                        <p:tgtEl>
                                          <p:spTgt spid="57">
                                            <p:txEl>
                                              <p:pRg st="0" end="0"/>
                                            </p:txEl>
                                          </p:spTgt>
                                        </p:tgtEl>
                                        <p:attrNameLst>
                                          <p:attrName>style.visibility</p:attrName>
                                        </p:attrNameLst>
                                      </p:cBhvr>
                                      <p:to>
                                        <p:strVal val="visible"/>
                                      </p:to>
                                    </p:set>
                                    <p:animEffect transition="in" filter="fade">
                                      <p:cBhvr>
                                        <p:cTn id="251" dur="500"/>
                                        <p:tgtEl>
                                          <p:spTgt spid="57">
                                            <p:txEl>
                                              <p:pRg st="0" end="0"/>
                                            </p:txEl>
                                          </p:spTgt>
                                        </p:tgtEl>
                                      </p:cBhvr>
                                    </p:animEffect>
                                  </p:childTnLst>
                                </p:cTn>
                              </p:par>
                              <p:par>
                                <p:cTn id="252" presetID="10" presetClass="entr" presetSubtype="0" fill="hold" grpId="0" nodeType="withEffect">
                                  <p:stCondLst>
                                    <p:cond delay="0"/>
                                  </p:stCondLst>
                                  <p:childTnLst>
                                    <p:set>
                                      <p:cBhvr>
                                        <p:cTn id="253" dur="1" fill="hold">
                                          <p:stCondLst>
                                            <p:cond delay="0"/>
                                          </p:stCondLst>
                                        </p:cTn>
                                        <p:tgtEl>
                                          <p:spTgt spid="58">
                                            <p:txEl>
                                              <p:pRg st="0" end="0"/>
                                            </p:txEl>
                                          </p:spTgt>
                                        </p:tgtEl>
                                        <p:attrNameLst>
                                          <p:attrName>style.visibility</p:attrName>
                                        </p:attrNameLst>
                                      </p:cBhvr>
                                      <p:to>
                                        <p:strVal val="visible"/>
                                      </p:to>
                                    </p:set>
                                    <p:animEffect transition="in" filter="fade">
                                      <p:cBhvr>
                                        <p:cTn id="254" dur="500"/>
                                        <p:tgtEl>
                                          <p:spTgt spid="58">
                                            <p:txEl>
                                              <p:pRg st="0" end="0"/>
                                            </p:txEl>
                                          </p:spTgt>
                                        </p:tgtEl>
                                      </p:cBhvr>
                                    </p:animEffect>
                                  </p:childTnLst>
                                </p:cTn>
                              </p:par>
                              <p:par>
                                <p:cTn id="255" presetID="10" presetClass="entr" presetSubtype="0" fill="hold" grpId="0" nodeType="withEffect">
                                  <p:stCondLst>
                                    <p:cond delay="0"/>
                                  </p:stCondLst>
                                  <p:childTnLst>
                                    <p:set>
                                      <p:cBhvr>
                                        <p:cTn id="256" dur="1" fill="hold">
                                          <p:stCondLst>
                                            <p:cond delay="0"/>
                                          </p:stCondLst>
                                        </p:cTn>
                                        <p:tgtEl>
                                          <p:spTgt spid="59">
                                            <p:txEl>
                                              <p:pRg st="0" end="0"/>
                                            </p:txEl>
                                          </p:spTgt>
                                        </p:tgtEl>
                                        <p:attrNameLst>
                                          <p:attrName>style.visibility</p:attrName>
                                        </p:attrNameLst>
                                      </p:cBhvr>
                                      <p:to>
                                        <p:strVal val="visible"/>
                                      </p:to>
                                    </p:set>
                                    <p:animEffect transition="in" filter="fade">
                                      <p:cBhvr>
                                        <p:cTn id="257" dur="500"/>
                                        <p:tgtEl>
                                          <p:spTgt spid="59">
                                            <p:txEl>
                                              <p:pRg st="0" end="0"/>
                                            </p:txEl>
                                          </p:spTgt>
                                        </p:tgtEl>
                                      </p:cBhvr>
                                    </p:animEffect>
                                  </p:childTnLst>
                                </p:cTn>
                              </p:par>
                            </p:childTnLst>
                          </p:cTn>
                        </p:par>
                        <p:par>
                          <p:cTn id="258" fill="hold">
                            <p:stCondLst>
                              <p:cond delay="1500"/>
                            </p:stCondLst>
                            <p:childTnLst>
                              <p:par>
                                <p:cTn id="259" presetID="22" presetClass="entr" presetSubtype="2" fill="hold" nodeType="afterEffect">
                                  <p:stCondLst>
                                    <p:cond delay="0"/>
                                  </p:stCondLst>
                                  <p:childTnLst>
                                    <p:set>
                                      <p:cBhvr>
                                        <p:cTn id="260" dur="1" fill="hold">
                                          <p:stCondLst>
                                            <p:cond delay="0"/>
                                          </p:stCondLst>
                                        </p:cTn>
                                        <p:tgtEl>
                                          <p:spTgt spid="40"/>
                                        </p:tgtEl>
                                        <p:attrNameLst>
                                          <p:attrName>style.visibility</p:attrName>
                                        </p:attrNameLst>
                                      </p:cBhvr>
                                      <p:to>
                                        <p:strVal val="visible"/>
                                      </p:to>
                                    </p:set>
                                    <p:animEffect transition="in" filter="wipe(right)">
                                      <p:cBhvr>
                                        <p:cTn id="261" dur="500"/>
                                        <p:tgtEl>
                                          <p:spTgt spid="40"/>
                                        </p:tgtEl>
                                      </p:cBhvr>
                                    </p:animEffect>
                                  </p:childTnLst>
                                </p:cTn>
                              </p:par>
                              <p:par>
                                <p:cTn id="262" presetID="2" presetClass="entr" presetSubtype="1" decel="100000" fill="hold" grpId="0" nodeType="withEffect">
                                  <p:stCondLst>
                                    <p:cond delay="250"/>
                                  </p:stCondLst>
                                  <p:iterate type="wd">
                                    <p:tmPct val="10000"/>
                                  </p:iterate>
                                  <p:childTnLst>
                                    <p:set>
                                      <p:cBhvr>
                                        <p:cTn id="263" dur="1" fill="hold">
                                          <p:stCondLst>
                                            <p:cond delay="0"/>
                                          </p:stCondLst>
                                        </p:cTn>
                                        <p:tgtEl>
                                          <p:spTgt spid="41"/>
                                        </p:tgtEl>
                                        <p:attrNameLst>
                                          <p:attrName>style.visibility</p:attrName>
                                        </p:attrNameLst>
                                      </p:cBhvr>
                                      <p:to>
                                        <p:strVal val="visible"/>
                                      </p:to>
                                    </p:set>
                                    <p:anim calcmode="lin" valueType="num">
                                      <p:cBhvr additive="base">
                                        <p:cTn id="264" dur="1000" fill="hold"/>
                                        <p:tgtEl>
                                          <p:spTgt spid="41"/>
                                        </p:tgtEl>
                                        <p:attrNameLst>
                                          <p:attrName>ppt_x</p:attrName>
                                        </p:attrNameLst>
                                      </p:cBhvr>
                                      <p:tavLst>
                                        <p:tav tm="0">
                                          <p:val>
                                            <p:strVal val="#ppt_x"/>
                                          </p:val>
                                        </p:tav>
                                        <p:tav tm="100000">
                                          <p:val>
                                            <p:strVal val="#ppt_x"/>
                                          </p:val>
                                        </p:tav>
                                      </p:tavLst>
                                    </p:anim>
                                    <p:anim calcmode="lin" valueType="num">
                                      <p:cBhvr additive="base">
                                        <p:cTn id="265" dur="1000" fill="hold"/>
                                        <p:tgtEl>
                                          <p:spTgt spid="41"/>
                                        </p:tgtEl>
                                        <p:attrNameLst>
                                          <p:attrName>ppt_y</p:attrName>
                                        </p:attrNameLst>
                                      </p:cBhvr>
                                      <p:tavLst>
                                        <p:tav tm="0">
                                          <p:val>
                                            <p:strVal val="0-#ppt_h/2"/>
                                          </p:val>
                                        </p:tav>
                                        <p:tav tm="100000">
                                          <p:val>
                                            <p:strVal val="#ppt_y"/>
                                          </p:val>
                                        </p:tav>
                                      </p:tavLst>
                                    </p:anim>
                                  </p:childTnLst>
                                </p:cTn>
                              </p:par>
                            </p:childTnLst>
                          </p:cTn>
                        </p:par>
                        <p:par>
                          <p:cTn id="266" fill="hold">
                            <p:stCondLst>
                              <p:cond delay="3050"/>
                            </p:stCondLst>
                            <p:childTnLst>
                              <p:par>
                                <p:cTn id="267" presetID="10" presetClass="entr" presetSubtype="0" fill="hold" grpId="0" nodeType="afterEffect">
                                  <p:stCondLst>
                                    <p:cond delay="250"/>
                                  </p:stCondLst>
                                  <p:childTnLst>
                                    <p:set>
                                      <p:cBhvr>
                                        <p:cTn id="268" dur="1" fill="hold">
                                          <p:stCondLst>
                                            <p:cond delay="0"/>
                                          </p:stCondLst>
                                        </p:cTn>
                                        <p:tgtEl>
                                          <p:spTgt spid="42"/>
                                        </p:tgtEl>
                                        <p:attrNameLst>
                                          <p:attrName>style.visibility</p:attrName>
                                        </p:attrNameLst>
                                      </p:cBhvr>
                                      <p:to>
                                        <p:strVal val="visible"/>
                                      </p:to>
                                    </p:set>
                                    <p:animEffect transition="in" filter="fade">
                                      <p:cBhvr>
                                        <p:cTn id="269"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P spid="7" grpId="0" animBg="1"/>
      <p:bldP spid="7" grpId="1" animBg="1"/>
      <p:bldP spid="8" grpId="0" animBg="1"/>
      <p:bldP spid="8" grpId="1" animBg="1"/>
      <p:bldP spid="9" grpId="0" animBg="1"/>
      <p:bldP spid="9" grpId="1" animBg="1"/>
      <p:bldP spid="10" grpId="0" animBg="1"/>
      <p:bldP spid="10" grpId="1" animBg="1"/>
      <p:bldP spid="11" grpId="0" animBg="1"/>
      <p:bldP spid="11" grpId="1" animBg="1"/>
      <p:bldP spid="12" grpId="0" animBg="1"/>
      <p:bldP spid="12" grpId="1" animBg="1"/>
      <p:bldP spid="13" grpId="0" animBg="1"/>
      <p:bldP spid="13" grpId="1" animBg="1"/>
      <p:bldP spid="14" grpId="0" animBg="1"/>
      <p:bldP spid="14" grpId="1" animBg="1"/>
      <p:bldP spid="15" grpId="0" animBg="1"/>
      <p:bldP spid="15" grpId="1" animBg="1"/>
      <p:bldP spid="16" grpId="0" animBg="1"/>
      <p:bldP spid="16" grpId="1" animBg="1"/>
      <p:bldP spid="18" grpId="0" build="p">
        <p:tmplLst>
          <p:tmpl lvl="1">
            <p:tnLst>
              <p:par>
                <p:cTn presetID="2" presetClass="entr" presetSubtype="1"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1000" fill="hold"/>
                        <p:tgtEl>
                          <p:spTgt spid="18"/>
                        </p:tgtEl>
                        <p:attrNameLst>
                          <p:attrName>ppt_x</p:attrName>
                        </p:attrNameLst>
                      </p:cBhvr>
                      <p:tavLst>
                        <p:tav tm="0">
                          <p:val>
                            <p:strVal val="#ppt_x"/>
                          </p:val>
                        </p:tav>
                        <p:tav tm="100000">
                          <p:val>
                            <p:strVal val="#ppt_x"/>
                          </p:val>
                        </p:tav>
                      </p:tavLst>
                    </p:anim>
                    <p:anim calcmode="lin" valueType="num">
                      <p:cBhvr additive="base">
                        <p:cTn dur="1000" fill="hold"/>
                        <p:tgtEl>
                          <p:spTgt spid="18"/>
                        </p:tgtEl>
                        <p:attrNameLst>
                          <p:attrName>ppt_y</p:attrName>
                        </p:attrNameLst>
                      </p:cBhvr>
                      <p:tavLst>
                        <p:tav tm="0">
                          <p:val>
                            <p:strVal val="0-#ppt_h/2"/>
                          </p:val>
                        </p:tav>
                        <p:tav tm="100000">
                          <p:val>
                            <p:strVal val="#ppt_y"/>
                          </p:val>
                        </p:tav>
                      </p:tavLst>
                    </p:anim>
                  </p:childTnLst>
                </p:cTn>
              </p:par>
            </p:tnLst>
          </p:tmpl>
        </p:tmplLst>
      </p:bldP>
      <p:bldP spid="18" grpId="1" build="p">
        <p:tmplLst>
          <p:tmpl lvl="1">
            <p:tnLst>
              <p:par>
                <p:cTn presetID="10" presetClass="entr" presetSubtype="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1000"/>
                        <p:tgtEl>
                          <p:spTgt spid="18"/>
                        </p:tgtEl>
                      </p:cBhvr>
                    </p:animEffect>
                  </p:childTnLst>
                </p:cTn>
              </p:par>
            </p:tnLst>
          </p:tmpl>
        </p:tmplLst>
      </p:bldP>
      <p:bldP spid="19" grpId="0" build="p">
        <p:tmplLst>
          <p:tmpl lvl="1">
            <p:tnLst>
              <p:par>
                <p:cTn presetID="2" presetClass="entr" presetSubtype="1" decel="10000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1000" fill="hold"/>
                        <p:tgtEl>
                          <p:spTgt spid="19"/>
                        </p:tgtEl>
                        <p:attrNameLst>
                          <p:attrName>ppt_x</p:attrName>
                        </p:attrNameLst>
                      </p:cBhvr>
                      <p:tavLst>
                        <p:tav tm="0">
                          <p:val>
                            <p:strVal val="#ppt_x"/>
                          </p:val>
                        </p:tav>
                        <p:tav tm="100000">
                          <p:val>
                            <p:strVal val="#ppt_x"/>
                          </p:val>
                        </p:tav>
                      </p:tavLst>
                    </p:anim>
                    <p:anim calcmode="lin" valueType="num">
                      <p:cBhvr additive="base">
                        <p:cTn dur="1000" fill="hold"/>
                        <p:tgtEl>
                          <p:spTgt spid="19"/>
                        </p:tgtEl>
                        <p:attrNameLst>
                          <p:attrName>ppt_y</p:attrName>
                        </p:attrNameLst>
                      </p:cBhvr>
                      <p:tavLst>
                        <p:tav tm="0">
                          <p:val>
                            <p:strVal val="0-#ppt_h/2"/>
                          </p:val>
                        </p:tav>
                        <p:tav tm="100000">
                          <p:val>
                            <p:strVal val="#ppt_y"/>
                          </p:val>
                        </p:tav>
                      </p:tavLst>
                    </p:anim>
                  </p:childTnLst>
                </p:cTn>
              </p:par>
            </p:tnLst>
          </p:tmpl>
        </p:tmplLst>
      </p:bldP>
      <p:bldP spid="19" grpId="1" build="p">
        <p:tmplLst>
          <p:tmpl lvl="1">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1000"/>
                        <p:tgtEl>
                          <p:spTgt spid="19"/>
                        </p:tgtEl>
                      </p:cBhvr>
                    </p:animEffect>
                  </p:childTnLst>
                </p:cTn>
              </p:par>
            </p:tnLst>
          </p:tmpl>
        </p:tmplLst>
      </p:bldP>
      <p:bldP spid="20" grpId="0" build="p">
        <p:tmplLst>
          <p:tmpl lvl="1">
            <p:tnLst>
              <p:par>
                <p:cTn presetID="2" presetClass="entr" presetSubtype="1" decel="10000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1000" fill="hold"/>
                        <p:tgtEl>
                          <p:spTgt spid="20"/>
                        </p:tgtEl>
                        <p:attrNameLst>
                          <p:attrName>ppt_x</p:attrName>
                        </p:attrNameLst>
                      </p:cBhvr>
                      <p:tavLst>
                        <p:tav tm="0">
                          <p:val>
                            <p:strVal val="#ppt_x"/>
                          </p:val>
                        </p:tav>
                        <p:tav tm="100000">
                          <p:val>
                            <p:strVal val="#ppt_x"/>
                          </p:val>
                        </p:tav>
                      </p:tavLst>
                    </p:anim>
                    <p:anim calcmode="lin" valueType="num">
                      <p:cBhvr additive="base">
                        <p:cTn dur="1000" fill="hold"/>
                        <p:tgtEl>
                          <p:spTgt spid="20"/>
                        </p:tgtEl>
                        <p:attrNameLst>
                          <p:attrName>ppt_y</p:attrName>
                        </p:attrNameLst>
                      </p:cBhvr>
                      <p:tavLst>
                        <p:tav tm="0">
                          <p:val>
                            <p:strVal val="0-#ppt_h/2"/>
                          </p:val>
                        </p:tav>
                        <p:tav tm="100000">
                          <p:val>
                            <p:strVal val="#ppt_y"/>
                          </p:val>
                        </p:tav>
                      </p:tavLst>
                    </p:anim>
                  </p:childTnLst>
                </p:cTn>
              </p:par>
            </p:tnLst>
          </p:tmpl>
        </p:tmplLst>
      </p:bldP>
      <p:bldP spid="20" grpId="1" build="p">
        <p:tmplLst>
          <p:tmpl lvl="1">
            <p:tnLst>
              <p:par>
                <p:cTn presetID="10" presetClass="entr" presetSubtype="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1000"/>
                        <p:tgtEl>
                          <p:spTgt spid="20"/>
                        </p:tgtEl>
                      </p:cBhvr>
                    </p:animEffect>
                  </p:childTnLst>
                </p:cTn>
              </p:par>
            </p:tnLst>
          </p:tmpl>
        </p:tmplLst>
      </p:bldP>
      <p:bldP spid="21" grpId="0" build="p">
        <p:tmplLst>
          <p:tmpl lvl="1">
            <p:tnLst>
              <p:par>
                <p:cTn presetID="2" presetClass="entr" presetSubtype="1" decel="100000" fill="hold" nodeType="withEffect">
                  <p:stCondLst>
                    <p:cond delay="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1000" fill="hold"/>
                        <p:tgtEl>
                          <p:spTgt spid="21"/>
                        </p:tgtEl>
                        <p:attrNameLst>
                          <p:attrName>ppt_x</p:attrName>
                        </p:attrNameLst>
                      </p:cBhvr>
                      <p:tavLst>
                        <p:tav tm="0">
                          <p:val>
                            <p:strVal val="#ppt_x"/>
                          </p:val>
                        </p:tav>
                        <p:tav tm="100000">
                          <p:val>
                            <p:strVal val="#ppt_x"/>
                          </p:val>
                        </p:tav>
                      </p:tavLst>
                    </p:anim>
                    <p:anim calcmode="lin" valueType="num">
                      <p:cBhvr additive="base">
                        <p:cTn dur="1000" fill="hold"/>
                        <p:tgtEl>
                          <p:spTgt spid="21"/>
                        </p:tgtEl>
                        <p:attrNameLst>
                          <p:attrName>ppt_y</p:attrName>
                        </p:attrNameLst>
                      </p:cBhvr>
                      <p:tavLst>
                        <p:tav tm="0">
                          <p:val>
                            <p:strVal val="0-#ppt_h/2"/>
                          </p:val>
                        </p:tav>
                        <p:tav tm="100000">
                          <p:val>
                            <p:strVal val="#ppt_y"/>
                          </p:val>
                        </p:tav>
                      </p:tavLst>
                    </p:anim>
                  </p:childTnLst>
                </p:cTn>
              </p:par>
            </p:tnLst>
          </p:tmpl>
        </p:tmplLst>
      </p:bldP>
      <p:bldP spid="21" grpId="1" build="p">
        <p:tmplLst>
          <p:tmpl lvl="1">
            <p:tnLst>
              <p:par>
                <p:cTn presetID="10" presetClass="entr" presetSubtype="0" fill="hold" nodeType="with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fade">
                      <p:cBhvr>
                        <p:cTn dur="1000"/>
                        <p:tgtEl>
                          <p:spTgt spid="21"/>
                        </p:tgtEl>
                      </p:cBhvr>
                    </p:animEffect>
                  </p:childTnLst>
                </p:cTn>
              </p:par>
            </p:tnLst>
          </p:tmpl>
        </p:tmplLst>
      </p:bldP>
      <p:bldP spid="22" grpId="0" build="p">
        <p:tmplLst>
          <p:tmpl lvl="1">
            <p:tnLst>
              <p:par>
                <p:cTn presetID="2" presetClass="entr" presetSubtype="1" decel="10000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1000" fill="hold"/>
                        <p:tgtEl>
                          <p:spTgt spid="22"/>
                        </p:tgtEl>
                        <p:attrNameLst>
                          <p:attrName>ppt_x</p:attrName>
                        </p:attrNameLst>
                      </p:cBhvr>
                      <p:tavLst>
                        <p:tav tm="0">
                          <p:val>
                            <p:strVal val="#ppt_x"/>
                          </p:val>
                        </p:tav>
                        <p:tav tm="100000">
                          <p:val>
                            <p:strVal val="#ppt_x"/>
                          </p:val>
                        </p:tav>
                      </p:tavLst>
                    </p:anim>
                    <p:anim calcmode="lin" valueType="num">
                      <p:cBhvr additive="base">
                        <p:cTn dur="1000" fill="hold"/>
                        <p:tgtEl>
                          <p:spTgt spid="22"/>
                        </p:tgtEl>
                        <p:attrNameLst>
                          <p:attrName>ppt_y</p:attrName>
                        </p:attrNameLst>
                      </p:cBhvr>
                      <p:tavLst>
                        <p:tav tm="0">
                          <p:val>
                            <p:strVal val="0-#ppt_h/2"/>
                          </p:val>
                        </p:tav>
                        <p:tav tm="100000">
                          <p:val>
                            <p:strVal val="#ppt_y"/>
                          </p:val>
                        </p:tav>
                      </p:tavLst>
                    </p:anim>
                  </p:childTnLst>
                </p:cTn>
              </p:par>
            </p:tnLst>
          </p:tmpl>
        </p:tmplLst>
      </p:bldP>
      <p:bldP spid="22" grpId="1"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1000"/>
                        <p:tgtEl>
                          <p:spTgt spid="22"/>
                        </p:tgtEl>
                      </p:cBhvr>
                    </p:animEffect>
                  </p:childTnLst>
                </p:cTn>
              </p:par>
            </p:tnLst>
          </p:tmpl>
        </p:tmplLst>
      </p:bldP>
      <p:bldP spid="23" grpId="0" build="p">
        <p:tmplLst>
          <p:tmpl lvl="1">
            <p:tnLst>
              <p:par>
                <p:cTn presetID="2" presetClass="entr" presetSubtype="1" decel="100000" fill="hold" nodeType="withEffect">
                  <p:stCondLst>
                    <p:cond delay="0"/>
                  </p:stCondLst>
                  <p:childTnLst>
                    <p:set>
                      <p:cBhvr>
                        <p:cTn dur="1" fill="hold">
                          <p:stCondLst>
                            <p:cond delay="0"/>
                          </p:stCondLst>
                        </p:cTn>
                        <p:tgtEl>
                          <p:spTgt spid="23"/>
                        </p:tgtEl>
                        <p:attrNameLst>
                          <p:attrName>style.visibility</p:attrName>
                        </p:attrNameLst>
                      </p:cBhvr>
                      <p:to>
                        <p:strVal val="visible"/>
                      </p:to>
                    </p:set>
                    <p:anim calcmode="lin" valueType="num">
                      <p:cBhvr additive="base">
                        <p:cTn dur="1000" fill="hold"/>
                        <p:tgtEl>
                          <p:spTgt spid="23"/>
                        </p:tgtEl>
                        <p:attrNameLst>
                          <p:attrName>ppt_x</p:attrName>
                        </p:attrNameLst>
                      </p:cBhvr>
                      <p:tavLst>
                        <p:tav tm="0">
                          <p:val>
                            <p:strVal val="#ppt_x"/>
                          </p:val>
                        </p:tav>
                        <p:tav tm="100000">
                          <p:val>
                            <p:strVal val="#ppt_x"/>
                          </p:val>
                        </p:tav>
                      </p:tavLst>
                    </p:anim>
                    <p:anim calcmode="lin" valueType="num">
                      <p:cBhvr additive="base">
                        <p:cTn dur="1000" fill="hold"/>
                        <p:tgtEl>
                          <p:spTgt spid="23"/>
                        </p:tgtEl>
                        <p:attrNameLst>
                          <p:attrName>ppt_y</p:attrName>
                        </p:attrNameLst>
                      </p:cBhvr>
                      <p:tavLst>
                        <p:tav tm="0">
                          <p:val>
                            <p:strVal val="0-#ppt_h/2"/>
                          </p:val>
                        </p:tav>
                        <p:tav tm="100000">
                          <p:val>
                            <p:strVal val="#ppt_y"/>
                          </p:val>
                        </p:tav>
                      </p:tavLst>
                    </p:anim>
                  </p:childTnLst>
                </p:cTn>
              </p:par>
            </p:tnLst>
          </p:tmpl>
        </p:tmplLst>
      </p:bldP>
      <p:bldP spid="23" grpId="1" build="p">
        <p:tmplLst>
          <p:tmpl lvl="1">
            <p:tnLst>
              <p:par>
                <p:cTn presetID="10" presetClass="entr" presetSubtype="0" fill="hold" nodeType="with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fade">
                      <p:cBhvr>
                        <p:cTn dur="1000"/>
                        <p:tgtEl>
                          <p:spTgt spid="23"/>
                        </p:tgtEl>
                      </p:cBhvr>
                    </p:animEffect>
                  </p:childTnLst>
                </p:cTn>
              </p:par>
            </p:tnLst>
          </p:tmpl>
        </p:tmplLst>
      </p:bldP>
      <p:bldP spid="24" grpId="0" build="p">
        <p:tmplLst>
          <p:tmpl lvl="1">
            <p:tnLst>
              <p:par>
                <p:cTn presetID="2" presetClass="entr" presetSubtype="1" decel="10000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1000" fill="hold"/>
                        <p:tgtEl>
                          <p:spTgt spid="24"/>
                        </p:tgtEl>
                        <p:attrNameLst>
                          <p:attrName>ppt_x</p:attrName>
                        </p:attrNameLst>
                      </p:cBhvr>
                      <p:tavLst>
                        <p:tav tm="0">
                          <p:val>
                            <p:strVal val="#ppt_x"/>
                          </p:val>
                        </p:tav>
                        <p:tav tm="100000">
                          <p:val>
                            <p:strVal val="#ppt_x"/>
                          </p:val>
                        </p:tav>
                      </p:tavLst>
                    </p:anim>
                    <p:anim calcmode="lin" valueType="num">
                      <p:cBhvr additive="base">
                        <p:cTn dur="1000" fill="hold"/>
                        <p:tgtEl>
                          <p:spTgt spid="24"/>
                        </p:tgtEl>
                        <p:attrNameLst>
                          <p:attrName>ppt_y</p:attrName>
                        </p:attrNameLst>
                      </p:cBhvr>
                      <p:tavLst>
                        <p:tav tm="0">
                          <p:val>
                            <p:strVal val="0-#ppt_h/2"/>
                          </p:val>
                        </p:tav>
                        <p:tav tm="100000">
                          <p:val>
                            <p:strVal val="#ppt_y"/>
                          </p:val>
                        </p:tav>
                      </p:tavLst>
                    </p:anim>
                  </p:childTnLst>
                </p:cTn>
              </p:par>
            </p:tnLst>
          </p:tmpl>
        </p:tmplLst>
      </p:bldP>
      <p:bldP spid="24" grpId="1" build="p">
        <p:tmplLst>
          <p:tmpl lvl="1">
            <p:tnLst>
              <p:par>
                <p:cTn presetID="10" presetClass="entr" presetSubtype="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1000"/>
                        <p:tgtEl>
                          <p:spTgt spid="24"/>
                        </p:tgtEl>
                      </p:cBhvr>
                    </p:animEffect>
                  </p:childTnLst>
                </p:cTn>
              </p:par>
            </p:tnLst>
          </p:tmpl>
        </p:tmplLst>
      </p:bldP>
      <p:bldP spid="25" grpId="0" build="p">
        <p:tmplLst>
          <p:tmpl lvl="1">
            <p:tnLst>
              <p:par>
                <p:cTn presetID="2" presetClass="entr" presetSubtype="1" decel="100000" fill="hold" nodeType="withEffect">
                  <p:stCondLst>
                    <p:cond delay="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1000" fill="hold"/>
                        <p:tgtEl>
                          <p:spTgt spid="25"/>
                        </p:tgtEl>
                        <p:attrNameLst>
                          <p:attrName>ppt_x</p:attrName>
                        </p:attrNameLst>
                      </p:cBhvr>
                      <p:tavLst>
                        <p:tav tm="0">
                          <p:val>
                            <p:strVal val="#ppt_x"/>
                          </p:val>
                        </p:tav>
                        <p:tav tm="100000">
                          <p:val>
                            <p:strVal val="#ppt_x"/>
                          </p:val>
                        </p:tav>
                      </p:tavLst>
                    </p:anim>
                    <p:anim calcmode="lin" valueType="num">
                      <p:cBhvr additive="base">
                        <p:cTn dur="1000" fill="hold"/>
                        <p:tgtEl>
                          <p:spTgt spid="25"/>
                        </p:tgtEl>
                        <p:attrNameLst>
                          <p:attrName>ppt_y</p:attrName>
                        </p:attrNameLst>
                      </p:cBhvr>
                      <p:tavLst>
                        <p:tav tm="0">
                          <p:val>
                            <p:strVal val="0-#ppt_h/2"/>
                          </p:val>
                        </p:tav>
                        <p:tav tm="100000">
                          <p:val>
                            <p:strVal val="#ppt_y"/>
                          </p:val>
                        </p:tav>
                      </p:tavLst>
                    </p:anim>
                  </p:childTnLst>
                </p:cTn>
              </p:par>
            </p:tnLst>
          </p:tmpl>
        </p:tmplLst>
      </p:bldP>
      <p:bldP spid="25" grpId="1" build="p">
        <p:tmplLst>
          <p:tmpl lvl="1">
            <p:tnLst>
              <p:par>
                <p:cTn presetID="10" presetClass="entr" presetSubtype="0" fill="hold" nodeType="with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1000"/>
                        <p:tgtEl>
                          <p:spTgt spid="25"/>
                        </p:tgtEl>
                      </p:cBhvr>
                    </p:animEffect>
                  </p:childTnLst>
                </p:cTn>
              </p:par>
            </p:tnLst>
          </p:tmpl>
        </p:tmplLst>
      </p:bldP>
      <p:bldP spid="26" grpId="0" build="p">
        <p:tmplLst>
          <p:tmpl lvl="1">
            <p:tnLst>
              <p:par>
                <p:cTn presetID="10" presetClass="entr" presetSubtype="0" fill="hold" nodeType="after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27" grpId="0" build="p">
        <p:tmplLst>
          <p:tmpl lvl="1">
            <p:tnLst>
              <p:par>
                <p:cTn presetID="10" presetClass="entr" presetSubtype="0" fill="hold" nodeType="with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P spid="28" grpId="0" build="p">
        <p:tmplLst>
          <p:tmpl lvl="1">
            <p:tnLst>
              <p:par>
                <p:cTn presetID="10" presetClass="entr" presetSubtype="0" fill="hold" nodeType="with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P spid="29" grpId="0" build="p">
        <p:tmplLst>
          <p:tmpl lvl="1">
            <p:tnLst>
              <p:par>
                <p:cTn presetID="10" presetClass="entr" presetSubtype="0" fill="hold" nodeType="with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Lst>
      </p:bldP>
      <p:bldP spid="30" grpId="0" build="p">
        <p:tmplLst>
          <p:tmpl lvl="1">
            <p:tnLst>
              <p:par>
                <p:cTn presetID="10" presetClass="entr" presetSubtype="0" fill="hold" nodeType="withEffect">
                  <p:stCondLst>
                    <p:cond delay="0"/>
                  </p:stCondLst>
                  <p:childTnLst>
                    <p:set>
                      <p:cBhvr>
                        <p:cTn dur="1" fill="hold">
                          <p:stCondLst>
                            <p:cond delay="0"/>
                          </p:stCondLst>
                        </p:cTn>
                        <p:tgtEl>
                          <p:spTgt spid="30"/>
                        </p:tgtEl>
                        <p:attrNameLst>
                          <p:attrName>style.visibility</p:attrName>
                        </p:attrNameLst>
                      </p:cBhvr>
                      <p:to>
                        <p:strVal val="visible"/>
                      </p:to>
                    </p:set>
                    <p:animEffect transition="in" filter="fade">
                      <p:cBhvr>
                        <p:cTn dur="500"/>
                        <p:tgtEl>
                          <p:spTgt spid="30"/>
                        </p:tgtEl>
                      </p:cBhvr>
                    </p:animEffect>
                  </p:childTnLst>
                </p:cTn>
              </p:par>
            </p:tnLst>
          </p:tmpl>
        </p:tmplLst>
      </p:bldP>
      <p:bldP spid="31" grpId="0" build="p">
        <p:tmplLst>
          <p:tmpl lvl="1">
            <p:tnLst>
              <p:par>
                <p:cTn presetID="10" presetClass="entr" presetSubtype="0" fill="hold" nodeType="withEffect">
                  <p:stCondLst>
                    <p:cond delay="0"/>
                  </p:stCondLst>
                  <p:childTnLst>
                    <p:set>
                      <p:cBhvr>
                        <p:cTn dur="1" fill="hold">
                          <p:stCondLst>
                            <p:cond delay="0"/>
                          </p:stCondLst>
                        </p:cTn>
                        <p:tgtEl>
                          <p:spTgt spid="31"/>
                        </p:tgtEl>
                        <p:attrNameLst>
                          <p:attrName>style.visibility</p:attrName>
                        </p:attrNameLst>
                      </p:cBhvr>
                      <p:to>
                        <p:strVal val="visible"/>
                      </p:to>
                    </p:set>
                    <p:animEffect transition="in" filter="fade">
                      <p:cBhvr>
                        <p:cTn dur="500"/>
                        <p:tgtEl>
                          <p:spTgt spid="31"/>
                        </p:tgtEl>
                      </p:cBhvr>
                    </p:animEffect>
                  </p:childTnLst>
                </p:cTn>
              </p:par>
            </p:tnLst>
          </p:tmpl>
        </p:tmplLst>
      </p:bldP>
      <p:bldP spid="32" grpId="0" build="p">
        <p:tmplLst>
          <p:tmpl lvl="1">
            <p:tnLst>
              <p:par>
                <p:cTn presetID="10" presetClass="entr" presetSubtype="0" fill="hold" nodeType="withEffect">
                  <p:stCondLst>
                    <p:cond delay="0"/>
                  </p:stCondLst>
                  <p:childTnLst>
                    <p:set>
                      <p:cBhvr>
                        <p:cTn dur="1" fill="hold">
                          <p:stCondLst>
                            <p:cond delay="0"/>
                          </p:stCondLst>
                        </p:cTn>
                        <p:tgtEl>
                          <p:spTgt spid="32"/>
                        </p:tgtEl>
                        <p:attrNameLst>
                          <p:attrName>style.visibility</p:attrName>
                        </p:attrNameLst>
                      </p:cBhvr>
                      <p:to>
                        <p:strVal val="visible"/>
                      </p:to>
                    </p:set>
                    <p:animEffect transition="in" filter="fade">
                      <p:cBhvr>
                        <p:cTn dur="500"/>
                        <p:tgtEl>
                          <p:spTgt spid="32"/>
                        </p:tgtEl>
                      </p:cBhvr>
                    </p:animEffect>
                  </p:childTnLst>
                </p:cTn>
              </p:par>
            </p:tnLst>
          </p:tmpl>
        </p:tmplLst>
      </p:bldP>
      <p:bldP spid="33" grpId="0" build="p">
        <p:tmplLst>
          <p:tmpl lvl="1">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build="p">
        <p:tmplLst>
          <p:tmpl lvl="1">
            <p:tnLst>
              <p:par>
                <p:cTn presetID="10" presetClass="entr" presetSubtype="0" fill="hold" nodeType="withEffect">
                  <p:stCondLst>
                    <p:cond delay="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Lst>
      </p:bldP>
      <p:bldP spid="35" grpId="0" build="p">
        <p:tmplLst>
          <p:tmpl lvl="1">
            <p:tnLst>
              <p:par>
                <p:cTn presetID="10" presetClass="entr" presetSubtype="0" fill="hold" nodeType="withEffect">
                  <p:stCondLst>
                    <p:cond delay="0"/>
                  </p:stCondLst>
                  <p:childTnLst>
                    <p:set>
                      <p:cBhvr>
                        <p:cTn dur="1" fill="hold">
                          <p:stCondLst>
                            <p:cond delay="0"/>
                          </p:stCondLst>
                        </p:cTn>
                        <p:tgtEl>
                          <p:spTgt spid="35"/>
                        </p:tgtEl>
                        <p:attrNameLst>
                          <p:attrName>style.visibility</p:attrName>
                        </p:attrNameLst>
                      </p:cBhvr>
                      <p:to>
                        <p:strVal val="visible"/>
                      </p:to>
                    </p:set>
                    <p:animEffect transition="in" filter="fade">
                      <p:cBhvr>
                        <p:cTn dur="500"/>
                        <p:tgtEl>
                          <p:spTgt spid="35"/>
                        </p:tgtEl>
                      </p:cBhvr>
                    </p:animEffect>
                  </p:childTnLst>
                </p:cTn>
              </p:par>
            </p:tnLst>
          </p:tmpl>
        </p:tmplLst>
      </p:bldP>
      <p:bldP spid="41" grpId="0"/>
      <p:bldP spid="42" grpId="0">
        <p:tmplLst>
          <p:tmpl>
            <p:tnLst>
              <p:par>
                <p:cTn presetID="10" presetClass="entr" presetSubtype="0" fill="hold" nodeType="afterEffect">
                  <p:stCondLst>
                    <p:cond delay="250"/>
                  </p:stCondLst>
                  <p:childTnLst>
                    <p:set>
                      <p:cBhvr>
                        <p:cTn dur="1" fill="hold">
                          <p:stCondLst>
                            <p:cond delay="0"/>
                          </p:stCondLst>
                        </p:cTn>
                        <p:tgtEl>
                          <p:spTgt spid="42"/>
                        </p:tgtEl>
                        <p:attrNameLst>
                          <p:attrName>style.visibility</p:attrName>
                        </p:attrNameLst>
                      </p:cBhvr>
                      <p:to>
                        <p:strVal val="visible"/>
                      </p:to>
                    </p:set>
                    <p:animEffect transition="in" filter="fade">
                      <p:cBhvr>
                        <p:cTn dur="500"/>
                        <p:tgtEl>
                          <p:spTgt spid="42"/>
                        </p:tgtEl>
                      </p:cBhvr>
                    </p:animEffect>
                  </p:childTnLst>
                </p:cTn>
              </p:par>
            </p:tnLst>
          </p:tmpl>
        </p:tmplLst>
      </p:bldP>
      <p:bldP spid="39" grpId="0" animBg="1"/>
      <p:bldP spid="39" grpId="1" animBg="1"/>
      <p:bldP spid="43" grpId="0" animBg="1"/>
      <p:bldP spid="43" grpId="1" animBg="1"/>
      <p:bldP spid="44" grpId="0" animBg="1"/>
      <p:bldP spid="44" grpId="1" animBg="1"/>
      <p:bldP spid="45" grpId="0" animBg="1"/>
      <p:bldP spid="45" grpId="1" animBg="1"/>
      <p:bldP spid="46" grpId="0" build="p">
        <p:tmplLst>
          <p:tmpl lvl="1">
            <p:tnLst>
              <p:par>
                <p:cTn presetID="2" presetClass="entr" presetSubtype="1" decel="100000" fill="hold" nodeType="withEffect">
                  <p:stCondLst>
                    <p:cond delay="0"/>
                  </p:stCondLst>
                  <p:childTnLst>
                    <p:set>
                      <p:cBhvr>
                        <p:cTn dur="1" fill="hold">
                          <p:stCondLst>
                            <p:cond delay="0"/>
                          </p:stCondLst>
                        </p:cTn>
                        <p:tgtEl>
                          <p:spTgt spid="46"/>
                        </p:tgtEl>
                        <p:attrNameLst>
                          <p:attrName>style.visibility</p:attrName>
                        </p:attrNameLst>
                      </p:cBhvr>
                      <p:to>
                        <p:strVal val="visible"/>
                      </p:to>
                    </p:set>
                    <p:anim calcmode="lin" valueType="num">
                      <p:cBhvr additive="base">
                        <p:cTn dur="1000" fill="hold"/>
                        <p:tgtEl>
                          <p:spTgt spid="46"/>
                        </p:tgtEl>
                        <p:attrNameLst>
                          <p:attrName>ppt_x</p:attrName>
                        </p:attrNameLst>
                      </p:cBhvr>
                      <p:tavLst>
                        <p:tav tm="0">
                          <p:val>
                            <p:strVal val="#ppt_x"/>
                          </p:val>
                        </p:tav>
                        <p:tav tm="100000">
                          <p:val>
                            <p:strVal val="#ppt_x"/>
                          </p:val>
                        </p:tav>
                      </p:tavLst>
                    </p:anim>
                    <p:anim calcmode="lin" valueType="num">
                      <p:cBhvr additive="base">
                        <p:cTn dur="1000" fill="hold"/>
                        <p:tgtEl>
                          <p:spTgt spid="46"/>
                        </p:tgtEl>
                        <p:attrNameLst>
                          <p:attrName>ppt_y</p:attrName>
                        </p:attrNameLst>
                      </p:cBhvr>
                      <p:tavLst>
                        <p:tav tm="0">
                          <p:val>
                            <p:strVal val="0-#ppt_h/2"/>
                          </p:val>
                        </p:tav>
                        <p:tav tm="100000">
                          <p:val>
                            <p:strVal val="#ppt_y"/>
                          </p:val>
                        </p:tav>
                      </p:tavLst>
                    </p:anim>
                  </p:childTnLst>
                </p:cTn>
              </p:par>
            </p:tnLst>
          </p:tmpl>
        </p:tmplLst>
      </p:bldP>
      <p:bldP spid="46" grpId="1" build="p">
        <p:tmplLst>
          <p:tmpl lvl="1">
            <p:tnLst>
              <p:par>
                <p:cTn presetID="10" presetClass="entr" presetSubtype="0" fill="hold" nodeType="withEffect">
                  <p:stCondLst>
                    <p:cond delay="0"/>
                  </p:stCondLst>
                  <p:childTnLst>
                    <p:set>
                      <p:cBhvr>
                        <p:cTn dur="1" fill="hold">
                          <p:stCondLst>
                            <p:cond delay="0"/>
                          </p:stCondLst>
                        </p:cTn>
                        <p:tgtEl>
                          <p:spTgt spid="46"/>
                        </p:tgtEl>
                        <p:attrNameLst>
                          <p:attrName>style.visibility</p:attrName>
                        </p:attrNameLst>
                      </p:cBhvr>
                      <p:to>
                        <p:strVal val="visible"/>
                      </p:to>
                    </p:set>
                    <p:animEffect transition="in" filter="fade">
                      <p:cBhvr>
                        <p:cTn dur="1000"/>
                        <p:tgtEl>
                          <p:spTgt spid="46"/>
                        </p:tgtEl>
                      </p:cBhvr>
                    </p:animEffect>
                  </p:childTnLst>
                </p:cTn>
              </p:par>
            </p:tnLst>
          </p:tmpl>
        </p:tmplLst>
      </p:bldP>
      <p:bldP spid="47" grpId="0" build="p">
        <p:tmplLst>
          <p:tmpl lvl="1">
            <p:tnLst>
              <p:par>
                <p:cTn presetID="2" presetClass="entr" presetSubtype="1" decel="100000" fill="hold" nodeType="withEffect">
                  <p:stCondLst>
                    <p:cond delay="0"/>
                  </p:stCondLst>
                  <p:childTnLst>
                    <p:set>
                      <p:cBhvr>
                        <p:cTn dur="1" fill="hold">
                          <p:stCondLst>
                            <p:cond delay="0"/>
                          </p:stCondLst>
                        </p:cTn>
                        <p:tgtEl>
                          <p:spTgt spid="47"/>
                        </p:tgtEl>
                        <p:attrNameLst>
                          <p:attrName>style.visibility</p:attrName>
                        </p:attrNameLst>
                      </p:cBhvr>
                      <p:to>
                        <p:strVal val="visible"/>
                      </p:to>
                    </p:set>
                    <p:anim calcmode="lin" valueType="num">
                      <p:cBhvr additive="base">
                        <p:cTn dur="1000" fill="hold"/>
                        <p:tgtEl>
                          <p:spTgt spid="47"/>
                        </p:tgtEl>
                        <p:attrNameLst>
                          <p:attrName>ppt_x</p:attrName>
                        </p:attrNameLst>
                      </p:cBhvr>
                      <p:tavLst>
                        <p:tav tm="0">
                          <p:val>
                            <p:strVal val="#ppt_x"/>
                          </p:val>
                        </p:tav>
                        <p:tav tm="100000">
                          <p:val>
                            <p:strVal val="#ppt_x"/>
                          </p:val>
                        </p:tav>
                      </p:tavLst>
                    </p:anim>
                    <p:anim calcmode="lin" valueType="num">
                      <p:cBhvr additive="base">
                        <p:cTn dur="1000" fill="hold"/>
                        <p:tgtEl>
                          <p:spTgt spid="47"/>
                        </p:tgtEl>
                        <p:attrNameLst>
                          <p:attrName>ppt_y</p:attrName>
                        </p:attrNameLst>
                      </p:cBhvr>
                      <p:tavLst>
                        <p:tav tm="0">
                          <p:val>
                            <p:strVal val="0-#ppt_h/2"/>
                          </p:val>
                        </p:tav>
                        <p:tav tm="100000">
                          <p:val>
                            <p:strVal val="#ppt_y"/>
                          </p:val>
                        </p:tav>
                      </p:tavLst>
                    </p:anim>
                  </p:childTnLst>
                </p:cTn>
              </p:par>
            </p:tnLst>
          </p:tmpl>
        </p:tmplLst>
      </p:bldP>
      <p:bldP spid="47" grpId="1" build="p">
        <p:tmplLst>
          <p:tmpl lvl="1">
            <p:tnLst>
              <p:par>
                <p:cTn presetID="10" presetClass="entr" presetSubtype="0" fill="hold" nodeType="withEffect">
                  <p:stCondLst>
                    <p:cond delay="0"/>
                  </p:stCondLst>
                  <p:childTnLst>
                    <p:set>
                      <p:cBhvr>
                        <p:cTn dur="1" fill="hold">
                          <p:stCondLst>
                            <p:cond delay="0"/>
                          </p:stCondLst>
                        </p:cTn>
                        <p:tgtEl>
                          <p:spTgt spid="47"/>
                        </p:tgtEl>
                        <p:attrNameLst>
                          <p:attrName>style.visibility</p:attrName>
                        </p:attrNameLst>
                      </p:cBhvr>
                      <p:to>
                        <p:strVal val="visible"/>
                      </p:to>
                    </p:set>
                    <p:animEffect transition="in" filter="fade">
                      <p:cBhvr>
                        <p:cTn dur="1000"/>
                        <p:tgtEl>
                          <p:spTgt spid="47"/>
                        </p:tgtEl>
                      </p:cBhvr>
                    </p:animEffect>
                  </p:childTnLst>
                </p:cTn>
              </p:par>
            </p:tnLst>
          </p:tmpl>
        </p:tmplLst>
      </p:bldP>
      <p:bldP spid="48" grpId="0" build="p">
        <p:tmplLst>
          <p:tmpl lvl="1">
            <p:tnLst>
              <p:par>
                <p:cTn presetID="10" presetClass="entr" presetSubtype="0" fill="hold" nodeType="withEffect">
                  <p:stCondLst>
                    <p:cond delay="0"/>
                  </p:stCondLst>
                  <p:childTnLst>
                    <p:set>
                      <p:cBhvr>
                        <p:cTn dur="1" fill="hold">
                          <p:stCondLst>
                            <p:cond delay="0"/>
                          </p:stCondLst>
                        </p:cTn>
                        <p:tgtEl>
                          <p:spTgt spid="48"/>
                        </p:tgtEl>
                        <p:attrNameLst>
                          <p:attrName>style.visibility</p:attrName>
                        </p:attrNameLst>
                      </p:cBhvr>
                      <p:to>
                        <p:strVal val="visible"/>
                      </p:to>
                    </p:set>
                    <p:animEffect transition="in" filter="fade">
                      <p:cBhvr>
                        <p:cTn dur="500"/>
                        <p:tgtEl>
                          <p:spTgt spid="48"/>
                        </p:tgtEl>
                      </p:cBhvr>
                    </p:animEffect>
                  </p:childTnLst>
                </p:cTn>
              </p:par>
            </p:tnLst>
          </p:tmpl>
        </p:tmplLst>
      </p:bldP>
      <p:bldP spid="49" grpId="0" build="p">
        <p:tmplLst>
          <p:tmpl lvl="1">
            <p:tnLst>
              <p:par>
                <p:cTn presetID="10" presetClass="entr" presetSubtype="0" fill="hold" nodeType="withEffect">
                  <p:stCondLst>
                    <p:cond delay="0"/>
                  </p:stCondLst>
                  <p:childTnLst>
                    <p:set>
                      <p:cBhvr>
                        <p:cTn dur="1" fill="hold">
                          <p:stCondLst>
                            <p:cond delay="0"/>
                          </p:stCondLst>
                        </p:cTn>
                        <p:tgtEl>
                          <p:spTgt spid="49"/>
                        </p:tgtEl>
                        <p:attrNameLst>
                          <p:attrName>style.visibility</p:attrName>
                        </p:attrNameLst>
                      </p:cBhvr>
                      <p:to>
                        <p:strVal val="visible"/>
                      </p:to>
                    </p:set>
                    <p:animEffect transition="in" filter="fade">
                      <p:cBhvr>
                        <p:cTn dur="500"/>
                        <p:tgtEl>
                          <p:spTgt spid="49"/>
                        </p:tgtEl>
                      </p:cBhvr>
                    </p:animEffect>
                  </p:childTnLst>
                </p:cTn>
              </p:par>
            </p:tnLst>
          </p:tmpl>
        </p:tmplLst>
      </p:bldP>
      <p:bldP spid="50" grpId="0" build="p">
        <p:tmplLst>
          <p:tmpl lvl="1">
            <p:tnLst>
              <p:par>
                <p:cTn presetID="10" presetClass="entr" presetSubtype="0" fill="hold" nodeType="withEffect">
                  <p:stCondLst>
                    <p:cond delay="0"/>
                  </p:stCondLst>
                  <p:childTnLst>
                    <p:set>
                      <p:cBhvr>
                        <p:cTn dur="1" fill="hold">
                          <p:stCondLst>
                            <p:cond delay="0"/>
                          </p:stCondLst>
                        </p:cTn>
                        <p:tgtEl>
                          <p:spTgt spid="50"/>
                        </p:tgtEl>
                        <p:attrNameLst>
                          <p:attrName>style.visibility</p:attrName>
                        </p:attrNameLst>
                      </p:cBhvr>
                      <p:to>
                        <p:strVal val="visible"/>
                      </p:to>
                    </p:set>
                    <p:animEffect transition="in" filter="fade">
                      <p:cBhvr>
                        <p:cTn dur="500"/>
                        <p:tgtEl>
                          <p:spTgt spid="50"/>
                        </p:tgtEl>
                      </p:cBhvr>
                    </p:animEffect>
                  </p:childTnLst>
                </p:cTn>
              </p:par>
            </p:tnLst>
          </p:tmpl>
        </p:tmplLst>
      </p:bldP>
      <p:bldP spid="51" grpId="0" build="p">
        <p:tmplLst>
          <p:tmpl lvl="1">
            <p:tnLst>
              <p:par>
                <p:cTn presetID="10" presetClass="entr" presetSubtype="0" fill="hold" nodeType="withEffect">
                  <p:stCondLst>
                    <p:cond delay="0"/>
                  </p:stCondLst>
                  <p:childTnLst>
                    <p:set>
                      <p:cBhvr>
                        <p:cTn dur="1" fill="hold">
                          <p:stCondLst>
                            <p:cond delay="0"/>
                          </p:stCondLst>
                        </p:cTn>
                        <p:tgtEl>
                          <p:spTgt spid="51"/>
                        </p:tgtEl>
                        <p:attrNameLst>
                          <p:attrName>style.visibility</p:attrName>
                        </p:attrNameLst>
                      </p:cBhvr>
                      <p:to>
                        <p:strVal val="visible"/>
                      </p:to>
                    </p:set>
                    <p:animEffect transition="in" filter="fade">
                      <p:cBhvr>
                        <p:cTn dur="500"/>
                        <p:tgtEl>
                          <p:spTgt spid="51"/>
                        </p:tgtEl>
                      </p:cBhvr>
                    </p:animEffect>
                  </p:childTnLst>
                </p:cTn>
              </p:par>
            </p:tnLst>
          </p:tmpl>
        </p:tmplLst>
      </p:bldP>
      <p:bldP spid="52" grpId="0" build="p">
        <p:tmplLst>
          <p:tmpl lvl="1">
            <p:tnLst>
              <p:par>
                <p:cTn presetID="2" presetClass="entr" presetSubtype="1" decel="100000" fill="hold" nodeType="withEffect">
                  <p:stCondLst>
                    <p:cond delay="0"/>
                  </p:stCondLst>
                  <p:childTnLst>
                    <p:set>
                      <p:cBhvr>
                        <p:cTn dur="1" fill="hold">
                          <p:stCondLst>
                            <p:cond delay="0"/>
                          </p:stCondLst>
                        </p:cTn>
                        <p:tgtEl>
                          <p:spTgt spid="52"/>
                        </p:tgtEl>
                        <p:attrNameLst>
                          <p:attrName>style.visibility</p:attrName>
                        </p:attrNameLst>
                      </p:cBhvr>
                      <p:to>
                        <p:strVal val="visible"/>
                      </p:to>
                    </p:set>
                    <p:anim calcmode="lin" valueType="num">
                      <p:cBhvr additive="base">
                        <p:cTn dur="1000" fill="hold"/>
                        <p:tgtEl>
                          <p:spTgt spid="52"/>
                        </p:tgtEl>
                        <p:attrNameLst>
                          <p:attrName>ppt_x</p:attrName>
                        </p:attrNameLst>
                      </p:cBhvr>
                      <p:tavLst>
                        <p:tav tm="0">
                          <p:val>
                            <p:strVal val="#ppt_x"/>
                          </p:val>
                        </p:tav>
                        <p:tav tm="100000">
                          <p:val>
                            <p:strVal val="#ppt_x"/>
                          </p:val>
                        </p:tav>
                      </p:tavLst>
                    </p:anim>
                    <p:anim calcmode="lin" valueType="num">
                      <p:cBhvr additive="base">
                        <p:cTn dur="1000" fill="hold"/>
                        <p:tgtEl>
                          <p:spTgt spid="52"/>
                        </p:tgtEl>
                        <p:attrNameLst>
                          <p:attrName>ppt_y</p:attrName>
                        </p:attrNameLst>
                      </p:cBhvr>
                      <p:tavLst>
                        <p:tav tm="0">
                          <p:val>
                            <p:strVal val="0-#ppt_h/2"/>
                          </p:val>
                        </p:tav>
                        <p:tav tm="100000">
                          <p:val>
                            <p:strVal val="#ppt_y"/>
                          </p:val>
                        </p:tav>
                      </p:tavLst>
                    </p:anim>
                  </p:childTnLst>
                </p:cTn>
              </p:par>
            </p:tnLst>
          </p:tmpl>
        </p:tmplLst>
      </p:bldP>
      <p:bldP spid="52" grpId="1" build="p">
        <p:tmplLst>
          <p:tmpl lvl="1">
            <p:tnLst>
              <p:par>
                <p:cTn presetID="10" presetClass="entr" presetSubtype="0" fill="hold" nodeType="withEffect">
                  <p:stCondLst>
                    <p:cond delay="0"/>
                  </p:stCondLst>
                  <p:childTnLst>
                    <p:set>
                      <p:cBhvr>
                        <p:cTn dur="1" fill="hold">
                          <p:stCondLst>
                            <p:cond delay="0"/>
                          </p:stCondLst>
                        </p:cTn>
                        <p:tgtEl>
                          <p:spTgt spid="52"/>
                        </p:tgtEl>
                        <p:attrNameLst>
                          <p:attrName>style.visibility</p:attrName>
                        </p:attrNameLst>
                      </p:cBhvr>
                      <p:to>
                        <p:strVal val="visible"/>
                      </p:to>
                    </p:set>
                    <p:animEffect transition="in" filter="fade">
                      <p:cBhvr>
                        <p:cTn dur="1000"/>
                        <p:tgtEl>
                          <p:spTgt spid="52"/>
                        </p:tgtEl>
                      </p:cBhvr>
                    </p:animEffect>
                  </p:childTnLst>
                </p:cTn>
              </p:par>
            </p:tnLst>
          </p:tmpl>
        </p:tmplLst>
      </p:bldP>
      <p:bldP spid="53" grpId="0" build="p">
        <p:tmplLst>
          <p:tmpl lvl="1">
            <p:tnLst>
              <p:par>
                <p:cTn presetID="10" presetClass="entr" presetSubtype="0" fill="hold" nodeType="withEffect">
                  <p:stCondLst>
                    <p:cond delay="0"/>
                  </p:stCondLst>
                  <p:childTnLst>
                    <p:set>
                      <p:cBhvr>
                        <p:cTn dur="1" fill="hold">
                          <p:stCondLst>
                            <p:cond delay="0"/>
                          </p:stCondLst>
                        </p:cTn>
                        <p:tgtEl>
                          <p:spTgt spid="53"/>
                        </p:tgtEl>
                        <p:attrNameLst>
                          <p:attrName>style.visibility</p:attrName>
                        </p:attrNameLst>
                      </p:cBhvr>
                      <p:to>
                        <p:strVal val="visible"/>
                      </p:to>
                    </p:set>
                    <p:animEffect transition="in" filter="fade">
                      <p:cBhvr>
                        <p:cTn dur="500"/>
                        <p:tgtEl>
                          <p:spTgt spid="53"/>
                        </p:tgtEl>
                      </p:cBhvr>
                    </p:animEffect>
                  </p:childTnLst>
                </p:cTn>
              </p:par>
            </p:tnLst>
          </p:tmpl>
        </p:tmplLst>
      </p:bldP>
      <p:bldP spid="54" grpId="0" build="p">
        <p:tmplLst>
          <p:tmpl lvl="1">
            <p:tnLst>
              <p:par>
                <p:cTn presetID="10" presetClass="entr" presetSubtype="0" fill="hold" nodeType="withEffect">
                  <p:stCondLst>
                    <p:cond delay="0"/>
                  </p:stCondLst>
                  <p:childTnLst>
                    <p:set>
                      <p:cBhvr>
                        <p:cTn dur="1" fill="hold">
                          <p:stCondLst>
                            <p:cond delay="0"/>
                          </p:stCondLst>
                        </p:cTn>
                        <p:tgtEl>
                          <p:spTgt spid="54"/>
                        </p:tgtEl>
                        <p:attrNameLst>
                          <p:attrName>style.visibility</p:attrName>
                        </p:attrNameLst>
                      </p:cBhvr>
                      <p:to>
                        <p:strVal val="visible"/>
                      </p:to>
                    </p:set>
                    <p:animEffect transition="in" filter="fade">
                      <p:cBhvr>
                        <p:cTn dur="500"/>
                        <p:tgtEl>
                          <p:spTgt spid="54"/>
                        </p:tgtEl>
                      </p:cBhvr>
                    </p:animEffect>
                  </p:childTnLst>
                </p:cTn>
              </p:par>
            </p:tnLst>
          </p:tmpl>
        </p:tmplLst>
      </p:bldP>
      <p:bldP spid="55" grpId="0" build="p">
        <p:tmplLst>
          <p:tmpl lvl="1">
            <p:tnLst>
              <p:par>
                <p:cTn presetID="10" presetClass="entr" presetSubtype="0" fill="hold" nodeType="withEffect">
                  <p:stCondLst>
                    <p:cond delay="0"/>
                  </p:stCondLst>
                  <p:childTnLst>
                    <p:set>
                      <p:cBhvr>
                        <p:cTn dur="1" fill="hold">
                          <p:stCondLst>
                            <p:cond delay="0"/>
                          </p:stCondLst>
                        </p:cTn>
                        <p:tgtEl>
                          <p:spTgt spid="55"/>
                        </p:tgtEl>
                        <p:attrNameLst>
                          <p:attrName>style.visibility</p:attrName>
                        </p:attrNameLst>
                      </p:cBhvr>
                      <p:to>
                        <p:strVal val="visible"/>
                      </p:to>
                    </p:set>
                    <p:animEffect transition="in" filter="fade">
                      <p:cBhvr>
                        <p:cTn dur="500"/>
                        <p:tgtEl>
                          <p:spTgt spid="55"/>
                        </p:tgtEl>
                      </p:cBhvr>
                    </p:animEffect>
                  </p:childTnLst>
                </p:cTn>
              </p:par>
            </p:tnLst>
          </p:tmpl>
        </p:tmplLst>
      </p:bldP>
      <p:bldP spid="56" grpId="0" build="p">
        <p:tmplLst>
          <p:tmpl lvl="1">
            <p:tnLst>
              <p:par>
                <p:cTn presetID="10" presetClass="entr" presetSubtype="0" fill="hold" nodeType="withEffect">
                  <p:stCondLst>
                    <p:cond delay="0"/>
                  </p:stCondLst>
                  <p:childTnLst>
                    <p:set>
                      <p:cBhvr>
                        <p:cTn dur="1" fill="hold">
                          <p:stCondLst>
                            <p:cond delay="0"/>
                          </p:stCondLst>
                        </p:cTn>
                        <p:tgtEl>
                          <p:spTgt spid="56"/>
                        </p:tgtEl>
                        <p:attrNameLst>
                          <p:attrName>style.visibility</p:attrName>
                        </p:attrNameLst>
                      </p:cBhvr>
                      <p:to>
                        <p:strVal val="visible"/>
                      </p:to>
                    </p:set>
                    <p:animEffect transition="in" filter="fade">
                      <p:cBhvr>
                        <p:cTn dur="500"/>
                        <p:tgtEl>
                          <p:spTgt spid="56"/>
                        </p:tgtEl>
                      </p:cBhvr>
                    </p:animEffect>
                  </p:childTnLst>
                </p:cTn>
              </p:par>
            </p:tnLst>
          </p:tmpl>
        </p:tmplLst>
      </p:bldP>
      <p:bldP spid="57" grpId="0" build="p">
        <p:tmplLst>
          <p:tmpl lvl="1">
            <p:tnLst>
              <p:par>
                <p:cTn presetID="10" presetClass="entr" presetSubtype="0" fill="hold" nodeType="withEffect">
                  <p:stCondLst>
                    <p:cond delay="0"/>
                  </p:stCondLst>
                  <p:childTnLst>
                    <p:set>
                      <p:cBhvr>
                        <p:cTn dur="1" fill="hold">
                          <p:stCondLst>
                            <p:cond delay="0"/>
                          </p:stCondLst>
                        </p:cTn>
                        <p:tgtEl>
                          <p:spTgt spid="57"/>
                        </p:tgtEl>
                        <p:attrNameLst>
                          <p:attrName>style.visibility</p:attrName>
                        </p:attrNameLst>
                      </p:cBhvr>
                      <p:to>
                        <p:strVal val="visible"/>
                      </p:to>
                    </p:set>
                    <p:animEffect transition="in" filter="fade">
                      <p:cBhvr>
                        <p:cTn dur="500"/>
                        <p:tgtEl>
                          <p:spTgt spid="57"/>
                        </p:tgtEl>
                      </p:cBhvr>
                    </p:animEffect>
                  </p:childTnLst>
                </p:cTn>
              </p:par>
            </p:tnLst>
          </p:tmpl>
        </p:tmplLst>
      </p:bldP>
      <p:bldP spid="58" grpId="0" build="p">
        <p:tmplLst>
          <p:tmpl lvl="1">
            <p:tnLst>
              <p:par>
                <p:cTn presetID="10" presetClass="entr" presetSubtype="0" fill="hold" nodeType="withEffect">
                  <p:stCondLst>
                    <p:cond delay="0"/>
                  </p:stCondLst>
                  <p:childTnLst>
                    <p:set>
                      <p:cBhvr>
                        <p:cTn dur="1" fill="hold">
                          <p:stCondLst>
                            <p:cond delay="0"/>
                          </p:stCondLst>
                        </p:cTn>
                        <p:tgtEl>
                          <p:spTgt spid="58"/>
                        </p:tgtEl>
                        <p:attrNameLst>
                          <p:attrName>style.visibility</p:attrName>
                        </p:attrNameLst>
                      </p:cBhvr>
                      <p:to>
                        <p:strVal val="visible"/>
                      </p:to>
                    </p:set>
                    <p:animEffect transition="in" filter="fade">
                      <p:cBhvr>
                        <p:cTn dur="500"/>
                        <p:tgtEl>
                          <p:spTgt spid="58"/>
                        </p:tgtEl>
                      </p:cBhvr>
                    </p:animEffect>
                  </p:childTnLst>
                </p:cTn>
              </p:par>
            </p:tnLst>
          </p:tmpl>
        </p:tmplLst>
      </p:bldP>
      <p:bldP spid="59" grpId="0" build="p">
        <p:tmplLst>
          <p:tmpl lvl="1">
            <p:tnLst>
              <p:par>
                <p:cTn presetID="10" presetClass="entr" presetSubtype="0" fill="hold" nodeType="withEffect">
                  <p:stCondLst>
                    <p:cond delay="0"/>
                  </p:stCondLst>
                  <p:childTnLst>
                    <p:set>
                      <p:cBhvr>
                        <p:cTn dur="1" fill="hold">
                          <p:stCondLst>
                            <p:cond delay="0"/>
                          </p:stCondLst>
                        </p:cTn>
                        <p:tgtEl>
                          <p:spTgt spid="59"/>
                        </p:tgtEl>
                        <p:attrNameLst>
                          <p:attrName>style.visibility</p:attrName>
                        </p:attrNameLst>
                      </p:cBhvr>
                      <p:to>
                        <p:strVal val="visible"/>
                      </p:to>
                    </p:set>
                    <p:animEffect transition="in" filter="fade">
                      <p:cBhvr>
                        <p:cTn dur="500"/>
                        <p:tgtEl>
                          <p:spTgt spid="59"/>
                        </p:tgtEl>
                      </p:cBhvr>
                    </p:animEffect>
                  </p:childTnLst>
                </p:cTn>
              </p:par>
            </p:tnLst>
          </p:tmpl>
        </p:tmplLst>
      </p:bldP>
    </p:bld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and text only 1">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kumimoji="1" lang="en-US" altLang="ja-JP"/>
              <a:t>The Power of PowerPoint - thepopp.com</a:t>
            </a:r>
            <a:endParaRPr kumimoji="1" lang="ja-JP" altLang="en-US" dirty="0"/>
          </a:p>
        </p:txBody>
      </p:sp>
      <p:sp>
        <p:nvSpPr>
          <p:cNvPr id="4" name="Slide Number Placeholder 3"/>
          <p:cNvSpPr>
            <a:spLocks noGrp="1"/>
          </p:cNvSpPr>
          <p:nvPr>
            <p:ph type="sldNum" sz="quarter" idx="11"/>
          </p:nvPr>
        </p:nvSpPr>
        <p:spPr/>
        <p:txBody>
          <a:bodyPr/>
          <a:lstStyle/>
          <a:p>
            <a:fld id="{B54AD89C-DF1E-4948-B597-5DD47B34A9CA}" type="slidenum">
              <a:rPr kumimoji="1" lang="ja-JP" altLang="en-US" smtClean="0"/>
              <a:pPr/>
              <a:t>‹#›</a:t>
            </a:fld>
            <a:endParaRPr kumimoji="1" lang="ja-JP" altLang="en-US" dirty="0"/>
          </a:p>
        </p:txBody>
      </p:sp>
      <p:sp>
        <p:nvSpPr>
          <p:cNvPr id="5" name="Title 1"/>
          <p:cNvSpPr>
            <a:spLocks noGrp="1"/>
          </p:cNvSpPr>
          <p:nvPr>
            <p:ph type="title" hasCustomPrompt="1"/>
          </p:nvPr>
        </p:nvSpPr>
        <p:spPr>
          <a:xfrm>
            <a:off x="1403351" y="1398589"/>
            <a:ext cx="5111750" cy="3648420"/>
          </a:xfrm>
        </p:spPr>
        <p:txBody>
          <a:bodyPr anchor="b"/>
          <a:lstStyle>
            <a:lvl1pPr algn="l">
              <a:defRPr/>
            </a:lvl1pPr>
          </a:lstStyle>
          <a:p>
            <a:r>
              <a:rPr kumimoji="1" lang="en-US" altLang="ja-JP" dirty="0"/>
              <a:t>Slide title</a:t>
            </a:r>
            <a:br>
              <a:rPr kumimoji="1" lang="en-US" altLang="ja-JP" dirty="0"/>
            </a:br>
            <a:r>
              <a:rPr kumimoji="1" lang="en-US" altLang="ja-JP" dirty="0"/>
              <a:t>goes here</a:t>
            </a:r>
            <a:endParaRPr kumimoji="1" lang="ja-JP" altLang="en-US" dirty="0"/>
          </a:p>
        </p:txBody>
      </p:sp>
      <p:sp>
        <p:nvSpPr>
          <p:cNvPr id="6" name="Text Placeholder 5"/>
          <p:cNvSpPr>
            <a:spLocks noGrp="1"/>
          </p:cNvSpPr>
          <p:nvPr>
            <p:ph type="body" sz="quarter" idx="12" hasCustomPrompt="1"/>
          </p:nvPr>
        </p:nvSpPr>
        <p:spPr>
          <a:xfrm>
            <a:off x="1422400" y="5360988"/>
            <a:ext cx="5092700" cy="3022600"/>
          </a:xfrm>
        </p:spPr>
        <p:txBody>
          <a:bodyPr anchor="t"/>
          <a:lstStyle>
            <a:lvl1pPr marL="0" indent="0" algn="just">
              <a:spcBef>
                <a:spcPts val="0"/>
              </a:spcBef>
              <a:buFontTx/>
              <a:buNone/>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12268365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iterate type="wd">
                                    <p:tmPct val="10000"/>
                                  </p:iterate>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ppt_x"/>
                                          </p:val>
                                        </p:tav>
                                        <p:tav tm="100000">
                                          <p:val>
                                            <p:strVal val="#ppt_x"/>
                                          </p:val>
                                        </p:tav>
                                      </p:tavLst>
                                    </p:anim>
                                    <p:anim calcmode="lin" valueType="num">
                                      <p:cBhvr additive="base">
                                        <p:cTn id="8" dur="1000" fill="hold"/>
                                        <p:tgtEl>
                                          <p:spTgt spid="5"/>
                                        </p:tgtEl>
                                        <p:attrNameLst>
                                          <p:attrName>ppt_y</p:attrName>
                                        </p:attrNameLst>
                                      </p:cBhvr>
                                      <p:tavLst>
                                        <p:tav tm="0">
                                          <p:val>
                                            <p:strVal val="0-#ppt_h/2"/>
                                          </p:val>
                                        </p:tav>
                                        <p:tav tm="100000">
                                          <p:val>
                                            <p:strVal val="#ppt_y"/>
                                          </p:val>
                                        </p:tav>
                                      </p:tavLst>
                                    </p:anim>
                                  </p:childTnLst>
                                </p:cTn>
                              </p:par>
                            </p:childTnLst>
                          </p:cTn>
                        </p:par>
                        <p:par>
                          <p:cTn id="9" fill="hold">
                            <p:stCondLst>
                              <p:cond delay="1300"/>
                            </p:stCondLst>
                            <p:childTnLst>
                              <p:par>
                                <p:cTn id="10" presetID="10" presetClass="entr" presetSubtype="0" fill="hold" grpId="0" nodeType="after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tmplLst>
          <p:tmpl>
            <p:tnLst>
              <p:par>
                <p:cTn presetID="10" presetClass="entr" presetSubtype="0"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and text only 2">
    <p:bg>
      <p:bgPr>
        <a:solidFill>
          <a:schemeClr val="tx1"/>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1403351" y="1398589"/>
            <a:ext cx="5111750" cy="3648420"/>
          </a:xfrm>
        </p:spPr>
        <p:txBody>
          <a:bodyPr anchor="b"/>
          <a:lstStyle>
            <a:lvl1pPr algn="l">
              <a:defRPr>
                <a:solidFill>
                  <a:schemeClr val="bg1"/>
                </a:solidFill>
              </a:defRPr>
            </a:lvl1pPr>
          </a:lstStyle>
          <a:p>
            <a:r>
              <a:rPr kumimoji="1" lang="en-US" altLang="ja-JP" dirty="0"/>
              <a:t>Slide title</a:t>
            </a:r>
            <a:br>
              <a:rPr kumimoji="1" lang="en-US" altLang="ja-JP" dirty="0"/>
            </a:br>
            <a:r>
              <a:rPr kumimoji="1" lang="en-US" altLang="ja-JP" dirty="0"/>
              <a:t>goes here</a:t>
            </a:r>
            <a:endParaRPr kumimoji="1" lang="ja-JP" altLang="en-US" dirty="0"/>
          </a:p>
        </p:txBody>
      </p:sp>
      <p:sp>
        <p:nvSpPr>
          <p:cNvPr id="6" name="Text Placeholder 5"/>
          <p:cNvSpPr>
            <a:spLocks noGrp="1"/>
          </p:cNvSpPr>
          <p:nvPr>
            <p:ph type="body" sz="quarter" idx="12" hasCustomPrompt="1"/>
          </p:nvPr>
        </p:nvSpPr>
        <p:spPr>
          <a:xfrm>
            <a:off x="1422400" y="5360988"/>
            <a:ext cx="5092700" cy="3022600"/>
          </a:xfrm>
        </p:spPr>
        <p:txBody>
          <a:bodyPr anchor="t"/>
          <a:lstStyle>
            <a:lvl1pPr marL="0" indent="0" algn="just">
              <a:spcBef>
                <a:spcPts val="0"/>
              </a:spcBef>
              <a:buFontTx/>
              <a:buNone/>
              <a:defRPr>
                <a:solidFill>
                  <a:schemeClr val="bg1"/>
                </a:solidFill>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Text goes here</a:t>
            </a:r>
            <a:endParaRPr kumimoji="1" lang="ja-JP" altLang="en-US" dirty="0"/>
          </a:p>
        </p:txBody>
      </p:sp>
      <p:sp>
        <p:nvSpPr>
          <p:cNvPr id="7" name="Footer Placeholder 2"/>
          <p:cNvSpPr>
            <a:spLocks noGrp="1"/>
          </p:cNvSpPr>
          <p:nvPr>
            <p:ph type="ftr" sz="quarter" idx="10"/>
          </p:nvPr>
        </p:nvSpPr>
        <p:spPr>
          <a:xfrm>
            <a:off x="11169650" y="9616425"/>
            <a:ext cx="6781800" cy="547603"/>
          </a:xfrm>
        </p:spPr>
        <p:txBody>
          <a:bodyPr/>
          <a:lstStyle/>
          <a:p>
            <a:r>
              <a:rPr kumimoji="1" lang="en-US" altLang="ja-JP"/>
              <a:t>The Power of PowerPoint - thepopp.com</a:t>
            </a:r>
            <a:endParaRPr kumimoji="1" lang="ja-JP" altLang="en-US" dirty="0"/>
          </a:p>
        </p:txBody>
      </p:sp>
      <p:sp>
        <p:nvSpPr>
          <p:cNvPr id="8" name="Slide Number Placeholder 3"/>
          <p:cNvSpPr>
            <a:spLocks noGrp="1"/>
          </p:cNvSpPr>
          <p:nvPr>
            <p:ph type="sldNum" sz="quarter" idx="11"/>
          </p:nvPr>
        </p:nvSpPr>
        <p:spPr>
          <a:xfrm>
            <a:off x="16757650" y="8877368"/>
            <a:ext cx="1219200" cy="1012858"/>
          </a:xfrm>
        </p:spPr>
        <p:txBody>
          <a:bodyPr/>
          <a:lstStyle>
            <a:lvl1pPr>
              <a:defRPr>
                <a:solidFill>
                  <a:schemeClr val="tx2"/>
                </a:solidFill>
              </a:defRPr>
            </a:lvl1pPr>
          </a:lstStyle>
          <a:p>
            <a:fld id="{B54AD89C-DF1E-4948-B597-5DD47B34A9CA}" type="slidenum">
              <a:rPr kumimoji="1" lang="ja-JP" altLang="en-US" smtClean="0"/>
              <a:pPr/>
              <a:t>‹#›</a:t>
            </a:fld>
            <a:endParaRPr kumimoji="1" lang="ja-JP" altLang="en-US" dirty="0"/>
          </a:p>
        </p:txBody>
      </p:sp>
    </p:spTree>
    <p:extLst>
      <p:ext uri="{BB962C8B-B14F-4D97-AF65-F5344CB8AC3E}">
        <p14:creationId xmlns:p14="http://schemas.microsoft.com/office/powerpoint/2010/main" val="4697990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iterate type="wd">
                                    <p:tmPct val="10000"/>
                                  </p:iterate>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ppt_x"/>
                                          </p:val>
                                        </p:tav>
                                        <p:tav tm="100000">
                                          <p:val>
                                            <p:strVal val="#ppt_x"/>
                                          </p:val>
                                        </p:tav>
                                      </p:tavLst>
                                    </p:anim>
                                    <p:anim calcmode="lin" valueType="num">
                                      <p:cBhvr additive="base">
                                        <p:cTn id="8" dur="1000" fill="hold"/>
                                        <p:tgtEl>
                                          <p:spTgt spid="5"/>
                                        </p:tgtEl>
                                        <p:attrNameLst>
                                          <p:attrName>ppt_y</p:attrName>
                                        </p:attrNameLst>
                                      </p:cBhvr>
                                      <p:tavLst>
                                        <p:tav tm="0">
                                          <p:val>
                                            <p:strVal val="0-#ppt_h/2"/>
                                          </p:val>
                                        </p:tav>
                                        <p:tav tm="100000">
                                          <p:val>
                                            <p:strVal val="#ppt_y"/>
                                          </p:val>
                                        </p:tav>
                                      </p:tavLst>
                                    </p:anim>
                                  </p:childTnLst>
                                </p:cTn>
                              </p:par>
                            </p:childTnLst>
                          </p:cTn>
                        </p:par>
                        <p:par>
                          <p:cTn id="9" fill="hold">
                            <p:stCondLst>
                              <p:cond delay="1300"/>
                            </p:stCondLst>
                            <p:childTnLst>
                              <p:par>
                                <p:cTn id="10" presetID="10" presetClass="entr" presetSubtype="0" fill="hold" grpId="0" nodeType="after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tmplLst>
          <p:tmpl>
            <p:tnLst>
              <p:par>
                <p:cTn presetID="10" presetClass="entr" presetSubtype="0"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and text only 3">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kumimoji="1" lang="en-US" altLang="ja-JP"/>
              <a:t>The Power of PowerPoint - thepopp.com</a:t>
            </a:r>
            <a:endParaRPr kumimoji="1" lang="ja-JP" altLang="en-US" dirty="0"/>
          </a:p>
        </p:txBody>
      </p:sp>
      <p:sp>
        <p:nvSpPr>
          <p:cNvPr id="4" name="Slide Number Placeholder 3"/>
          <p:cNvSpPr>
            <a:spLocks noGrp="1"/>
          </p:cNvSpPr>
          <p:nvPr>
            <p:ph type="sldNum" sz="quarter" idx="11"/>
          </p:nvPr>
        </p:nvSpPr>
        <p:spPr/>
        <p:txBody>
          <a:bodyPr/>
          <a:lstStyle/>
          <a:p>
            <a:fld id="{B54AD89C-DF1E-4948-B597-5DD47B34A9CA}" type="slidenum">
              <a:rPr kumimoji="1" lang="ja-JP" altLang="en-US" smtClean="0"/>
              <a:pPr/>
              <a:t>‹#›</a:t>
            </a:fld>
            <a:endParaRPr kumimoji="1" lang="ja-JP" altLang="en-US" dirty="0"/>
          </a:p>
        </p:txBody>
      </p:sp>
      <p:sp>
        <p:nvSpPr>
          <p:cNvPr id="10" name="Title 1"/>
          <p:cNvSpPr>
            <a:spLocks noGrp="1"/>
          </p:cNvSpPr>
          <p:nvPr>
            <p:ph type="title" hasCustomPrompt="1"/>
          </p:nvPr>
        </p:nvSpPr>
        <p:spPr>
          <a:xfrm>
            <a:off x="11160124" y="1398589"/>
            <a:ext cx="5184775" cy="3648420"/>
          </a:xfrm>
        </p:spPr>
        <p:txBody>
          <a:bodyPr anchor="b"/>
          <a:lstStyle>
            <a:lvl1pPr algn="l">
              <a:defRPr/>
            </a:lvl1pPr>
          </a:lstStyle>
          <a:p>
            <a:r>
              <a:rPr kumimoji="1" lang="en-US" altLang="ja-JP" dirty="0"/>
              <a:t>Slide title</a:t>
            </a:r>
            <a:br>
              <a:rPr kumimoji="1" lang="en-US" altLang="ja-JP" dirty="0"/>
            </a:br>
            <a:r>
              <a:rPr kumimoji="1" lang="en-US" altLang="ja-JP" dirty="0"/>
              <a:t>goes here</a:t>
            </a:r>
            <a:endParaRPr kumimoji="1" lang="ja-JP" altLang="en-US" dirty="0"/>
          </a:p>
        </p:txBody>
      </p:sp>
      <p:sp>
        <p:nvSpPr>
          <p:cNvPr id="11" name="Text Placeholder 5"/>
          <p:cNvSpPr>
            <a:spLocks noGrp="1"/>
          </p:cNvSpPr>
          <p:nvPr>
            <p:ph type="body" sz="quarter" idx="12" hasCustomPrompt="1"/>
          </p:nvPr>
        </p:nvSpPr>
        <p:spPr>
          <a:xfrm>
            <a:off x="11179173" y="5360988"/>
            <a:ext cx="5165453" cy="3022600"/>
          </a:xfrm>
        </p:spPr>
        <p:txBody>
          <a:bodyPr anchor="t"/>
          <a:lstStyle>
            <a:lvl1pPr marL="0" indent="0" algn="just">
              <a:spcBef>
                <a:spcPts val="0"/>
              </a:spcBef>
              <a:buFontTx/>
              <a:buNone/>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3578290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iterate type="wd">
                                    <p:tmPct val="10000"/>
                                  </p:iterate>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ppt_x"/>
                                          </p:val>
                                        </p:tav>
                                        <p:tav tm="100000">
                                          <p:val>
                                            <p:strVal val="#ppt_x"/>
                                          </p:val>
                                        </p:tav>
                                      </p:tavLst>
                                    </p:anim>
                                    <p:anim calcmode="lin" valueType="num">
                                      <p:cBhvr additive="base">
                                        <p:cTn id="8" dur="1000" fill="hold"/>
                                        <p:tgtEl>
                                          <p:spTgt spid="10"/>
                                        </p:tgtEl>
                                        <p:attrNameLst>
                                          <p:attrName>ppt_y</p:attrName>
                                        </p:attrNameLst>
                                      </p:cBhvr>
                                      <p:tavLst>
                                        <p:tav tm="0">
                                          <p:val>
                                            <p:strVal val="0-#ppt_h/2"/>
                                          </p:val>
                                        </p:tav>
                                        <p:tav tm="100000">
                                          <p:val>
                                            <p:strVal val="#ppt_y"/>
                                          </p:val>
                                        </p:tav>
                                      </p:tavLst>
                                    </p:anim>
                                  </p:childTnLst>
                                </p:cTn>
                              </p:par>
                            </p:childTnLst>
                          </p:cTn>
                        </p:par>
                        <p:par>
                          <p:cTn id="9" fill="hold">
                            <p:stCondLst>
                              <p:cond delay="1300"/>
                            </p:stCondLst>
                            <p:childTnLst>
                              <p:par>
                                <p:cTn id="10" presetID="10" presetClass="entr" presetSubtype="0" fill="hold" grpId="0" nodeType="after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tmplLst>
          <p:tmpl>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ext only">
    <p:bg>
      <p:bgPr>
        <a:solidFill>
          <a:schemeClr val="tx1"/>
        </a:solidFill>
        <a:effectLst/>
      </p:bgPr>
    </p:bg>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3022600" y="3270249"/>
            <a:ext cx="12242800" cy="3744913"/>
          </a:xfrm>
        </p:spPr>
        <p:txBody>
          <a:bodyPr anchor="ctr">
            <a:normAutofit/>
          </a:bodyPr>
          <a:lstStyle>
            <a:lvl1pPr algn="ctr">
              <a:lnSpc>
                <a:spcPct val="130000"/>
              </a:lnSpc>
              <a:defRPr sz="4400">
                <a:solidFill>
                  <a:schemeClr val="bg1"/>
                </a:solidFill>
              </a:defRPr>
            </a:lvl1pPr>
          </a:lstStyle>
          <a:p>
            <a:r>
              <a:rPr kumimoji="1" lang="en-US" altLang="ja-JP" dirty="0"/>
              <a:t>Text goes here</a:t>
            </a:r>
            <a:endParaRPr kumimoji="1" lang="ja-JP" altLang="en-US" dirty="0"/>
          </a:p>
        </p:txBody>
      </p:sp>
    </p:spTree>
    <p:extLst>
      <p:ext uri="{BB962C8B-B14F-4D97-AF65-F5344CB8AC3E}">
        <p14:creationId xmlns:p14="http://schemas.microsoft.com/office/powerpoint/2010/main" val="145024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iterate type="wd">
                                    <p:tmPct val="10000"/>
                                  </p:iterate>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ppt_x"/>
                                          </p:val>
                                        </p:tav>
                                        <p:tav tm="100000">
                                          <p:val>
                                            <p:strVal val="#ppt_x"/>
                                          </p:val>
                                        </p:tav>
                                      </p:tavLst>
                                    </p:anim>
                                    <p:anim calcmode="lin" valueType="num">
                                      <p:cBhvr additive="base">
                                        <p:cTn id="8" dur="10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Search">
    <p:bg>
      <p:bgPr>
        <a:solidFill>
          <a:schemeClr val="tx1"/>
        </a:solidFill>
        <a:effectLst/>
      </p:bgPr>
    </p:bg>
    <p:spTree>
      <p:nvGrpSpPr>
        <p:cNvPr id="1" name=""/>
        <p:cNvGrpSpPr/>
        <p:nvPr/>
      </p:nvGrpSpPr>
      <p:grpSpPr>
        <a:xfrm>
          <a:off x="0" y="0"/>
          <a:ext cx="0" cy="0"/>
          <a:chOff x="0" y="0"/>
          <a:chExt cx="0" cy="0"/>
        </a:xfrm>
      </p:grpSpPr>
      <p:sp>
        <p:nvSpPr>
          <p:cNvPr id="11" name="Rectangle 10"/>
          <p:cNvSpPr/>
          <p:nvPr userDrawn="1"/>
        </p:nvSpPr>
        <p:spPr>
          <a:xfrm>
            <a:off x="5271512" y="4720143"/>
            <a:ext cx="5486544" cy="845127"/>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grpSp>
        <p:nvGrpSpPr>
          <p:cNvPr id="7" name="Group 6"/>
          <p:cNvGrpSpPr/>
          <p:nvPr userDrawn="1"/>
        </p:nvGrpSpPr>
        <p:grpSpPr>
          <a:xfrm rot="2700000">
            <a:off x="5570309" y="4960383"/>
            <a:ext cx="569985" cy="364645"/>
            <a:chOff x="4700814" y="3860800"/>
            <a:chExt cx="907506" cy="580572"/>
          </a:xfrm>
        </p:grpSpPr>
        <p:sp>
          <p:nvSpPr>
            <p:cNvPr id="5" name="Circle: Hollow 4"/>
            <p:cNvSpPr/>
            <p:nvPr userDrawn="1"/>
          </p:nvSpPr>
          <p:spPr>
            <a:xfrm>
              <a:off x="4700814" y="3860800"/>
              <a:ext cx="580572" cy="580572"/>
            </a:xfrm>
            <a:prstGeom prst="donut">
              <a:avLst>
                <a:gd name="adj" fmla="val 10648"/>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6" name="Rectangle: Rounded Corners 5"/>
            <p:cNvSpPr/>
            <p:nvPr userDrawn="1"/>
          </p:nvSpPr>
          <p:spPr>
            <a:xfrm>
              <a:off x="5225143" y="4107542"/>
              <a:ext cx="383177" cy="91077"/>
            </a:xfrm>
            <a:prstGeom prst="roundRect">
              <a:avLst>
                <a:gd name="adj" fmla="val 50000"/>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grpSp>
      <p:sp>
        <p:nvSpPr>
          <p:cNvPr id="12" name="Text Placeholder 5"/>
          <p:cNvSpPr>
            <a:spLocks noGrp="1"/>
          </p:cNvSpPr>
          <p:nvPr>
            <p:ph type="body" sz="quarter" idx="12" hasCustomPrompt="1"/>
          </p:nvPr>
        </p:nvSpPr>
        <p:spPr>
          <a:xfrm>
            <a:off x="6430691" y="4756843"/>
            <a:ext cx="4155651" cy="753007"/>
          </a:xfrm>
        </p:spPr>
        <p:txBody>
          <a:bodyPr anchor="ctr">
            <a:normAutofit/>
          </a:bodyPr>
          <a:lstStyle>
            <a:lvl1pPr marL="0" indent="0" algn="just">
              <a:lnSpc>
                <a:spcPct val="100000"/>
              </a:lnSpc>
              <a:spcBef>
                <a:spcPts val="0"/>
              </a:spcBef>
              <a:buFontTx/>
              <a:buNone/>
              <a:defRPr sz="2400">
                <a:solidFill>
                  <a:schemeClr val="bg1"/>
                </a:solidFill>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Text goes here</a:t>
            </a:r>
            <a:endParaRPr kumimoji="1" lang="ja-JP" altLang="en-US" dirty="0"/>
          </a:p>
        </p:txBody>
      </p:sp>
      <p:sp>
        <p:nvSpPr>
          <p:cNvPr id="13" name="Rectangle 12"/>
          <p:cNvSpPr/>
          <p:nvPr userDrawn="1"/>
        </p:nvSpPr>
        <p:spPr>
          <a:xfrm>
            <a:off x="10940872" y="4720143"/>
            <a:ext cx="2227873" cy="845127"/>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4" name="Text Placeholder 5"/>
          <p:cNvSpPr>
            <a:spLocks noGrp="1"/>
          </p:cNvSpPr>
          <p:nvPr>
            <p:ph type="body" sz="quarter" idx="22" hasCustomPrompt="1"/>
          </p:nvPr>
        </p:nvSpPr>
        <p:spPr>
          <a:xfrm>
            <a:off x="11098731" y="4857997"/>
            <a:ext cx="1903760" cy="569418"/>
          </a:xfrm>
        </p:spPr>
        <p:txBody>
          <a:bodyPr anchor="ctr">
            <a:normAutofit/>
          </a:bodyPr>
          <a:lstStyle>
            <a:lvl1pPr marL="0" indent="0" algn="ctr">
              <a:lnSpc>
                <a:spcPct val="100000"/>
              </a:lnSpc>
              <a:spcBef>
                <a:spcPts val="0"/>
              </a:spcBef>
              <a:buFontTx/>
              <a:buNone/>
              <a:defRPr sz="2400" i="0">
                <a:solidFill>
                  <a:schemeClr val="bg1"/>
                </a:solidFill>
                <a:latin typeface="+mj-lt"/>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Word</a:t>
            </a:r>
            <a:endParaRPr kumimoji="1" lang="ja-JP" altLang="en-US" dirty="0"/>
          </a:p>
        </p:txBody>
      </p:sp>
      <p:grpSp>
        <p:nvGrpSpPr>
          <p:cNvPr id="17" name="Group 16"/>
          <p:cNvGrpSpPr/>
          <p:nvPr userDrawn="1"/>
        </p:nvGrpSpPr>
        <p:grpSpPr>
          <a:xfrm rot="20515710">
            <a:off x="15428813" y="10820954"/>
            <a:ext cx="478971" cy="1006929"/>
            <a:chOff x="3991428" y="1654628"/>
            <a:chExt cx="478971" cy="1006929"/>
          </a:xfrm>
          <a:solidFill>
            <a:schemeClr val="bg1"/>
          </a:solidFill>
        </p:grpSpPr>
        <p:sp>
          <p:nvSpPr>
            <p:cNvPr id="15" name="Isosceles Triangle 14"/>
            <p:cNvSpPr/>
            <p:nvPr userDrawn="1"/>
          </p:nvSpPr>
          <p:spPr>
            <a:xfrm>
              <a:off x="3991428" y="1654628"/>
              <a:ext cx="478971" cy="725714"/>
            </a:xfrm>
            <a:custGeom>
              <a:avLst/>
              <a:gdLst>
                <a:gd name="connsiteX0" fmla="*/ 0 w 478971"/>
                <a:gd name="connsiteY0" fmla="*/ 725714 h 725714"/>
                <a:gd name="connsiteX1" fmla="*/ 239486 w 478971"/>
                <a:gd name="connsiteY1" fmla="*/ 0 h 725714"/>
                <a:gd name="connsiteX2" fmla="*/ 478971 w 478971"/>
                <a:gd name="connsiteY2" fmla="*/ 725714 h 725714"/>
                <a:gd name="connsiteX3" fmla="*/ 0 w 478971"/>
                <a:gd name="connsiteY3" fmla="*/ 725714 h 725714"/>
                <a:gd name="connsiteX0" fmla="*/ 0 w 478971"/>
                <a:gd name="connsiteY0" fmla="*/ 725714 h 726622"/>
                <a:gd name="connsiteX1" fmla="*/ 239486 w 478971"/>
                <a:gd name="connsiteY1" fmla="*/ 0 h 726622"/>
                <a:gd name="connsiteX2" fmla="*/ 478971 w 478971"/>
                <a:gd name="connsiteY2" fmla="*/ 725714 h 726622"/>
                <a:gd name="connsiteX3" fmla="*/ 237672 w 478971"/>
                <a:gd name="connsiteY3" fmla="*/ 726622 h 726622"/>
                <a:gd name="connsiteX4" fmla="*/ 0 w 478971"/>
                <a:gd name="connsiteY4" fmla="*/ 725714 h 726622"/>
                <a:gd name="connsiteX0" fmla="*/ 0 w 478971"/>
                <a:gd name="connsiteY0" fmla="*/ 725714 h 725714"/>
                <a:gd name="connsiteX1" fmla="*/ 239486 w 478971"/>
                <a:gd name="connsiteY1" fmla="*/ 0 h 725714"/>
                <a:gd name="connsiteX2" fmla="*/ 478971 w 478971"/>
                <a:gd name="connsiteY2" fmla="*/ 725714 h 725714"/>
                <a:gd name="connsiteX3" fmla="*/ 231322 w 478971"/>
                <a:gd name="connsiteY3" fmla="*/ 637722 h 725714"/>
                <a:gd name="connsiteX4" fmla="*/ 0 w 478971"/>
                <a:gd name="connsiteY4" fmla="*/ 725714 h 7257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8971" h="725714">
                  <a:moveTo>
                    <a:pt x="0" y="725714"/>
                  </a:moveTo>
                  <a:lnTo>
                    <a:pt x="239486" y="0"/>
                  </a:lnTo>
                  <a:lnTo>
                    <a:pt x="478971" y="725714"/>
                  </a:lnTo>
                  <a:lnTo>
                    <a:pt x="231322" y="637722"/>
                  </a:lnTo>
                  <a:lnTo>
                    <a:pt x="0" y="725714"/>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6" name="Rectangle 15"/>
            <p:cNvSpPr/>
            <p:nvPr userDrawn="1"/>
          </p:nvSpPr>
          <p:spPr>
            <a:xfrm>
              <a:off x="4175757" y="2255156"/>
              <a:ext cx="110312" cy="40640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grpSp>
    </p:spTree>
    <p:extLst>
      <p:ext uri="{BB962C8B-B14F-4D97-AF65-F5344CB8AC3E}">
        <p14:creationId xmlns:p14="http://schemas.microsoft.com/office/powerpoint/2010/main" val="3698297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4">
                                            <p:txEl>
                                              <p:pRg st="0" end="0"/>
                                            </p:txEl>
                                          </p:spTgt>
                                        </p:tgtEl>
                                        <p:attrNameLst>
                                          <p:attrName>style.visibility</p:attrName>
                                        </p:attrNameLst>
                                      </p:cBhvr>
                                      <p:to>
                                        <p:strVal val="visible"/>
                                      </p:to>
                                    </p:set>
                                    <p:animEffect transition="in" filter="fade">
                                      <p:cBhvr>
                                        <p:cTn id="16" dur="500"/>
                                        <p:tgtEl>
                                          <p:spTgt spid="14">
                                            <p:txEl>
                                              <p:pRg st="0" end="0"/>
                                            </p:txEl>
                                          </p:spTgt>
                                        </p:tgtEl>
                                      </p:cBhvr>
                                    </p:animEffect>
                                  </p:childTnLst>
                                </p:cTn>
                              </p:par>
                            </p:childTnLst>
                          </p:cTn>
                        </p:par>
                        <p:par>
                          <p:cTn id="17" fill="hold">
                            <p:stCondLst>
                              <p:cond delay="500"/>
                            </p:stCondLst>
                            <p:childTnLst>
                              <p:par>
                                <p:cTn id="18" presetID="1" presetClass="entr" presetSubtype="0" fill="hold" grpId="0" nodeType="afterEffect">
                                  <p:stCondLst>
                                    <p:cond delay="1000"/>
                                  </p:stCondLst>
                                  <p:iterate type="lt">
                                    <p:tmAbs val="100"/>
                                  </p:iterate>
                                  <p:childTnLst>
                                    <p:set>
                                      <p:cBhvr>
                                        <p:cTn id="19" dur="1" fill="hold">
                                          <p:stCondLst>
                                            <p:cond delay="0"/>
                                          </p:stCondLst>
                                        </p:cTn>
                                        <p:tgtEl>
                                          <p:spTgt spid="12">
                                            <p:txEl>
                                              <p:pRg st="0" end="0"/>
                                            </p:txEl>
                                          </p:spTgt>
                                        </p:tgtEl>
                                        <p:attrNameLst>
                                          <p:attrName>style.visibility</p:attrName>
                                        </p:attrNameLst>
                                      </p:cBhvr>
                                      <p:to>
                                        <p:strVal val="visible"/>
                                      </p:to>
                                    </p:set>
                                  </p:childTnLst>
                                </p:cTn>
                              </p:par>
                            </p:childTnLst>
                          </p:cTn>
                        </p:par>
                        <p:par>
                          <p:cTn id="20" fill="hold">
                            <p:stCondLst>
                              <p:cond delay="2601"/>
                            </p:stCondLst>
                            <p:childTnLst>
                              <p:par>
                                <p:cTn id="21" presetID="42" presetClass="path" presetSubtype="0" decel="100000" fill="hold" nodeType="afterEffect">
                                  <p:stCondLst>
                                    <p:cond delay="500"/>
                                  </p:stCondLst>
                                  <p:childTnLst>
                                    <p:animMotion origin="layout" path="M 4.44444E-6 -2.19478E-6 L -0.14575 -0.54638 " pathEditMode="relative" rAng="0" ptsTypes="AA">
                                      <p:cBhvr>
                                        <p:cTn id="22" dur="1000" fill="hold"/>
                                        <p:tgtEl>
                                          <p:spTgt spid="17"/>
                                        </p:tgtEl>
                                        <p:attrNameLst>
                                          <p:attrName>ppt_x</p:attrName>
                                          <p:attrName>ppt_y</p:attrName>
                                        </p:attrNameLst>
                                      </p:cBhvr>
                                      <p:rCtr x="-7231" y="-26671"/>
                                    </p:animMotion>
                                  </p:childTnLst>
                                </p:cTn>
                              </p:par>
                            </p:childTnLst>
                          </p:cTn>
                        </p:par>
                        <p:par>
                          <p:cTn id="23" fill="hold">
                            <p:stCondLst>
                              <p:cond delay="4101"/>
                            </p:stCondLst>
                            <p:childTnLst>
                              <p:par>
                                <p:cTn id="24" presetID="1" presetClass="emph" presetSubtype="2" fill="hold" nodeType="afterEffect">
                                  <p:stCondLst>
                                    <p:cond delay="0"/>
                                  </p:stCondLst>
                                  <p:childTnLst>
                                    <p:animClr clrSpc="rgb" dir="cw">
                                      <p:cBhvr>
                                        <p:cTn id="25" dur="250" fill="hold"/>
                                        <p:tgtEl>
                                          <p:spTgt spid="13"/>
                                        </p:tgtEl>
                                        <p:attrNameLst>
                                          <p:attrName>fillcolor</p:attrName>
                                        </p:attrNameLst>
                                      </p:cBhvr>
                                      <p:to>
                                        <a:schemeClr val="bg2"/>
                                      </p:to>
                                    </p:animClr>
                                    <p:set>
                                      <p:cBhvr>
                                        <p:cTn id="26" dur="250" fill="hold"/>
                                        <p:tgtEl>
                                          <p:spTgt spid="13"/>
                                        </p:tgtEl>
                                        <p:attrNameLst>
                                          <p:attrName>fill.type</p:attrName>
                                        </p:attrNameLst>
                                      </p:cBhvr>
                                      <p:to>
                                        <p:strVal val="solid"/>
                                      </p:to>
                                    </p:set>
                                    <p:set>
                                      <p:cBhvr>
                                        <p:cTn id="27" dur="250" fill="hold"/>
                                        <p:tgtEl>
                                          <p:spTgt spid="13"/>
                                        </p:tgtEl>
                                        <p:attrNameLst>
                                          <p:attrName>fill.on</p:attrName>
                                        </p:attrNameLst>
                                      </p:cBhvr>
                                      <p:to>
                                        <p:strVal val="true"/>
                                      </p:to>
                                    </p:set>
                                  </p:childTnLst>
                                </p:cTn>
                              </p:par>
                            </p:childTnLst>
                          </p:cTn>
                        </p:par>
                        <p:par>
                          <p:cTn id="28" fill="hold">
                            <p:stCondLst>
                              <p:cond delay="4351"/>
                            </p:stCondLst>
                            <p:childTnLst>
                              <p:par>
                                <p:cTn id="29" presetID="1" presetClass="emph" presetSubtype="2" fill="hold" nodeType="afterEffect">
                                  <p:stCondLst>
                                    <p:cond delay="0"/>
                                  </p:stCondLst>
                                  <p:childTnLst>
                                    <p:animClr clrSpc="rgb" dir="cw">
                                      <p:cBhvr>
                                        <p:cTn id="30" dur="250" fill="hold"/>
                                        <p:tgtEl>
                                          <p:spTgt spid="13"/>
                                        </p:tgtEl>
                                        <p:attrNameLst>
                                          <p:attrName>fillcolor</p:attrName>
                                        </p:attrNameLst>
                                      </p:cBhvr>
                                      <p:to>
                                        <a:schemeClr val="accent2"/>
                                      </p:to>
                                    </p:animClr>
                                    <p:set>
                                      <p:cBhvr>
                                        <p:cTn id="31" dur="250" fill="hold"/>
                                        <p:tgtEl>
                                          <p:spTgt spid="13"/>
                                        </p:tgtEl>
                                        <p:attrNameLst>
                                          <p:attrName>fill.type</p:attrName>
                                        </p:attrNameLst>
                                      </p:cBhvr>
                                      <p:to>
                                        <p:strVal val="solid"/>
                                      </p:to>
                                    </p:set>
                                    <p:set>
                                      <p:cBhvr>
                                        <p:cTn id="32" dur="250" fill="hold"/>
                                        <p:tgtEl>
                                          <p:spTgt spid="13"/>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build="p">
        <p:tmplLst>
          <p:tmpl lvl="1">
            <p:tnLst>
              <p:par>
                <p:cTn presetID="1" presetClass="entr" presetSubtype="0" fill="hold" nodeType="afterEffect">
                  <p:stCondLst>
                    <p:cond delay="1000"/>
                  </p:stCondLst>
                  <p:iterate type="lt">
                    <p:tmAbs val="100"/>
                  </p:iterate>
                  <p:childTnLst>
                    <p:set>
                      <p:cBhvr>
                        <p:cTn dur="1" fill="hold">
                          <p:stCondLst>
                            <p:cond delay="0"/>
                          </p:stCondLst>
                        </p:cTn>
                        <p:tgtEl>
                          <p:spTgt spid="12"/>
                        </p:tgtEl>
                        <p:attrNameLst>
                          <p:attrName>style.visibility</p:attrName>
                        </p:attrNameLst>
                      </p:cBhvr>
                      <p:to>
                        <p:strVal val="visible"/>
                      </p:to>
                    </p:set>
                  </p:childTnLst>
                </p:cTn>
              </p:par>
            </p:tnLst>
          </p:tmpl>
        </p:tmplLst>
      </p:bldP>
      <p:bldP spid="13" grpId="0" animBg="1"/>
      <p:bldP spid="14" grpId="0" build="p">
        <p:tmplLst>
          <p:tmpl lvl="1">
            <p:tnLst>
              <p:par>
                <p:cTn presetID="10" presetClass="entr" presetSubtype="0" fill="hold" nodeType="with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Footer only">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kumimoji="1" lang="en-US" altLang="ja-JP"/>
              <a:t>The Power of PowerPoint - thepopp.com</a:t>
            </a:r>
            <a:endParaRPr kumimoji="1" lang="ja-JP" altLang="en-US" dirty="0"/>
          </a:p>
        </p:txBody>
      </p:sp>
      <p:sp>
        <p:nvSpPr>
          <p:cNvPr id="4" name="Slide Number Placeholder 3"/>
          <p:cNvSpPr>
            <a:spLocks noGrp="1"/>
          </p:cNvSpPr>
          <p:nvPr>
            <p:ph type="sldNum" sz="quarter" idx="11"/>
          </p:nvPr>
        </p:nvSpPr>
        <p:spPr/>
        <p:txBody>
          <a:bodyPr/>
          <a:lstStyle/>
          <a:p>
            <a:fld id="{B54AD89C-DF1E-4948-B597-5DD47B34A9CA}" type="slidenum">
              <a:rPr kumimoji="1" lang="ja-JP" altLang="en-US" smtClean="0"/>
              <a:pPr/>
              <a:t>‹#›</a:t>
            </a:fld>
            <a:endParaRPr kumimoji="1" lang="ja-JP" altLang="en-US" dirty="0"/>
          </a:p>
        </p:txBody>
      </p:sp>
    </p:spTree>
    <p:extLst>
      <p:ext uri="{BB962C8B-B14F-4D97-AF65-F5344CB8AC3E}">
        <p14:creationId xmlns:p14="http://schemas.microsoft.com/office/powerpoint/2010/main" val="1401004471"/>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userDrawn="1">
  <p:cSld name="Title 2">
    <p:spTree>
      <p:nvGrpSpPr>
        <p:cNvPr id="1" name=""/>
        <p:cNvGrpSpPr/>
        <p:nvPr/>
      </p:nvGrpSpPr>
      <p:grpSpPr>
        <a:xfrm>
          <a:off x="0" y="0"/>
          <a:ext cx="0" cy="0"/>
          <a:chOff x="0" y="0"/>
          <a:chExt cx="0" cy="0"/>
        </a:xfrm>
      </p:grpSpPr>
      <p:sp>
        <p:nvSpPr>
          <p:cNvPr id="3" name="Text Placeholder 5"/>
          <p:cNvSpPr>
            <a:spLocks noGrp="1"/>
          </p:cNvSpPr>
          <p:nvPr>
            <p:ph type="body" sz="quarter" idx="18" hasCustomPrompt="1"/>
          </p:nvPr>
        </p:nvSpPr>
        <p:spPr>
          <a:xfrm rot="18900000">
            <a:off x="6521202" y="2519910"/>
            <a:ext cx="5245593" cy="5245593"/>
          </a:xfrm>
          <a:solidFill>
            <a:schemeClr val="accent5">
              <a:lumMod val="40000"/>
              <a:lumOff val="60000"/>
            </a:schemeClr>
          </a:solidFill>
        </p:spPr>
        <p:txBody>
          <a:bodyPr anchor="b">
            <a:noAutofit/>
          </a:bodyPr>
          <a:lstStyle>
            <a:lvl1pPr marL="0" indent="0" algn="just">
              <a:lnSpc>
                <a:spcPct val="100000"/>
              </a:lnSpc>
              <a:spcBef>
                <a:spcPts val="0"/>
              </a:spcBef>
              <a:buFontTx/>
              <a:buNone/>
              <a:defRPr sz="2800">
                <a:solidFill>
                  <a:schemeClr val="tx2"/>
                </a:solidFill>
                <a:latin typeface="+mj-lt"/>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 </a:t>
            </a:r>
            <a:endParaRPr kumimoji="1" lang="ja-JP" altLang="en-US" dirty="0"/>
          </a:p>
        </p:txBody>
      </p:sp>
      <p:sp>
        <p:nvSpPr>
          <p:cNvPr id="4" name="Text Placeholder 5"/>
          <p:cNvSpPr>
            <a:spLocks noGrp="1"/>
          </p:cNvSpPr>
          <p:nvPr>
            <p:ph type="body" sz="quarter" idx="19" hasCustomPrompt="1"/>
          </p:nvPr>
        </p:nvSpPr>
        <p:spPr>
          <a:xfrm rot="18900000">
            <a:off x="6929427" y="2928011"/>
            <a:ext cx="4429145" cy="4429145"/>
          </a:xfrm>
          <a:solidFill>
            <a:schemeClr val="tx1"/>
          </a:solidFill>
        </p:spPr>
        <p:txBody>
          <a:bodyPr anchor="b">
            <a:noAutofit/>
          </a:bodyPr>
          <a:lstStyle>
            <a:lvl1pPr marL="0" indent="0" algn="just">
              <a:lnSpc>
                <a:spcPct val="100000"/>
              </a:lnSpc>
              <a:spcBef>
                <a:spcPts val="0"/>
              </a:spcBef>
              <a:buFontTx/>
              <a:buNone/>
              <a:defRPr sz="2800">
                <a:solidFill>
                  <a:schemeClr val="tx2"/>
                </a:solidFill>
                <a:latin typeface="+mj-lt"/>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 </a:t>
            </a:r>
            <a:endParaRPr kumimoji="1" lang="ja-JP" altLang="en-US" dirty="0"/>
          </a:p>
        </p:txBody>
      </p:sp>
      <p:sp>
        <p:nvSpPr>
          <p:cNvPr id="6" name="Title 1"/>
          <p:cNvSpPr>
            <a:spLocks noGrp="1"/>
          </p:cNvSpPr>
          <p:nvPr>
            <p:ph type="title" hasCustomPrompt="1"/>
          </p:nvPr>
        </p:nvSpPr>
        <p:spPr>
          <a:xfrm>
            <a:off x="6934583" y="3505200"/>
            <a:ext cx="4418834" cy="1636712"/>
          </a:xfrm>
        </p:spPr>
        <p:txBody>
          <a:bodyPr anchor="b">
            <a:normAutofit/>
          </a:bodyPr>
          <a:lstStyle>
            <a:lvl1pPr algn="ctr">
              <a:defRPr sz="4800" spc="0">
                <a:solidFill>
                  <a:schemeClr val="bg1"/>
                </a:solidFill>
              </a:defRPr>
            </a:lvl1pPr>
          </a:lstStyle>
          <a:p>
            <a:r>
              <a:rPr kumimoji="1" lang="en-US" altLang="ja-JP" dirty="0"/>
              <a:t>Title</a:t>
            </a:r>
            <a:endParaRPr kumimoji="1" lang="ja-JP" altLang="en-US" dirty="0"/>
          </a:p>
        </p:txBody>
      </p:sp>
      <p:sp>
        <p:nvSpPr>
          <p:cNvPr id="7" name="Text Placeholder 5"/>
          <p:cNvSpPr>
            <a:spLocks noGrp="1"/>
          </p:cNvSpPr>
          <p:nvPr>
            <p:ph type="body" sz="quarter" idx="15" hasCustomPrompt="1"/>
          </p:nvPr>
        </p:nvSpPr>
        <p:spPr>
          <a:xfrm>
            <a:off x="6934584" y="5207908"/>
            <a:ext cx="4418834" cy="964291"/>
          </a:xfrm>
        </p:spPr>
        <p:txBody>
          <a:bodyPr anchor="t">
            <a:normAutofit/>
          </a:bodyPr>
          <a:lstStyle>
            <a:lvl1pPr marL="0" indent="0" algn="ctr">
              <a:lnSpc>
                <a:spcPct val="100000"/>
              </a:lnSpc>
              <a:spcBef>
                <a:spcPts val="0"/>
              </a:spcBef>
              <a:buFontTx/>
              <a:buNone/>
              <a:defRPr sz="2000">
                <a:solidFill>
                  <a:schemeClr val="bg1"/>
                </a:solidFill>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1984470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par>
                                <p:cTn id="9" presetID="10" presetClass="entr" presetSubtype="0" fill="hold" grpId="1" nodeType="with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1000"/>
                                        <p:tgtEl>
                                          <p:spTgt spid="3"/>
                                        </p:tgtEl>
                                      </p:cBhvr>
                                    </p:animEffect>
                                  </p:childTnLst>
                                </p:cTn>
                              </p:par>
                              <p:par>
                                <p:cTn id="12" presetID="2" presetClass="entr" presetSubtype="1" decel="100000" fill="hold" grpId="0" nodeType="withEffect">
                                  <p:stCondLst>
                                    <p:cond delay="250"/>
                                  </p:stCondLst>
                                  <p:childTnLst>
                                    <p:set>
                                      <p:cBhvr>
                                        <p:cTn id="13" dur="1" fill="hold">
                                          <p:stCondLst>
                                            <p:cond delay="0"/>
                                          </p:stCondLst>
                                        </p:cTn>
                                        <p:tgtEl>
                                          <p:spTgt spid="4"/>
                                        </p:tgtEl>
                                        <p:attrNameLst>
                                          <p:attrName>style.visibility</p:attrName>
                                        </p:attrNameLst>
                                      </p:cBhvr>
                                      <p:to>
                                        <p:strVal val="visible"/>
                                      </p:to>
                                    </p:set>
                                    <p:anim calcmode="lin" valueType="num">
                                      <p:cBhvr additive="base">
                                        <p:cTn id="14" dur="1000" fill="hold"/>
                                        <p:tgtEl>
                                          <p:spTgt spid="4"/>
                                        </p:tgtEl>
                                        <p:attrNameLst>
                                          <p:attrName>ppt_x</p:attrName>
                                        </p:attrNameLst>
                                      </p:cBhvr>
                                      <p:tavLst>
                                        <p:tav tm="0">
                                          <p:val>
                                            <p:strVal val="#ppt_x"/>
                                          </p:val>
                                        </p:tav>
                                        <p:tav tm="100000">
                                          <p:val>
                                            <p:strVal val="#ppt_x"/>
                                          </p:val>
                                        </p:tav>
                                      </p:tavLst>
                                    </p:anim>
                                    <p:anim calcmode="lin" valueType="num">
                                      <p:cBhvr additive="base">
                                        <p:cTn id="15" dur="1000" fill="hold"/>
                                        <p:tgtEl>
                                          <p:spTgt spid="4"/>
                                        </p:tgtEl>
                                        <p:attrNameLst>
                                          <p:attrName>ppt_y</p:attrName>
                                        </p:attrNameLst>
                                      </p:cBhvr>
                                      <p:tavLst>
                                        <p:tav tm="0">
                                          <p:val>
                                            <p:strVal val="0-#ppt_h/2"/>
                                          </p:val>
                                        </p:tav>
                                        <p:tav tm="100000">
                                          <p:val>
                                            <p:strVal val="#ppt_y"/>
                                          </p:val>
                                        </p:tav>
                                      </p:tavLst>
                                    </p:anim>
                                  </p:childTnLst>
                                </p:cTn>
                              </p:par>
                              <p:par>
                                <p:cTn id="16" presetID="10" presetClass="entr" presetSubtype="0" fill="hold" grpId="1" nodeType="withEffect">
                                  <p:stCondLst>
                                    <p:cond delay="25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1000"/>
                                        <p:tgtEl>
                                          <p:spTgt spid="4"/>
                                        </p:tgtEl>
                                      </p:cBhvr>
                                    </p:animEffect>
                                  </p:childTnLst>
                                </p:cTn>
                              </p:par>
                            </p:childTnLst>
                          </p:cTn>
                        </p:par>
                        <p:par>
                          <p:cTn id="19" fill="hold">
                            <p:stCondLst>
                              <p:cond delay="1250"/>
                            </p:stCondLst>
                            <p:childTnLst>
                              <p:par>
                                <p:cTn id="20" presetID="17" presetClass="entr" presetSubtype="10" fill="hold" grpId="0" nodeType="afterEffect">
                                  <p:stCondLst>
                                    <p:cond delay="0"/>
                                  </p:stCondLst>
                                  <p:iterate type="lt">
                                    <p:tmPct val="10000"/>
                                  </p:iterate>
                                  <p:childTnLst>
                                    <p:set>
                                      <p:cBhvr>
                                        <p:cTn id="21" dur="1" fill="hold">
                                          <p:stCondLst>
                                            <p:cond delay="0"/>
                                          </p:stCondLst>
                                        </p:cTn>
                                        <p:tgtEl>
                                          <p:spTgt spid="6"/>
                                        </p:tgtEl>
                                        <p:attrNameLst>
                                          <p:attrName>style.visibility</p:attrName>
                                        </p:attrNameLst>
                                      </p:cBhvr>
                                      <p:to>
                                        <p:strVal val="visible"/>
                                      </p:to>
                                    </p:set>
                                    <p:anim calcmode="lin" valueType="num">
                                      <p:cBhvr>
                                        <p:cTn id="22" dur="500" fill="hold"/>
                                        <p:tgtEl>
                                          <p:spTgt spid="6"/>
                                        </p:tgtEl>
                                        <p:attrNameLst>
                                          <p:attrName>ppt_w</p:attrName>
                                        </p:attrNameLst>
                                      </p:cBhvr>
                                      <p:tavLst>
                                        <p:tav tm="0">
                                          <p:val>
                                            <p:fltVal val="0"/>
                                          </p:val>
                                        </p:tav>
                                        <p:tav tm="100000">
                                          <p:val>
                                            <p:strVal val="#ppt_w"/>
                                          </p:val>
                                        </p:tav>
                                      </p:tavLst>
                                    </p:anim>
                                    <p:anim calcmode="lin" valueType="num">
                                      <p:cBhvr>
                                        <p:cTn id="23" dur="500" fill="hold"/>
                                        <p:tgtEl>
                                          <p:spTgt spid="6"/>
                                        </p:tgtEl>
                                        <p:attrNameLst>
                                          <p:attrName>ppt_h</p:attrName>
                                        </p:attrNameLst>
                                      </p:cBhvr>
                                      <p:tavLst>
                                        <p:tav tm="0">
                                          <p:val>
                                            <p:strVal val="#ppt_h"/>
                                          </p:val>
                                        </p:tav>
                                        <p:tav tm="100000">
                                          <p:val>
                                            <p:strVal val="#ppt_h"/>
                                          </p:val>
                                        </p:tav>
                                      </p:tavLst>
                                    </p:anim>
                                  </p:childTnLst>
                                </p:cTn>
                              </p:par>
                            </p:childTnLst>
                          </p:cTn>
                        </p:par>
                        <p:par>
                          <p:cTn id="24" fill="hold">
                            <p:stCondLst>
                              <p:cond delay="1950"/>
                            </p:stCondLst>
                            <p:childTnLst>
                              <p:par>
                                <p:cTn id="25" presetID="10" presetClass="entr" presetSubtype="0" fill="hold" grpId="0" nodeType="afterEffect">
                                  <p:stCondLst>
                                    <p:cond delay="25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tmplLst>
          <p:tmpl>
            <p:tnLst>
              <p:par>
                <p:cTn presetID="2" presetClass="entr" presetSubtype="1" decel="100000" fill="hold" nodeType="after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1000" fill="hold"/>
                        <p:tgtEl>
                          <p:spTgt spid="3"/>
                        </p:tgtEl>
                        <p:attrNameLst>
                          <p:attrName>ppt_x</p:attrName>
                        </p:attrNameLst>
                      </p:cBhvr>
                      <p:tavLst>
                        <p:tav tm="0">
                          <p:val>
                            <p:strVal val="#ppt_x"/>
                          </p:val>
                        </p:tav>
                        <p:tav tm="100000">
                          <p:val>
                            <p:strVal val="#ppt_x"/>
                          </p:val>
                        </p:tav>
                      </p:tavLst>
                    </p:anim>
                    <p:anim calcmode="lin" valueType="num">
                      <p:cBhvr additive="base">
                        <p:cTn dur="1000" fill="hold"/>
                        <p:tgtEl>
                          <p:spTgt spid="3"/>
                        </p:tgtEl>
                        <p:attrNameLst>
                          <p:attrName>ppt_y</p:attrName>
                        </p:attrNameLst>
                      </p:cBhvr>
                      <p:tavLst>
                        <p:tav tm="0">
                          <p:val>
                            <p:strVal val="0-#ppt_h/2"/>
                          </p:val>
                        </p:tav>
                        <p:tav tm="100000">
                          <p:val>
                            <p:strVal val="#ppt_y"/>
                          </p:val>
                        </p:tav>
                      </p:tavLst>
                    </p:anim>
                  </p:childTnLst>
                </p:cTn>
              </p:par>
            </p:tnLst>
          </p:tmpl>
        </p:tmplLst>
      </p:bldP>
      <p:bldP spid="3" grpId="1" animBg="1">
        <p:tmplLst>
          <p:tmpl>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1000"/>
                        <p:tgtEl>
                          <p:spTgt spid="3"/>
                        </p:tgtEl>
                      </p:cBhvr>
                    </p:animEffect>
                  </p:childTnLst>
                </p:cTn>
              </p:par>
            </p:tnLst>
          </p:tmpl>
        </p:tmplLst>
      </p:bldP>
      <p:bldP spid="4" grpId="0" animBg="1">
        <p:tmplLst>
          <p:tmpl>
            <p:tnLst>
              <p:par>
                <p:cTn presetID="2" presetClass="entr" presetSubtype="1" decel="100000" fill="hold" nodeType="withEffect">
                  <p:stCondLst>
                    <p:cond delay="250"/>
                  </p:stCondLst>
                  <p:childTnLst>
                    <p:set>
                      <p:cBhvr>
                        <p:cTn dur="1" fill="hold">
                          <p:stCondLst>
                            <p:cond delay="0"/>
                          </p:stCondLst>
                        </p:cTn>
                        <p:tgtEl>
                          <p:spTgt spid="4"/>
                        </p:tgtEl>
                        <p:attrNameLst>
                          <p:attrName>style.visibility</p:attrName>
                        </p:attrNameLst>
                      </p:cBhvr>
                      <p:to>
                        <p:strVal val="visible"/>
                      </p:to>
                    </p:set>
                    <p:anim calcmode="lin" valueType="num">
                      <p:cBhvr additive="base">
                        <p:cTn dur="1000" fill="hold"/>
                        <p:tgtEl>
                          <p:spTgt spid="4"/>
                        </p:tgtEl>
                        <p:attrNameLst>
                          <p:attrName>ppt_x</p:attrName>
                        </p:attrNameLst>
                      </p:cBhvr>
                      <p:tavLst>
                        <p:tav tm="0">
                          <p:val>
                            <p:strVal val="#ppt_x"/>
                          </p:val>
                        </p:tav>
                        <p:tav tm="100000">
                          <p:val>
                            <p:strVal val="#ppt_x"/>
                          </p:val>
                        </p:tav>
                      </p:tavLst>
                    </p:anim>
                    <p:anim calcmode="lin" valueType="num">
                      <p:cBhvr additive="base">
                        <p:cTn dur="1000" fill="hold"/>
                        <p:tgtEl>
                          <p:spTgt spid="4"/>
                        </p:tgtEl>
                        <p:attrNameLst>
                          <p:attrName>ppt_y</p:attrName>
                        </p:attrNameLst>
                      </p:cBhvr>
                      <p:tavLst>
                        <p:tav tm="0">
                          <p:val>
                            <p:strVal val="0-#ppt_h/2"/>
                          </p:val>
                        </p:tav>
                        <p:tav tm="100000">
                          <p:val>
                            <p:strVal val="#ppt_y"/>
                          </p:val>
                        </p:tav>
                      </p:tavLst>
                    </p:anim>
                  </p:childTnLst>
                </p:cTn>
              </p:par>
            </p:tnLst>
          </p:tmpl>
        </p:tmplLst>
      </p:bldP>
      <p:bldP spid="4" grpId="1" animBg="1">
        <p:tmplLst>
          <p:tmpl>
            <p:tnLst>
              <p:par>
                <p:cTn presetID="10" presetClass="entr" presetSubtype="0" fill="hold" nodeType="withEffect">
                  <p:stCondLst>
                    <p:cond delay="250"/>
                  </p:stCondLst>
                  <p:childTnLst>
                    <p:set>
                      <p:cBhvr>
                        <p:cTn dur="1" fill="hold">
                          <p:stCondLst>
                            <p:cond delay="0"/>
                          </p:stCondLst>
                        </p:cTn>
                        <p:tgtEl>
                          <p:spTgt spid="4"/>
                        </p:tgtEl>
                        <p:attrNameLst>
                          <p:attrName>style.visibility</p:attrName>
                        </p:attrNameLst>
                      </p:cBhvr>
                      <p:to>
                        <p:strVal val="visible"/>
                      </p:to>
                    </p:set>
                    <p:animEffect transition="in" filter="fade">
                      <p:cBhvr>
                        <p:cTn dur="1000"/>
                        <p:tgtEl>
                          <p:spTgt spid="4"/>
                        </p:tgtEl>
                      </p:cBhvr>
                    </p:animEffect>
                  </p:childTnLst>
                </p:cTn>
              </p:par>
            </p:tnLst>
          </p:tmpl>
        </p:tmplLst>
      </p:bldP>
      <p:bldP spid="6" grpId="0"/>
      <p:bldP spid="7" grpId="0">
        <p:tmplLst>
          <p:tmpl>
            <p:tnLst>
              <p:par>
                <p:cTn presetID="10" presetClass="entr" presetSubtype="0" fill="hold" nodeType="afterEffect">
                  <p:stCondLst>
                    <p:cond delay="25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Lst>
  </p:timing>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6" Type="http://schemas.openxmlformats.org/officeDocument/2006/relationships/slideLayout" Target="../slideLayouts/slideLayout16.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theme" Target="../theme/theme1.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7.xml"/><Relationship Id="rId3" Type="http://schemas.openxmlformats.org/officeDocument/2006/relationships/slideLayout" Target="../slideLayouts/slideLayout102.xml"/><Relationship Id="rId7" Type="http://schemas.openxmlformats.org/officeDocument/2006/relationships/slideLayout" Target="../slideLayouts/slideLayout106.xml"/><Relationship Id="rId2" Type="http://schemas.openxmlformats.org/officeDocument/2006/relationships/slideLayout" Target="../slideLayouts/slideLayout101.xml"/><Relationship Id="rId1" Type="http://schemas.openxmlformats.org/officeDocument/2006/relationships/slideLayout" Target="../slideLayouts/slideLayout100.xml"/><Relationship Id="rId6" Type="http://schemas.openxmlformats.org/officeDocument/2006/relationships/slideLayout" Target="../slideLayouts/slideLayout105.xml"/><Relationship Id="rId5" Type="http://schemas.openxmlformats.org/officeDocument/2006/relationships/slideLayout" Target="../slideLayouts/slideLayout104.xml"/><Relationship Id="rId4" Type="http://schemas.openxmlformats.org/officeDocument/2006/relationships/slideLayout" Target="../slideLayouts/slideLayout103.xml"/><Relationship Id="rId9"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403350" y="547604"/>
            <a:ext cx="15481300" cy="1357396"/>
          </a:xfrm>
          <a:prstGeom prst="rect">
            <a:avLst/>
          </a:prstGeom>
        </p:spPr>
        <p:txBody>
          <a:bodyPr vert="horz" lIns="91440" tIns="45720" rIns="91440" bIns="45720" rtlCol="0" anchor="ctr">
            <a:normAutofit/>
          </a:bodyPr>
          <a:lstStyle/>
          <a:p>
            <a:r>
              <a:rPr lang="en-US" altLang="ja-JP" dirty="0"/>
              <a:t>Master Title</a:t>
            </a:r>
            <a:endParaRPr lang="en-US" dirty="0"/>
          </a:p>
        </p:txBody>
      </p:sp>
      <p:sp>
        <p:nvSpPr>
          <p:cNvPr id="3" name="Text Placeholder 2"/>
          <p:cNvSpPr>
            <a:spLocks noGrp="1"/>
          </p:cNvSpPr>
          <p:nvPr>
            <p:ph type="body" idx="1"/>
          </p:nvPr>
        </p:nvSpPr>
        <p:spPr>
          <a:xfrm>
            <a:off x="1403350" y="2120901"/>
            <a:ext cx="15481300" cy="6730999"/>
          </a:xfrm>
          <a:prstGeom prst="rect">
            <a:avLst/>
          </a:prstGeom>
        </p:spPr>
        <p:txBody>
          <a:bodyPr vert="horz" lIns="91440" tIns="45720" rIns="91440" bIns="45720" rtlCol="0">
            <a:normAutofit/>
          </a:bodyPr>
          <a:lstStyle/>
          <a:p>
            <a:pPr lvl="0"/>
            <a:r>
              <a:rPr lang="en-US" dirty="0"/>
              <a:t>Master Text</a:t>
            </a:r>
          </a:p>
        </p:txBody>
      </p:sp>
      <p:sp>
        <p:nvSpPr>
          <p:cNvPr id="5" name="Footer Placeholder 4"/>
          <p:cNvSpPr>
            <a:spLocks noGrp="1"/>
          </p:cNvSpPr>
          <p:nvPr>
            <p:ph type="ftr" sz="quarter" idx="3"/>
          </p:nvPr>
        </p:nvSpPr>
        <p:spPr>
          <a:xfrm>
            <a:off x="11169650" y="9616425"/>
            <a:ext cx="6781800" cy="547603"/>
          </a:xfrm>
          <a:prstGeom prst="rect">
            <a:avLst/>
          </a:prstGeom>
        </p:spPr>
        <p:txBody>
          <a:bodyPr vert="horz" lIns="91440" tIns="45720" rIns="91440" bIns="45720" rtlCol="0" anchor="ctr"/>
          <a:lstStyle>
            <a:lvl1pPr algn="r">
              <a:defRPr sz="1400">
                <a:solidFill>
                  <a:schemeClr val="tx1">
                    <a:tint val="75000"/>
                  </a:schemeClr>
                </a:solidFill>
              </a:defRPr>
            </a:lvl1pPr>
          </a:lstStyle>
          <a:p>
            <a:r>
              <a:rPr kumimoji="1" lang="en-US" altLang="ja-JP"/>
              <a:t>The Power of PowerPoint - thepopp.com</a:t>
            </a:r>
            <a:endParaRPr kumimoji="1" lang="ja-JP" altLang="en-US" dirty="0"/>
          </a:p>
        </p:txBody>
      </p:sp>
      <p:sp>
        <p:nvSpPr>
          <p:cNvPr id="6" name="Slide Number Placeholder 5"/>
          <p:cNvSpPr>
            <a:spLocks noGrp="1"/>
          </p:cNvSpPr>
          <p:nvPr>
            <p:ph type="sldNum" sz="quarter" idx="4"/>
          </p:nvPr>
        </p:nvSpPr>
        <p:spPr>
          <a:xfrm>
            <a:off x="15265400" y="8877368"/>
            <a:ext cx="2711450" cy="1012858"/>
          </a:xfrm>
          <a:prstGeom prst="rect">
            <a:avLst/>
          </a:prstGeom>
        </p:spPr>
        <p:txBody>
          <a:bodyPr vert="horz" lIns="91440" tIns="45720" rIns="91440" bIns="45720" rtlCol="0" anchor="b"/>
          <a:lstStyle>
            <a:lvl1pPr algn="r">
              <a:defRPr sz="6000">
                <a:solidFill>
                  <a:schemeClr val="tx2">
                    <a:lumMod val="20000"/>
                    <a:lumOff val="80000"/>
                  </a:schemeClr>
                </a:solidFill>
                <a:latin typeface="+mj-lt"/>
              </a:defRPr>
            </a:lvl1pPr>
          </a:lstStyle>
          <a:p>
            <a:fld id="{B54AD89C-DF1E-4948-B597-5DD47B34A9CA}" type="slidenum">
              <a:rPr kumimoji="1" lang="ja-JP" altLang="en-US" smtClean="0"/>
              <a:pPr/>
              <a:t>‹#›</a:t>
            </a:fld>
            <a:endParaRPr kumimoji="1" lang="ja-JP" altLang="en-US" dirty="0"/>
          </a:p>
        </p:txBody>
      </p:sp>
    </p:spTree>
    <p:extLst>
      <p:ext uri="{BB962C8B-B14F-4D97-AF65-F5344CB8AC3E}">
        <p14:creationId xmlns:p14="http://schemas.microsoft.com/office/powerpoint/2010/main" val="3697645365"/>
      </p:ext>
    </p:extLst>
  </p:cSld>
  <p:clrMap bg1="lt1" tx1="dk1" bg2="lt2" tx2="dk2" accent1="accent1" accent2="accent2" accent3="accent3" accent4="accent4" accent5="accent5" accent6="accent6" hlink="hlink" folHlink="folHlink"/>
  <p:sldLayoutIdLst>
    <p:sldLayoutId id="2147483663" r:id="rId1"/>
    <p:sldLayoutId id="2147483677" r:id="rId2"/>
    <p:sldLayoutId id="2147483758" r:id="rId3"/>
    <p:sldLayoutId id="2147483759" r:id="rId4"/>
    <p:sldLayoutId id="2147483765" r:id="rId5"/>
    <p:sldLayoutId id="2147483664" r:id="rId6"/>
    <p:sldLayoutId id="2147483665" r:id="rId7"/>
    <p:sldLayoutId id="2147483666" r:id="rId8"/>
    <p:sldLayoutId id="2147483681" r:id="rId9"/>
    <p:sldLayoutId id="2147483730" r:id="rId10"/>
    <p:sldLayoutId id="2147483689" r:id="rId11"/>
    <p:sldLayoutId id="2147483736" r:id="rId12"/>
    <p:sldLayoutId id="2147483686" r:id="rId13"/>
    <p:sldLayoutId id="2147483763" r:id="rId14"/>
    <p:sldLayoutId id="2147483667" r:id="rId15"/>
    <p:sldLayoutId id="2147483670" r:id="rId16"/>
    <p:sldLayoutId id="2147483668" r:id="rId17"/>
    <p:sldLayoutId id="2147483671" r:id="rId18"/>
    <p:sldLayoutId id="2147483672" r:id="rId19"/>
    <p:sldLayoutId id="2147483673" r:id="rId20"/>
    <p:sldLayoutId id="2147483678" r:id="rId21"/>
    <p:sldLayoutId id="2147483679" r:id="rId22"/>
    <p:sldLayoutId id="2147483685" r:id="rId23"/>
    <p:sldLayoutId id="2147483727" r:id="rId24"/>
    <p:sldLayoutId id="2147483682" r:id="rId25"/>
    <p:sldLayoutId id="2147483683" r:id="rId26"/>
    <p:sldLayoutId id="2147483687" r:id="rId27"/>
    <p:sldLayoutId id="2147483724" r:id="rId28"/>
    <p:sldLayoutId id="2147483726" r:id="rId29"/>
    <p:sldLayoutId id="2147483688" r:id="rId30"/>
    <p:sldLayoutId id="2147483699" r:id="rId31"/>
    <p:sldLayoutId id="2147483701" r:id="rId32"/>
    <p:sldLayoutId id="2147483705" r:id="rId33"/>
    <p:sldLayoutId id="2147483711" r:id="rId34"/>
    <p:sldLayoutId id="2147483725" r:id="rId35"/>
    <p:sldLayoutId id="2147483703" r:id="rId36"/>
    <p:sldLayoutId id="2147483710" r:id="rId37"/>
    <p:sldLayoutId id="2147483713" r:id="rId38"/>
    <p:sldLayoutId id="2147483728" r:id="rId39"/>
    <p:sldLayoutId id="2147483707" r:id="rId40"/>
    <p:sldLayoutId id="2147483709" r:id="rId41"/>
    <p:sldLayoutId id="2147483712" r:id="rId42"/>
    <p:sldLayoutId id="2147483708" r:id="rId43"/>
    <p:sldLayoutId id="2147483704" r:id="rId44"/>
    <p:sldLayoutId id="2147483706" r:id="rId45"/>
    <p:sldLayoutId id="2147483691" r:id="rId46"/>
    <p:sldLayoutId id="2147483690" r:id="rId47"/>
    <p:sldLayoutId id="2147483694" r:id="rId48"/>
    <p:sldLayoutId id="2147483693" r:id="rId49"/>
    <p:sldLayoutId id="2147483692" r:id="rId50"/>
    <p:sldLayoutId id="2147483696" r:id="rId51"/>
    <p:sldLayoutId id="2147483698" r:id="rId52"/>
    <p:sldLayoutId id="2147483697" r:id="rId53"/>
    <p:sldLayoutId id="2147483700" r:id="rId54"/>
    <p:sldLayoutId id="2147483714" r:id="rId55"/>
    <p:sldLayoutId id="2147483715" r:id="rId56"/>
    <p:sldLayoutId id="2147483716" r:id="rId57"/>
    <p:sldLayoutId id="2147483717" r:id="rId58"/>
    <p:sldLayoutId id="2147483718" r:id="rId59"/>
    <p:sldLayoutId id="2147483719" r:id="rId60"/>
    <p:sldLayoutId id="2147483750" r:id="rId61"/>
    <p:sldLayoutId id="2147483720" r:id="rId62"/>
    <p:sldLayoutId id="2147483723" r:id="rId63"/>
    <p:sldLayoutId id="2147483721" r:id="rId64"/>
    <p:sldLayoutId id="2147483722" r:id="rId65"/>
    <p:sldLayoutId id="2147483731" r:id="rId66"/>
    <p:sldLayoutId id="2147483729" r:id="rId67"/>
    <p:sldLayoutId id="2147483734" r:id="rId68"/>
    <p:sldLayoutId id="2147483732" r:id="rId69"/>
    <p:sldLayoutId id="2147483733" r:id="rId70"/>
    <p:sldLayoutId id="2147483770" r:id="rId71"/>
    <p:sldLayoutId id="2147483769" r:id="rId72"/>
    <p:sldLayoutId id="2147483735" r:id="rId73"/>
    <p:sldLayoutId id="2147483737" r:id="rId74"/>
    <p:sldLayoutId id="2147483745" r:id="rId75"/>
    <p:sldLayoutId id="2147483751" r:id="rId76"/>
    <p:sldLayoutId id="2147483738" r:id="rId77"/>
    <p:sldLayoutId id="2147483739" r:id="rId78"/>
    <p:sldLayoutId id="2147483740" r:id="rId79"/>
    <p:sldLayoutId id="2147483741" r:id="rId80"/>
    <p:sldLayoutId id="2147483742" r:id="rId81"/>
    <p:sldLayoutId id="2147483743" r:id="rId82"/>
    <p:sldLayoutId id="2147483744" r:id="rId83"/>
    <p:sldLayoutId id="2147483746" r:id="rId84"/>
    <p:sldLayoutId id="2147483766" r:id="rId85"/>
    <p:sldLayoutId id="2147483767" r:id="rId86"/>
    <p:sldLayoutId id="2147483747" r:id="rId87"/>
    <p:sldLayoutId id="2147483748" r:id="rId88"/>
    <p:sldLayoutId id="2147483749" r:id="rId89"/>
    <p:sldLayoutId id="2147483754" r:id="rId90"/>
    <p:sldLayoutId id="2147483752" r:id="rId91"/>
    <p:sldLayoutId id="2147483753" r:id="rId92"/>
    <p:sldLayoutId id="2147483755" r:id="rId93"/>
    <p:sldLayoutId id="2147483756" r:id="rId94"/>
    <p:sldLayoutId id="2147483757" r:id="rId95"/>
    <p:sldLayoutId id="2147483760" r:id="rId96"/>
    <p:sldLayoutId id="2147483764" r:id="rId97"/>
    <p:sldLayoutId id="2147483669" r:id="rId98"/>
    <p:sldLayoutId id="2147483772" r:id="rId99"/>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hf hdr="0" dt="0"/>
  <p:txStyles>
    <p:titleStyle>
      <a:lvl1pPr algn="l" defTabSz="1371417" rtl="0" eaLnBrk="1" latinLnBrk="0" hangingPunct="1">
        <a:lnSpc>
          <a:spcPct val="90000"/>
        </a:lnSpc>
        <a:spcBef>
          <a:spcPct val="0"/>
        </a:spcBef>
        <a:buNone/>
        <a:defRPr kumimoji="1" sz="5400" kern="1200" baseline="0">
          <a:solidFill>
            <a:schemeClr val="tx1"/>
          </a:solidFill>
          <a:latin typeface="+mj-lt"/>
          <a:ea typeface="+mj-ea"/>
          <a:cs typeface="+mj-cs"/>
        </a:defRPr>
      </a:lvl1pPr>
    </p:titleStyle>
    <p:bodyStyle>
      <a:lvl1pPr marL="0" indent="0" algn="l" defTabSz="1371417" rtl="0" eaLnBrk="1" latinLnBrk="0" hangingPunct="1">
        <a:lnSpc>
          <a:spcPct val="160000"/>
        </a:lnSpc>
        <a:spcBef>
          <a:spcPts val="0"/>
        </a:spcBef>
        <a:buFont typeface="Arial" panose="020B0604020202020204" pitchFamily="34" charset="0"/>
        <a:buNone/>
        <a:defRPr kumimoji="1" sz="1600" kern="1200" baseline="0">
          <a:solidFill>
            <a:schemeClr val="tx2"/>
          </a:solidFill>
          <a:latin typeface="+mn-lt"/>
          <a:ea typeface="+mn-ea"/>
          <a:cs typeface="+mn-cs"/>
        </a:defRPr>
      </a:lvl1pPr>
      <a:lvl2pPr marL="1028563" indent="-342854" algn="l" defTabSz="1371417" rtl="0" eaLnBrk="1" latinLnBrk="0" hangingPunct="1">
        <a:lnSpc>
          <a:spcPct val="90000"/>
        </a:lnSpc>
        <a:spcBef>
          <a:spcPts val="750"/>
        </a:spcBef>
        <a:buFont typeface="Arial" panose="020B0604020202020204" pitchFamily="34" charset="0"/>
        <a:buChar char="•"/>
        <a:defRPr kumimoji="1" sz="3600" kern="1200">
          <a:solidFill>
            <a:schemeClr val="tx1"/>
          </a:solidFill>
          <a:latin typeface="+mn-lt"/>
          <a:ea typeface="+mn-ea"/>
          <a:cs typeface="+mn-cs"/>
        </a:defRPr>
      </a:lvl2pPr>
      <a:lvl3pPr marL="1714271" indent="-342854" algn="l" defTabSz="1371417" rtl="0" eaLnBrk="1" latinLnBrk="0" hangingPunct="1">
        <a:lnSpc>
          <a:spcPct val="90000"/>
        </a:lnSpc>
        <a:spcBef>
          <a:spcPts val="750"/>
        </a:spcBef>
        <a:buFont typeface="Arial" panose="020B0604020202020204" pitchFamily="34" charset="0"/>
        <a:buChar char="•"/>
        <a:defRPr kumimoji="1" sz="3000" kern="1200">
          <a:solidFill>
            <a:schemeClr val="tx1"/>
          </a:solidFill>
          <a:latin typeface="+mn-lt"/>
          <a:ea typeface="+mn-ea"/>
          <a:cs typeface="+mn-cs"/>
        </a:defRPr>
      </a:lvl3pPr>
      <a:lvl4pPr marL="2399980" indent="-342854" algn="l" defTabSz="1371417" rtl="0" eaLnBrk="1" latinLnBrk="0" hangingPunct="1">
        <a:lnSpc>
          <a:spcPct val="90000"/>
        </a:lnSpc>
        <a:spcBef>
          <a:spcPts val="750"/>
        </a:spcBef>
        <a:buFont typeface="Arial" panose="020B0604020202020204" pitchFamily="34" charset="0"/>
        <a:buChar char="•"/>
        <a:defRPr kumimoji="1" sz="2700" kern="1200">
          <a:solidFill>
            <a:schemeClr val="tx1"/>
          </a:solidFill>
          <a:latin typeface="+mn-lt"/>
          <a:ea typeface="+mn-ea"/>
          <a:cs typeface="+mn-cs"/>
        </a:defRPr>
      </a:lvl4pPr>
      <a:lvl5pPr marL="3085689" indent="-342854" algn="l" defTabSz="1371417" rtl="0" eaLnBrk="1" latinLnBrk="0" hangingPunct="1">
        <a:lnSpc>
          <a:spcPct val="90000"/>
        </a:lnSpc>
        <a:spcBef>
          <a:spcPts val="750"/>
        </a:spcBef>
        <a:buFont typeface="Arial" panose="020B0604020202020204" pitchFamily="34" charset="0"/>
        <a:buChar char="•"/>
        <a:defRPr kumimoji="1" sz="2700" kern="1200">
          <a:solidFill>
            <a:schemeClr val="tx1"/>
          </a:solidFill>
          <a:latin typeface="+mn-lt"/>
          <a:ea typeface="+mn-ea"/>
          <a:cs typeface="+mn-cs"/>
        </a:defRPr>
      </a:lvl5pPr>
      <a:lvl6pPr marL="3771397" indent="-342854" algn="l" defTabSz="1371417" rtl="0" eaLnBrk="1" latinLnBrk="0" hangingPunct="1">
        <a:lnSpc>
          <a:spcPct val="90000"/>
        </a:lnSpc>
        <a:spcBef>
          <a:spcPts val="750"/>
        </a:spcBef>
        <a:buFont typeface="Arial" panose="020B0604020202020204" pitchFamily="34" charset="0"/>
        <a:buChar char="•"/>
        <a:defRPr kumimoji="1" sz="2700" kern="1200">
          <a:solidFill>
            <a:schemeClr val="tx1"/>
          </a:solidFill>
          <a:latin typeface="+mn-lt"/>
          <a:ea typeface="+mn-ea"/>
          <a:cs typeface="+mn-cs"/>
        </a:defRPr>
      </a:lvl6pPr>
      <a:lvl7pPr marL="4457106" indent="-342854" algn="l" defTabSz="1371417" rtl="0" eaLnBrk="1" latinLnBrk="0" hangingPunct="1">
        <a:lnSpc>
          <a:spcPct val="90000"/>
        </a:lnSpc>
        <a:spcBef>
          <a:spcPts val="750"/>
        </a:spcBef>
        <a:buFont typeface="Arial" panose="020B0604020202020204" pitchFamily="34" charset="0"/>
        <a:buChar char="•"/>
        <a:defRPr kumimoji="1" sz="2700" kern="1200">
          <a:solidFill>
            <a:schemeClr val="tx1"/>
          </a:solidFill>
          <a:latin typeface="+mn-lt"/>
          <a:ea typeface="+mn-ea"/>
          <a:cs typeface="+mn-cs"/>
        </a:defRPr>
      </a:lvl7pPr>
      <a:lvl8pPr marL="5142814" indent="-342854" algn="l" defTabSz="1371417" rtl="0" eaLnBrk="1" latinLnBrk="0" hangingPunct="1">
        <a:lnSpc>
          <a:spcPct val="90000"/>
        </a:lnSpc>
        <a:spcBef>
          <a:spcPts val="750"/>
        </a:spcBef>
        <a:buFont typeface="Arial" panose="020B0604020202020204" pitchFamily="34" charset="0"/>
        <a:buChar char="•"/>
        <a:defRPr kumimoji="1" sz="2700" kern="1200">
          <a:solidFill>
            <a:schemeClr val="tx1"/>
          </a:solidFill>
          <a:latin typeface="+mn-lt"/>
          <a:ea typeface="+mn-ea"/>
          <a:cs typeface="+mn-cs"/>
        </a:defRPr>
      </a:lvl8pPr>
      <a:lvl9pPr marL="5828523" indent="-342854" algn="l" defTabSz="1371417" rtl="0" eaLnBrk="1" latinLnBrk="0" hangingPunct="1">
        <a:lnSpc>
          <a:spcPct val="90000"/>
        </a:lnSpc>
        <a:spcBef>
          <a:spcPts val="750"/>
        </a:spcBef>
        <a:buFont typeface="Arial" panose="020B0604020202020204" pitchFamily="34" charset="0"/>
        <a:buChar char="•"/>
        <a:defRPr kumimoji="1" sz="2700" kern="1200">
          <a:solidFill>
            <a:schemeClr val="tx1"/>
          </a:solidFill>
          <a:latin typeface="+mn-lt"/>
          <a:ea typeface="+mn-ea"/>
          <a:cs typeface="+mn-cs"/>
        </a:defRPr>
      </a:lvl9pPr>
    </p:bodyStyle>
    <p:otherStyle>
      <a:defPPr>
        <a:defRPr lang="en-US"/>
      </a:defPPr>
      <a:lvl1pPr marL="0" algn="l" defTabSz="1371417" rtl="0" eaLnBrk="1" latinLnBrk="0" hangingPunct="1">
        <a:defRPr kumimoji="1" sz="2700" kern="1200">
          <a:solidFill>
            <a:schemeClr val="tx1"/>
          </a:solidFill>
          <a:latin typeface="+mn-lt"/>
          <a:ea typeface="+mn-ea"/>
          <a:cs typeface="+mn-cs"/>
        </a:defRPr>
      </a:lvl1pPr>
      <a:lvl2pPr marL="685709" algn="l" defTabSz="1371417" rtl="0" eaLnBrk="1" latinLnBrk="0" hangingPunct="1">
        <a:defRPr kumimoji="1" sz="2700" kern="1200">
          <a:solidFill>
            <a:schemeClr val="tx1"/>
          </a:solidFill>
          <a:latin typeface="+mn-lt"/>
          <a:ea typeface="+mn-ea"/>
          <a:cs typeface="+mn-cs"/>
        </a:defRPr>
      </a:lvl2pPr>
      <a:lvl3pPr marL="1371417" algn="l" defTabSz="1371417" rtl="0" eaLnBrk="1" latinLnBrk="0" hangingPunct="1">
        <a:defRPr kumimoji="1" sz="2700" kern="1200">
          <a:solidFill>
            <a:schemeClr val="tx1"/>
          </a:solidFill>
          <a:latin typeface="+mn-lt"/>
          <a:ea typeface="+mn-ea"/>
          <a:cs typeface="+mn-cs"/>
        </a:defRPr>
      </a:lvl3pPr>
      <a:lvl4pPr marL="2057126" algn="l" defTabSz="1371417" rtl="0" eaLnBrk="1" latinLnBrk="0" hangingPunct="1">
        <a:defRPr kumimoji="1" sz="2700" kern="1200">
          <a:solidFill>
            <a:schemeClr val="tx1"/>
          </a:solidFill>
          <a:latin typeface="+mn-lt"/>
          <a:ea typeface="+mn-ea"/>
          <a:cs typeface="+mn-cs"/>
        </a:defRPr>
      </a:lvl4pPr>
      <a:lvl5pPr marL="2742834" algn="l" defTabSz="1371417" rtl="0" eaLnBrk="1" latinLnBrk="0" hangingPunct="1">
        <a:defRPr kumimoji="1" sz="2700" kern="1200">
          <a:solidFill>
            <a:schemeClr val="tx1"/>
          </a:solidFill>
          <a:latin typeface="+mn-lt"/>
          <a:ea typeface="+mn-ea"/>
          <a:cs typeface="+mn-cs"/>
        </a:defRPr>
      </a:lvl5pPr>
      <a:lvl6pPr marL="3428543" algn="l" defTabSz="1371417" rtl="0" eaLnBrk="1" latinLnBrk="0" hangingPunct="1">
        <a:defRPr kumimoji="1" sz="2700" kern="1200">
          <a:solidFill>
            <a:schemeClr val="tx1"/>
          </a:solidFill>
          <a:latin typeface="+mn-lt"/>
          <a:ea typeface="+mn-ea"/>
          <a:cs typeface="+mn-cs"/>
        </a:defRPr>
      </a:lvl6pPr>
      <a:lvl7pPr marL="4114251" algn="l" defTabSz="1371417" rtl="0" eaLnBrk="1" latinLnBrk="0" hangingPunct="1">
        <a:defRPr kumimoji="1" sz="2700" kern="1200">
          <a:solidFill>
            <a:schemeClr val="tx1"/>
          </a:solidFill>
          <a:latin typeface="+mn-lt"/>
          <a:ea typeface="+mn-ea"/>
          <a:cs typeface="+mn-cs"/>
        </a:defRPr>
      </a:lvl7pPr>
      <a:lvl8pPr marL="4799960" algn="l" defTabSz="1371417" rtl="0" eaLnBrk="1" latinLnBrk="0" hangingPunct="1">
        <a:defRPr kumimoji="1" sz="2700" kern="1200">
          <a:solidFill>
            <a:schemeClr val="tx1"/>
          </a:solidFill>
          <a:latin typeface="+mn-lt"/>
          <a:ea typeface="+mn-ea"/>
          <a:cs typeface="+mn-cs"/>
        </a:defRPr>
      </a:lvl8pPr>
      <a:lvl9pPr marL="5485668" algn="l" defTabSz="1371417" rtl="0" eaLnBrk="1" latinLnBrk="0" hangingPunct="1">
        <a:defRPr kumimoji="1" sz="27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9" userDrawn="1">
          <p15:clr>
            <a:srgbClr val="F26B43"/>
          </p15:clr>
        </p15:guide>
        <p15:guide id="2" pos="5760" userDrawn="1">
          <p15:clr>
            <a:srgbClr val="F26B43"/>
          </p15:clr>
        </p15:guide>
        <p15:guide id="3" orient="horz" pos="881" userDrawn="1">
          <p15:clr>
            <a:srgbClr val="F26B43"/>
          </p15:clr>
        </p15:guide>
        <p15:guide id="4" orient="horz" pos="5598" userDrawn="1">
          <p15:clr>
            <a:srgbClr val="F26B43"/>
          </p15:clr>
        </p15:guide>
        <p15:guide id="5" pos="1224" userDrawn="1">
          <p15:clr>
            <a:srgbClr val="F26B43"/>
          </p15:clr>
        </p15:guide>
        <p15:guide id="6" pos="10296" userDrawn="1">
          <p15:clr>
            <a:srgbClr val="F26B43"/>
          </p15:clr>
        </p15:guide>
        <p15:guide id="7" pos="9616" userDrawn="1">
          <p15:clr>
            <a:srgbClr val="F26B43"/>
          </p15:clr>
        </p15:guide>
        <p15:guide id="8" pos="1904" userDrawn="1">
          <p15:clr>
            <a:srgbClr val="F26B43"/>
          </p15:clr>
        </p15:guide>
        <p15:guide id="9" pos="884" userDrawn="1">
          <p15:clr>
            <a:srgbClr val="F26B43"/>
          </p15:clr>
        </p15:guide>
        <p15:guide id="10" pos="10636" userDrawn="1">
          <p15:clr>
            <a:srgbClr val="F26B43"/>
          </p15:clr>
        </p15:guide>
        <p15:guide id="11" orient="horz" pos="2060" userDrawn="1">
          <p15:clr>
            <a:srgbClr val="F26B43"/>
          </p15:clr>
        </p15:guide>
        <p15:guide id="12" orient="horz" pos="4419" userDrawn="1">
          <p15:clr>
            <a:srgbClr val="F26B43"/>
          </p15:clr>
        </p15:guide>
        <p15:guide id="13" pos="7030" userDrawn="1">
          <p15:clr>
            <a:srgbClr val="F26B43"/>
          </p15:clr>
        </p15:guide>
        <p15:guide id="14" pos="4490" userDrawn="1">
          <p15:clr>
            <a:srgbClr val="F26B43"/>
          </p15:clr>
        </p15:guide>
        <p15:guide id="15" pos="4104"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403350" y="547604"/>
            <a:ext cx="15481300" cy="1357396"/>
          </a:xfrm>
          <a:prstGeom prst="rect">
            <a:avLst/>
          </a:prstGeom>
        </p:spPr>
        <p:txBody>
          <a:bodyPr vert="horz" lIns="91440" tIns="45720" rIns="91440" bIns="45720" rtlCol="0" anchor="ctr">
            <a:normAutofit/>
          </a:bodyPr>
          <a:lstStyle/>
          <a:p>
            <a:r>
              <a:rPr lang="en-US" altLang="ja-JP" dirty="0"/>
              <a:t>MASTER TITLE</a:t>
            </a:r>
            <a:endParaRPr lang="en-US" dirty="0"/>
          </a:p>
        </p:txBody>
      </p:sp>
      <p:sp>
        <p:nvSpPr>
          <p:cNvPr id="3" name="Text Placeholder 2"/>
          <p:cNvSpPr>
            <a:spLocks noGrp="1"/>
          </p:cNvSpPr>
          <p:nvPr>
            <p:ph type="body" idx="1"/>
          </p:nvPr>
        </p:nvSpPr>
        <p:spPr>
          <a:xfrm>
            <a:off x="1403350" y="2120901"/>
            <a:ext cx="15481300" cy="6730999"/>
          </a:xfrm>
          <a:prstGeom prst="rect">
            <a:avLst/>
          </a:prstGeom>
        </p:spPr>
        <p:txBody>
          <a:bodyPr vert="horz" lIns="91440" tIns="45720" rIns="91440" bIns="45720" rtlCol="0">
            <a:normAutofit/>
          </a:bodyPr>
          <a:lstStyle/>
          <a:p>
            <a:pPr lvl="0"/>
            <a:r>
              <a:rPr lang="en-US" dirty="0"/>
              <a:t>Master Text</a:t>
            </a:r>
          </a:p>
        </p:txBody>
      </p:sp>
    </p:spTree>
    <p:extLst>
      <p:ext uri="{BB962C8B-B14F-4D97-AF65-F5344CB8AC3E}">
        <p14:creationId xmlns:p14="http://schemas.microsoft.com/office/powerpoint/2010/main" val="3008180864"/>
      </p:ext>
    </p:extLst>
  </p:cSld>
  <p:clrMap bg1="lt1" tx1="dk1" bg2="lt2" tx2="dk2" accent1="accent1" accent2="accent2" accent3="accent3" accent4="accent4" accent5="accent5" accent6="accent6" hlink="hlink" folHlink="folHlink"/>
  <p:sldLayoutIdLst>
    <p:sldLayoutId id="2147483675" r:id="rId1"/>
    <p:sldLayoutId id="2147483768" r:id="rId2"/>
    <p:sldLayoutId id="2147483676" r:id="rId3"/>
    <p:sldLayoutId id="2147483680" r:id="rId4"/>
    <p:sldLayoutId id="2147483684" r:id="rId5"/>
    <p:sldLayoutId id="2147483695" r:id="rId6"/>
    <p:sldLayoutId id="2147483761" r:id="rId7"/>
    <p:sldLayoutId id="2147483762" r:id="rId8"/>
  </p:sldLayoutIdLst>
  <p:hf hdr="0" dt="0"/>
  <p:txStyles>
    <p:titleStyle>
      <a:lvl1pPr algn="l" defTabSz="1371417" rtl="0" eaLnBrk="1" latinLnBrk="0" hangingPunct="1">
        <a:lnSpc>
          <a:spcPct val="90000"/>
        </a:lnSpc>
        <a:spcBef>
          <a:spcPct val="0"/>
        </a:spcBef>
        <a:buNone/>
        <a:defRPr kumimoji="1" sz="6000" kern="1200" baseline="0">
          <a:solidFill>
            <a:schemeClr val="tx1"/>
          </a:solidFill>
          <a:latin typeface="+mj-lt"/>
          <a:ea typeface="+mj-ea"/>
          <a:cs typeface="+mj-cs"/>
        </a:defRPr>
      </a:lvl1pPr>
    </p:titleStyle>
    <p:bodyStyle>
      <a:lvl1pPr marL="0" indent="0" algn="l" defTabSz="1371417" rtl="0" eaLnBrk="1" latinLnBrk="0" hangingPunct="1">
        <a:lnSpc>
          <a:spcPct val="160000"/>
        </a:lnSpc>
        <a:spcBef>
          <a:spcPts val="0"/>
        </a:spcBef>
        <a:buFont typeface="Arial" panose="020B0604020202020204" pitchFamily="34" charset="0"/>
        <a:buNone/>
        <a:defRPr kumimoji="1" sz="1600" kern="1200" baseline="0">
          <a:solidFill>
            <a:schemeClr val="tx2"/>
          </a:solidFill>
          <a:latin typeface="+mn-lt"/>
          <a:ea typeface="+mn-ea"/>
          <a:cs typeface="+mn-cs"/>
        </a:defRPr>
      </a:lvl1pPr>
      <a:lvl2pPr marL="1028563" indent="-342854" algn="l" defTabSz="1371417" rtl="0" eaLnBrk="1" latinLnBrk="0" hangingPunct="1">
        <a:lnSpc>
          <a:spcPct val="90000"/>
        </a:lnSpc>
        <a:spcBef>
          <a:spcPts val="750"/>
        </a:spcBef>
        <a:buFont typeface="Arial" panose="020B0604020202020204" pitchFamily="34" charset="0"/>
        <a:buChar char="•"/>
        <a:defRPr kumimoji="1" sz="3600" kern="1200">
          <a:solidFill>
            <a:schemeClr val="tx1"/>
          </a:solidFill>
          <a:latin typeface="+mn-lt"/>
          <a:ea typeface="+mn-ea"/>
          <a:cs typeface="+mn-cs"/>
        </a:defRPr>
      </a:lvl2pPr>
      <a:lvl3pPr marL="1714271" indent="-342854" algn="l" defTabSz="1371417" rtl="0" eaLnBrk="1" latinLnBrk="0" hangingPunct="1">
        <a:lnSpc>
          <a:spcPct val="90000"/>
        </a:lnSpc>
        <a:spcBef>
          <a:spcPts val="750"/>
        </a:spcBef>
        <a:buFont typeface="Arial" panose="020B0604020202020204" pitchFamily="34" charset="0"/>
        <a:buChar char="•"/>
        <a:defRPr kumimoji="1" sz="3000" kern="1200">
          <a:solidFill>
            <a:schemeClr val="tx1"/>
          </a:solidFill>
          <a:latin typeface="+mn-lt"/>
          <a:ea typeface="+mn-ea"/>
          <a:cs typeface="+mn-cs"/>
        </a:defRPr>
      </a:lvl3pPr>
      <a:lvl4pPr marL="2399980" indent="-342854" algn="l" defTabSz="1371417" rtl="0" eaLnBrk="1" latinLnBrk="0" hangingPunct="1">
        <a:lnSpc>
          <a:spcPct val="90000"/>
        </a:lnSpc>
        <a:spcBef>
          <a:spcPts val="750"/>
        </a:spcBef>
        <a:buFont typeface="Arial" panose="020B0604020202020204" pitchFamily="34" charset="0"/>
        <a:buChar char="•"/>
        <a:defRPr kumimoji="1" sz="2700" kern="1200">
          <a:solidFill>
            <a:schemeClr val="tx1"/>
          </a:solidFill>
          <a:latin typeface="+mn-lt"/>
          <a:ea typeface="+mn-ea"/>
          <a:cs typeface="+mn-cs"/>
        </a:defRPr>
      </a:lvl4pPr>
      <a:lvl5pPr marL="3085689" indent="-342854" algn="l" defTabSz="1371417" rtl="0" eaLnBrk="1" latinLnBrk="0" hangingPunct="1">
        <a:lnSpc>
          <a:spcPct val="90000"/>
        </a:lnSpc>
        <a:spcBef>
          <a:spcPts val="750"/>
        </a:spcBef>
        <a:buFont typeface="Arial" panose="020B0604020202020204" pitchFamily="34" charset="0"/>
        <a:buChar char="•"/>
        <a:defRPr kumimoji="1" sz="2700" kern="1200">
          <a:solidFill>
            <a:schemeClr val="tx1"/>
          </a:solidFill>
          <a:latin typeface="+mn-lt"/>
          <a:ea typeface="+mn-ea"/>
          <a:cs typeface="+mn-cs"/>
        </a:defRPr>
      </a:lvl5pPr>
      <a:lvl6pPr marL="3771397" indent="-342854" algn="l" defTabSz="1371417" rtl="0" eaLnBrk="1" latinLnBrk="0" hangingPunct="1">
        <a:lnSpc>
          <a:spcPct val="90000"/>
        </a:lnSpc>
        <a:spcBef>
          <a:spcPts val="750"/>
        </a:spcBef>
        <a:buFont typeface="Arial" panose="020B0604020202020204" pitchFamily="34" charset="0"/>
        <a:buChar char="•"/>
        <a:defRPr kumimoji="1" sz="2700" kern="1200">
          <a:solidFill>
            <a:schemeClr val="tx1"/>
          </a:solidFill>
          <a:latin typeface="+mn-lt"/>
          <a:ea typeface="+mn-ea"/>
          <a:cs typeface="+mn-cs"/>
        </a:defRPr>
      </a:lvl6pPr>
      <a:lvl7pPr marL="4457106" indent="-342854" algn="l" defTabSz="1371417" rtl="0" eaLnBrk="1" latinLnBrk="0" hangingPunct="1">
        <a:lnSpc>
          <a:spcPct val="90000"/>
        </a:lnSpc>
        <a:spcBef>
          <a:spcPts val="750"/>
        </a:spcBef>
        <a:buFont typeface="Arial" panose="020B0604020202020204" pitchFamily="34" charset="0"/>
        <a:buChar char="•"/>
        <a:defRPr kumimoji="1" sz="2700" kern="1200">
          <a:solidFill>
            <a:schemeClr val="tx1"/>
          </a:solidFill>
          <a:latin typeface="+mn-lt"/>
          <a:ea typeface="+mn-ea"/>
          <a:cs typeface="+mn-cs"/>
        </a:defRPr>
      </a:lvl7pPr>
      <a:lvl8pPr marL="5142814" indent="-342854" algn="l" defTabSz="1371417" rtl="0" eaLnBrk="1" latinLnBrk="0" hangingPunct="1">
        <a:lnSpc>
          <a:spcPct val="90000"/>
        </a:lnSpc>
        <a:spcBef>
          <a:spcPts val="750"/>
        </a:spcBef>
        <a:buFont typeface="Arial" panose="020B0604020202020204" pitchFamily="34" charset="0"/>
        <a:buChar char="•"/>
        <a:defRPr kumimoji="1" sz="2700" kern="1200">
          <a:solidFill>
            <a:schemeClr val="tx1"/>
          </a:solidFill>
          <a:latin typeface="+mn-lt"/>
          <a:ea typeface="+mn-ea"/>
          <a:cs typeface="+mn-cs"/>
        </a:defRPr>
      </a:lvl8pPr>
      <a:lvl9pPr marL="5828523" indent="-342854" algn="l" defTabSz="1371417" rtl="0" eaLnBrk="1" latinLnBrk="0" hangingPunct="1">
        <a:lnSpc>
          <a:spcPct val="90000"/>
        </a:lnSpc>
        <a:spcBef>
          <a:spcPts val="750"/>
        </a:spcBef>
        <a:buFont typeface="Arial" panose="020B0604020202020204" pitchFamily="34" charset="0"/>
        <a:buChar char="•"/>
        <a:defRPr kumimoji="1" sz="2700" kern="1200">
          <a:solidFill>
            <a:schemeClr val="tx1"/>
          </a:solidFill>
          <a:latin typeface="+mn-lt"/>
          <a:ea typeface="+mn-ea"/>
          <a:cs typeface="+mn-cs"/>
        </a:defRPr>
      </a:lvl9pPr>
    </p:bodyStyle>
    <p:otherStyle>
      <a:defPPr>
        <a:defRPr lang="en-US"/>
      </a:defPPr>
      <a:lvl1pPr marL="0" algn="l" defTabSz="1371417" rtl="0" eaLnBrk="1" latinLnBrk="0" hangingPunct="1">
        <a:defRPr kumimoji="1" sz="2700" kern="1200">
          <a:solidFill>
            <a:schemeClr val="tx1"/>
          </a:solidFill>
          <a:latin typeface="+mn-lt"/>
          <a:ea typeface="+mn-ea"/>
          <a:cs typeface="+mn-cs"/>
        </a:defRPr>
      </a:lvl1pPr>
      <a:lvl2pPr marL="685709" algn="l" defTabSz="1371417" rtl="0" eaLnBrk="1" latinLnBrk="0" hangingPunct="1">
        <a:defRPr kumimoji="1" sz="2700" kern="1200">
          <a:solidFill>
            <a:schemeClr val="tx1"/>
          </a:solidFill>
          <a:latin typeface="+mn-lt"/>
          <a:ea typeface="+mn-ea"/>
          <a:cs typeface="+mn-cs"/>
        </a:defRPr>
      </a:lvl2pPr>
      <a:lvl3pPr marL="1371417" algn="l" defTabSz="1371417" rtl="0" eaLnBrk="1" latinLnBrk="0" hangingPunct="1">
        <a:defRPr kumimoji="1" sz="2700" kern="1200">
          <a:solidFill>
            <a:schemeClr val="tx1"/>
          </a:solidFill>
          <a:latin typeface="+mn-lt"/>
          <a:ea typeface="+mn-ea"/>
          <a:cs typeface="+mn-cs"/>
        </a:defRPr>
      </a:lvl3pPr>
      <a:lvl4pPr marL="2057126" algn="l" defTabSz="1371417" rtl="0" eaLnBrk="1" latinLnBrk="0" hangingPunct="1">
        <a:defRPr kumimoji="1" sz="2700" kern="1200">
          <a:solidFill>
            <a:schemeClr val="tx1"/>
          </a:solidFill>
          <a:latin typeface="+mn-lt"/>
          <a:ea typeface="+mn-ea"/>
          <a:cs typeface="+mn-cs"/>
        </a:defRPr>
      </a:lvl4pPr>
      <a:lvl5pPr marL="2742834" algn="l" defTabSz="1371417" rtl="0" eaLnBrk="1" latinLnBrk="0" hangingPunct="1">
        <a:defRPr kumimoji="1" sz="2700" kern="1200">
          <a:solidFill>
            <a:schemeClr val="tx1"/>
          </a:solidFill>
          <a:latin typeface="+mn-lt"/>
          <a:ea typeface="+mn-ea"/>
          <a:cs typeface="+mn-cs"/>
        </a:defRPr>
      </a:lvl5pPr>
      <a:lvl6pPr marL="3428543" algn="l" defTabSz="1371417" rtl="0" eaLnBrk="1" latinLnBrk="0" hangingPunct="1">
        <a:defRPr kumimoji="1" sz="2700" kern="1200">
          <a:solidFill>
            <a:schemeClr val="tx1"/>
          </a:solidFill>
          <a:latin typeface="+mn-lt"/>
          <a:ea typeface="+mn-ea"/>
          <a:cs typeface="+mn-cs"/>
        </a:defRPr>
      </a:lvl6pPr>
      <a:lvl7pPr marL="4114251" algn="l" defTabSz="1371417" rtl="0" eaLnBrk="1" latinLnBrk="0" hangingPunct="1">
        <a:defRPr kumimoji="1" sz="2700" kern="1200">
          <a:solidFill>
            <a:schemeClr val="tx1"/>
          </a:solidFill>
          <a:latin typeface="+mn-lt"/>
          <a:ea typeface="+mn-ea"/>
          <a:cs typeface="+mn-cs"/>
        </a:defRPr>
      </a:lvl7pPr>
      <a:lvl8pPr marL="4799960" algn="l" defTabSz="1371417" rtl="0" eaLnBrk="1" latinLnBrk="0" hangingPunct="1">
        <a:defRPr kumimoji="1" sz="2700" kern="1200">
          <a:solidFill>
            <a:schemeClr val="tx1"/>
          </a:solidFill>
          <a:latin typeface="+mn-lt"/>
          <a:ea typeface="+mn-ea"/>
          <a:cs typeface="+mn-cs"/>
        </a:defRPr>
      </a:lvl8pPr>
      <a:lvl9pPr marL="5485668" algn="l" defTabSz="1371417" rtl="0" eaLnBrk="1" latinLnBrk="0" hangingPunct="1">
        <a:defRPr kumimoji="1" sz="27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9">
          <p15:clr>
            <a:srgbClr val="F26B43"/>
          </p15:clr>
        </p15:guide>
        <p15:guide id="2" pos="5760">
          <p15:clr>
            <a:srgbClr val="F26B43"/>
          </p15:clr>
        </p15:guide>
        <p15:guide id="3" orient="horz" pos="903">
          <p15:clr>
            <a:srgbClr val="F26B43"/>
          </p15:clr>
        </p15:guide>
        <p15:guide id="4" orient="horz" pos="5576">
          <p15:clr>
            <a:srgbClr val="F26B43"/>
          </p15:clr>
        </p15:guide>
        <p15:guide id="5" pos="1224">
          <p15:clr>
            <a:srgbClr val="F26B43"/>
          </p15:clr>
        </p15:guide>
        <p15:guide id="6" pos="10296">
          <p15:clr>
            <a:srgbClr val="F26B43"/>
          </p15:clr>
        </p15:guide>
        <p15:guide id="7" pos="9616">
          <p15:clr>
            <a:srgbClr val="F26B43"/>
          </p15:clr>
        </p15:guide>
        <p15:guide id="8" pos="1904">
          <p15:clr>
            <a:srgbClr val="F26B43"/>
          </p15:clr>
        </p15:guide>
        <p15:guide id="9" pos="884">
          <p15:clr>
            <a:srgbClr val="F26B43"/>
          </p15:clr>
        </p15:guide>
        <p15:guide id="10" pos="10636">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99.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hyperlink" Target="https://openweathermap.org/api" TargetMode="Externa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9.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7.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7.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7.xml"/></Relationships>
</file>

<file path=ppt/slides/_rels/slide2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7.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5.xml"/></Relationships>
</file>

<file path=ppt/slides/_rels/slide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6.xml"/></Relationships>
</file>

<file path=ppt/slides/_rels/slide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8"/>
          </p:nvPr>
        </p:nvSpPr>
        <p:spPr>
          <a:xfrm rot="18900000">
            <a:off x="6396164" y="2571703"/>
            <a:ext cx="5648070" cy="5863598"/>
          </a:xfrm>
        </p:spPr>
        <p:txBody>
          <a:bodyPr/>
          <a:lstStyle/>
          <a:p>
            <a:endParaRPr kumimoji="1" lang="ja-JP" altLang="en-US" dirty="0"/>
          </a:p>
        </p:txBody>
      </p:sp>
      <p:sp>
        <p:nvSpPr>
          <p:cNvPr id="3" name="Text Placeholder 2"/>
          <p:cNvSpPr>
            <a:spLocks noGrp="1"/>
          </p:cNvSpPr>
          <p:nvPr>
            <p:ph type="body" sz="quarter" idx="19"/>
          </p:nvPr>
        </p:nvSpPr>
        <p:spPr>
          <a:xfrm rot="18900000">
            <a:off x="6831702" y="2968490"/>
            <a:ext cx="4749286" cy="4925626"/>
          </a:xfrm>
        </p:spPr>
        <p:txBody>
          <a:bodyPr/>
          <a:lstStyle/>
          <a:p>
            <a:endParaRPr kumimoji="1" lang="ja-JP" altLang="en-US" dirty="0"/>
          </a:p>
        </p:txBody>
      </p:sp>
      <p:sp>
        <p:nvSpPr>
          <p:cNvPr id="4" name="Title 3"/>
          <p:cNvSpPr>
            <a:spLocks noGrp="1"/>
          </p:cNvSpPr>
          <p:nvPr>
            <p:ph type="title"/>
          </p:nvPr>
        </p:nvSpPr>
        <p:spPr>
          <a:xfrm>
            <a:off x="6806236" y="4446692"/>
            <a:ext cx="4827926" cy="1969221"/>
          </a:xfrm>
        </p:spPr>
        <p:txBody>
          <a:bodyPr>
            <a:normAutofit fontScale="90000"/>
          </a:bodyPr>
          <a:lstStyle/>
          <a:p>
            <a:r>
              <a:rPr lang="en-IN" b="1" dirty="0"/>
              <a:t>Weather Forecaster-Urban Heat Mitigation </a:t>
            </a:r>
            <a:endParaRPr kumimoji="1" lang="ja-JP" altLang="en-US" dirty="0"/>
          </a:p>
        </p:txBody>
      </p:sp>
      <p:sp>
        <p:nvSpPr>
          <p:cNvPr id="9" name="TextBox 8">
            <a:extLst>
              <a:ext uri="{FF2B5EF4-FFF2-40B4-BE49-F238E27FC236}">
                <a16:creationId xmlns:a16="http://schemas.microsoft.com/office/drawing/2014/main" id="{75569556-AFDE-0E2D-DB49-B8CACA62C722}"/>
              </a:ext>
            </a:extLst>
          </p:cNvPr>
          <p:cNvSpPr txBox="1"/>
          <p:nvPr/>
        </p:nvSpPr>
        <p:spPr>
          <a:xfrm>
            <a:off x="8220312" y="6993106"/>
            <a:ext cx="9144000" cy="461665"/>
          </a:xfrm>
          <a:prstGeom prst="rect">
            <a:avLst/>
          </a:prstGeom>
          <a:noFill/>
        </p:spPr>
        <p:txBody>
          <a:bodyPr wrap="square">
            <a:spAutoFit/>
          </a:bodyPr>
          <a:lstStyle/>
          <a:p>
            <a:r>
              <a:rPr kumimoji="1" lang="en-IN" altLang="ja-JP" sz="2400" dirty="0">
                <a:solidFill>
                  <a:schemeClr val="accent6">
                    <a:lumMod val="60000"/>
                    <a:lumOff val="40000"/>
                  </a:schemeClr>
                </a:solidFill>
                <a:latin typeface="Calibri" panose="020F0502020204030204" pitchFamily="34" charset="0"/>
                <a:ea typeface="Calibri" panose="020F0502020204030204" pitchFamily="34" charset="0"/>
                <a:cs typeface="Calibri" panose="020F0502020204030204" pitchFamily="34" charset="0"/>
              </a:rPr>
              <a:t>KBN Skill Team</a:t>
            </a:r>
            <a:endParaRPr kumimoji="1" lang="ja-JP" altLang="en-US" sz="2400" dirty="0">
              <a:solidFill>
                <a:schemeClr val="accent6">
                  <a:lumMod val="60000"/>
                  <a:lumOff val="40000"/>
                </a:scheme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757229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kumimoji="1" lang="en-GB" altLang="ja-JP" b="1" dirty="0"/>
              <a:t>R</a:t>
            </a:r>
            <a:r>
              <a:rPr kumimoji="1" lang="en-IN" altLang="ja-JP" b="1" dirty="0" err="1"/>
              <a:t>esearch</a:t>
            </a:r>
            <a:r>
              <a:rPr kumimoji="1" lang="en-IN" altLang="ja-JP" b="1" dirty="0"/>
              <a:t> Problem</a:t>
            </a:r>
            <a:endParaRPr kumimoji="1" lang="ja-JP" altLang="en-US" dirty="0"/>
          </a:p>
        </p:txBody>
      </p:sp>
      <p:sp>
        <p:nvSpPr>
          <p:cNvPr id="9" name="Rectangle 1">
            <a:extLst>
              <a:ext uri="{FF2B5EF4-FFF2-40B4-BE49-F238E27FC236}">
                <a16:creationId xmlns:a16="http://schemas.microsoft.com/office/drawing/2014/main" id="{187D0364-3DA7-4DFE-A34E-FA29BE18EC2D}"/>
              </a:ext>
            </a:extLst>
          </p:cNvPr>
          <p:cNvSpPr>
            <a:spLocks noGrp="1" noChangeArrowheads="1"/>
          </p:cNvSpPr>
          <p:nvPr>
            <p:ph type="body" sz="quarter" idx="15"/>
          </p:nvPr>
        </p:nvSpPr>
        <p:spPr bwMode="auto">
          <a:xfrm>
            <a:off x="9334501" y="224829"/>
            <a:ext cx="8254999" cy="92332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1F1F1F"/>
                </a:solidFill>
                <a:effectLst/>
                <a:latin typeface="Google Sans"/>
              </a:rPr>
              <a:t>Urban heat refers to a phenomenon called the Urban Heat Island (UHI) effect. It describes how cities become significantly warmer than surrounding rural areas. Here's a breakdown of what causes it: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a:ln>
                  <a:noFill/>
                </a:ln>
                <a:solidFill>
                  <a:srgbClr val="1F1F1F"/>
                </a:solidFill>
                <a:effectLst/>
                <a:latin typeface="Google Sans"/>
              </a:rPr>
              <a:t>Material Matters:</a:t>
            </a:r>
            <a:r>
              <a:rPr kumimoji="0" lang="en-US" altLang="en-US" sz="2400" b="0" i="0" u="none" strike="noStrike" cap="none" normalizeH="0" baseline="0" dirty="0">
                <a:ln>
                  <a:noFill/>
                </a:ln>
                <a:solidFill>
                  <a:srgbClr val="1F1F1F"/>
                </a:solidFill>
                <a:effectLst/>
                <a:latin typeface="Google Sans"/>
              </a:rPr>
              <a:t> Cities are full of concrete, asphalt, and metal surfaces which absorb and trap heat from the sun much more effectively than natural landscapes like soil and vegetation. These materials also release the heat back into the surrounding air long after sunset, making nights warmer in cities.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a:ln>
                  <a:noFill/>
                </a:ln>
                <a:solidFill>
                  <a:srgbClr val="1F1F1F"/>
                </a:solidFill>
                <a:effectLst/>
                <a:latin typeface="Google Sans"/>
              </a:rPr>
              <a:t>City Hustle, City Heat:</a:t>
            </a:r>
            <a:r>
              <a:rPr kumimoji="0" lang="en-US" altLang="en-US" sz="2400" b="0" i="0" u="none" strike="noStrike" cap="none" normalizeH="0" baseline="0" dirty="0">
                <a:ln>
                  <a:noFill/>
                </a:ln>
                <a:solidFill>
                  <a:srgbClr val="1F1F1F"/>
                </a:solidFill>
                <a:effectLst/>
                <a:latin typeface="Google Sans"/>
              </a:rPr>
              <a:t> All the activity in a city - from cars and buses to air conditioners and people - generates waste heat. This heat adds to the overall warmth of the urban environment.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1F1F1F"/>
                </a:solidFill>
                <a:effectLst/>
                <a:latin typeface="Google Sans"/>
              </a:rPr>
              <a:t>The temperature difference between a city and its surroundings can be several degrees Fahrenheit, but it can have a big impact. Here are some of the consequences of urban heat: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a:ln>
                  <a:noFill/>
                </a:ln>
                <a:solidFill>
                  <a:srgbClr val="1F1F1F"/>
                </a:solidFill>
                <a:effectLst/>
                <a:latin typeface="Google Sans"/>
              </a:rPr>
              <a:t>Health Risks:</a:t>
            </a:r>
            <a:r>
              <a:rPr kumimoji="0" lang="en-US" altLang="en-US" sz="2400" b="0" i="0" u="none" strike="noStrike" cap="none" normalizeH="0" baseline="0" dirty="0">
                <a:ln>
                  <a:noFill/>
                </a:ln>
                <a:solidFill>
                  <a:srgbClr val="1F1F1F"/>
                </a:solidFill>
                <a:effectLst/>
                <a:latin typeface="Google Sans"/>
              </a:rPr>
              <a:t> Extreme heat can lead to heatstroke, heat exhaustion, and other health problems, especially for vulnerable populations like children and the elderly.</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a:ln>
                  <a:noFill/>
                </a:ln>
                <a:solidFill>
                  <a:srgbClr val="1F1F1F"/>
                </a:solidFill>
                <a:effectLst/>
                <a:latin typeface="Google Sans"/>
              </a:rPr>
              <a:t>Air Quality Woes:</a:t>
            </a:r>
            <a:r>
              <a:rPr kumimoji="0" lang="en-US" altLang="en-US" sz="2400" b="0" i="0" u="none" strike="noStrike" cap="none" normalizeH="0" baseline="0" dirty="0">
                <a:ln>
                  <a:noFill/>
                </a:ln>
                <a:solidFill>
                  <a:srgbClr val="1F1F1F"/>
                </a:solidFill>
                <a:effectLst/>
                <a:latin typeface="Google Sans"/>
              </a:rPr>
              <a:t> Hotter air can trap pollutants closer to the ground, worsening air quality and causing respiratory problems.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a:ln>
                  <a:noFill/>
                </a:ln>
                <a:solidFill>
                  <a:srgbClr val="1F1F1F"/>
                </a:solidFill>
                <a:effectLst/>
                <a:latin typeface="Google Sans"/>
              </a:rPr>
              <a:t>Energy Drain:</a:t>
            </a:r>
            <a:r>
              <a:rPr kumimoji="0" lang="en-US" altLang="en-US" sz="2400" b="0" i="0" u="none" strike="noStrike" cap="none" normalizeH="0" baseline="0" dirty="0">
                <a:ln>
                  <a:noFill/>
                </a:ln>
                <a:solidFill>
                  <a:srgbClr val="1F1F1F"/>
                </a:solidFill>
                <a:effectLst/>
                <a:latin typeface="Google Sans"/>
              </a:rPr>
              <a:t> People in cities use more air conditioning during heat waves, which can put a strain on the power grid.</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1F1F1F"/>
                </a:solidFill>
                <a:effectLst/>
                <a:latin typeface="Google Sans"/>
              </a:rPr>
              <a:t>There are ways to mitigate urban heat, such as planting more trees, using lighter-colored reflective surfaces for pavements and roofs, and creating urban green spaces.</a:t>
            </a: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086616081"/>
      </p:ext>
    </p:extLst>
  </p:cSld>
  <p:clrMapOvr>
    <a:masterClrMapping/>
  </p:clrMapOvr>
  <p:transition spd="slow" advTm="3919">
    <p:strips dir="rd"/>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IN" b="1" dirty="0"/>
              <a:t>Proposed Solution</a:t>
            </a:r>
            <a:endParaRPr kumimoji="1" lang="ja-JP" altLang="en-US" dirty="0"/>
          </a:p>
        </p:txBody>
      </p:sp>
      <p:sp>
        <p:nvSpPr>
          <p:cNvPr id="7" name="Text Placeholder 6"/>
          <p:cNvSpPr>
            <a:spLocks noGrp="1"/>
          </p:cNvSpPr>
          <p:nvPr>
            <p:ph type="body" sz="quarter" idx="15"/>
          </p:nvPr>
        </p:nvSpPr>
        <p:spPr>
          <a:xfrm>
            <a:off x="9448512" y="2397333"/>
            <a:ext cx="8478982" cy="7286994"/>
          </a:xfrm>
        </p:spPr>
        <p:txBody>
          <a:bodyPr>
            <a:noAutofit/>
          </a:bodyPr>
          <a:lstStyle/>
          <a:p>
            <a:pPr lvl="0"/>
            <a:r>
              <a:rPr lang="en-IN" sz="2000" b="1" dirty="0"/>
              <a:t>Centralized access:</a:t>
            </a:r>
            <a:r>
              <a:rPr lang="en-IN" sz="2000" dirty="0"/>
              <a:t> Easily retrieve forecasts for any location.</a:t>
            </a:r>
          </a:p>
          <a:p>
            <a:pPr lvl="0"/>
            <a:r>
              <a:rPr lang="en-IN" sz="2000" b="1" dirty="0"/>
              <a:t>Comprehensive data:</a:t>
            </a:r>
            <a:r>
              <a:rPr lang="en-IN" sz="2000" dirty="0"/>
              <a:t> View temperature, humidity, wind speed, rainfall, and sunrise/sunset times.</a:t>
            </a:r>
          </a:p>
          <a:p>
            <a:pPr lvl="0"/>
            <a:r>
              <a:rPr lang="en-IN" sz="2000" b="1" dirty="0"/>
              <a:t>Interactive visualization:</a:t>
            </a:r>
            <a:r>
              <a:rPr lang="en-IN" sz="2000" dirty="0"/>
              <a:t> Gain insights through a heat map.</a:t>
            </a:r>
          </a:p>
          <a:p>
            <a:pPr lvl="0"/>
            <a:r>
              <a:rPr lang="en-IN" sz="2000" b="1" dirty="0"/>
              <a:t>User-friendly interface:</a:t>
            </a:r>
            <a:r>
              <a:rPr lang="en-IN" sz="2000" dirty="0"/>
              <a:t> Interact with the application effortlessly.</a:t>
            </a:r>
          </a:p>
          <a:p>
            <a:r>
              <a:rPr lang="en-IN" sz="2000" b="1" dirty="0"/>
              <a:t>Technologies Used:</a:t>
            </a:r>
            <a:endParaRPr lang="en-IN" sz="2000" dirty="0"/>
          </a:p>
          <a:p>
            <a:pPr lvl="0"/>
            <a:r>
              <a:rPr lang="en-IN" sz="2000" b="1" dirty="0"/>
              <a:t>Python:</a:t>
            </a:r>
            <a:r>
              <a:rPr lang="en-IN" sz="2000" dirty="0"/>
              <a:t> The versatile programming language provides the foundation for building the application.</a:t>
            </a:r>
          </a:p>
          <a:p>
            <a:pPr lvl="0"/>
            <a:r>
              <a:rPr lang="en-IN" sz="2000" b="1" dirty="0" err="1"/>
              <a:t>Tkinter</a:t>
            </a:r>
            <a:r>
              <a:rPr lang="en-IN" sz="2000" b="1" dirty="0"/>
              <a:t>:</a:t>
            </a:r>
            <a:r>
              <a:rPr lang="en-IN" sz="2000" dirty="0"/>
              <a:t> This Python library constructs the user-friendly graphical user interface (GUI).</a:t>
            </a:r>
          </a:p>
          <a:p>
            <a:pPr lvl="0"/>
            <a:r>
              <a:rPr lang="en-IN" sz="2000" b="1" dirty="0" err="1"/>
              <a:t>OpenWeatherMap</a:t>
            </a:r>
            <a:r>
              <a:rPr lang="en-IN" sz="2000" b="1" dirty="0"/>
              <a:t> API:</a:t>
            </a:r>
            <a:r>
              <a:rPr lang="en-IN" sz="2000" dirty="0"/>
              <a:t> This API supplies the crucial weather data for the application.</a:t>
            </a:r>
          </a:p>
          <a:p>
            <a:pPr lvl="0"/>
            <a:r>
              <a:rPr lang="en-IN" sz="2000" b="1" dirty="0"/>
              <a:t>Matplotlib:</a:t>
            </a:r>
            <a:r>
              <a:rPr lang="en-IN" sz="2000" dirty="0"/>
              <a:t> This library creates informative visualizations of the retrieved data.</a:t>
            </a:r>
          </a:p>
          <a:p>
            <a:r>
              <a:rPr lang="en-IN" sz="2000" b="1" dirty="0" err="1"/>
              <a:t>Pytz</a:t>
            </a:r>
            <a:r>
              <a:rPr lang="en-IN" sz="2000" b="1" dirty="0"/>
              <a:t>:</a:t>
            </a:r>
            <a:r>
              <a:rPr lang="en-IN" sz="2000" dirty="0"/>
              <a:t> This Python library handles time zones, ensuring accurate time displays in various locations.</a:t>
            </a:r>
            <a:endParaRPr lang="ja-JP" altLang="en-US" sz="2000" dirty="0"/>
          </a:p>
        </p:txBody>
      </p:sp>
      <p:sp>
        <p:nvSpPr>
          <p:cNvPr id="6" name="Text Placeholder 5"/>
          <p:cNvSpPr>
            <a:spLocks noGrp="1"/>
          </p:cNvSpPr>
          <p:nvPr>
            <p:ph type="body" sz="quarter" idx="14"/>
          </p:nvPr>
        </p:nvSpPr>
        <p:spPr>
          <a:xfrm>
            <a:off x="11100378" y="821161"/>
            <a:ext cx="5175250" cy="1146681"/>
          </a:xfrm>
        </p:spPr>
        <p:txBody>
          <a:bodyPr/>
          <a:lstStyle/>
          <a:p>
            <a:r>
              <a:rPr lang="en-IN" dirty="0"/>
              <a:t>"Weather Forecaster" addresses these limitations by offering:”</a:t>
            </a:r>
            <a:endParaRPr kumimoji="1" lang="ja-JP" altLang="en-US" dirty="0"/>
          </a:p>
        </p:txBody>
      </p:sp>
    </p:spTree>
    <p:extLst>
      <p:ext uri="{BB962C8B-B14F-4D97-AF65-F5344CB8AC3E}">
        <p14:creationId xmlns:p14="http://schemas.microsoft.com/office/powerpoint/2010/main" val="911781814"/>
      </p:ext>
    </p:extLst>
  </p:cSld>
  <p:clrMapOvr>
    <a:masterClrMapping/>
  </p:clrMapOvr>
  <p:transition spd="slow" advTm="3919">
    <p:strips dir="rd"/>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dirty="0"/>
              <a:t>Our vision</a:t>
            </a:r>
            <a:endParaRPr kumimoji="1" lang="ja-JP" altLang="en-US" dirty="0"/>
          </a:p>
        </p:txBody>
      </p:sp>
      <p:sp>
        <p:nvSpPr>
          <p:cNvPr id="6" name="Text Placeholder 5"/>
          <p:cNvSpPr>
            <a:spLocks noGrp="1"/>
          </p:cNvSpPr>
          <p:nvPr>
            <p:ph type="body" sz="quarter" idx="12"/>
          </p:nvPr>
        </p:nvSpPr>
        <p:spPr>
          <a:xfrm>
            <a:off x="8191501" y="5655510"/>
            <a:ext cx="7467599" cy="2948056"/>
          </a:xfrm>
        </p:spPr>
        <p:txBody>
          <a:bodyPr>
            <a:normAutofit/>
          </a:bodyPr>
          <a:lstStyle/>
          <a:p>
            <a:pPr>
              <a:lnSpc>
                <a:spcPct val="115000"/>
              </a:lnSpc>
              <a:spcAft>
                <a:spcPts val="1000"/>
              </a:spcAft>
            </a:pPr>
            <a:r>
              <a:rPr lang="en-IN" sz="2000" dirty="0">
                <a:solidFill>
                  <a:srgbClr val="1F1F1F"/>
                </a:solidFill>
                <a:effectLst/>
                <a:latin typeface="Arial" panose="020B0604020202020204" pitchFamily="34" charset="0"/>
                <a:ea typeface="Times New Roman" panose="02020603050405020304" pitchFamily="18" charset="0"/>
                <a:cs typeface="Times New Roman" panose="02020603050405020304" pitchFamily="18" charset="0"/>
              </a:rPr>
              <a:t>This application, titled "Weather Forecaster," empowers users to effortlessly access detailed weather forecasts and visualize key weather data for any location. It leverages the </a:t>
            </a:r>
            <a:r>
              <a:rPr lang="en-IN" sz="2000" dirty="0" err="1">
                <a:solidFill>
                  <a:srgbClr val="1F1F1F"/>
                </a:solidFill>
                <a:effectLst/>
                <a:latin typeface="Arial" panose="020B0604020202020204" pitchFamily="34" charset="0"/>
                <a:ea typeface="Times New Roman" panose="02020603050405020304" pitchFamily="18" charset="0"/>
                <a:cs typeface="Times New Roman" panose="02020603050405020304" pitchFamily="18" charset="0"/>
              </a:rPr>
              <a:t>OpenWeatherMap</a:t>
            </a:r>
            <a:r>
              <a:rPr lang="en-IN" sz="2000" dirty="0">
                <a:solidFill>
                  <a:srgbClr val="1F1F1F"/>
                </a:solidFill>
                <a:effectLst/>
                <a:latin typeface="Arial" panose="020B0604020202020204" pitchFamily="34" charset="0"/>
                <a:ea typeface="Times New Roman" panose="02020603050405020304" pitchFamily="18" charset="0"/>
                <a:cs typeface="Times New Roman" panose="02020603050405020304" pitchFamily="18" charset="0"/>
              </a:rPr>
              <a:t> API and Python libraries to deliver an interactive and informative experience. Users can readily retrieve temperature, humidity, wind speed, rainfall, sunrise/sunset times, and a visual heat map for a chosen city.</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8" name="Picture Placeholder 7">
            <a:extLst>
              <a:ext uri="{FF2B5EF4-FFF2-40B4-BE49-F238E27FC236}">
                <a16:creationId xmlns:a16="http://schemas.microsoft.com/office/drawing/2014/main" id="{027F8228-8B89-B6E5-EF6B-42B6B1B403DE}"/>
              </a:ext>
            </a:extLst>
          </p:cNvPr>
          <p:cNvPicPr>
            <a:picLocks noGrp="1" noChangeAspect="1"/>
          </p:cNvPicPr>
          <p:nvPr>
            <p:ph type="pic" sz="quarter" idx="13"/>
          </p:nvPr>
        </p:nvPicPr>
        <p:blipFill rotWithShape="1">
          <a:blip r:embed="rId2">
            <a:extLst>
              <a:ext uri="{28A0092B-C50C-407E-A947-70E740481C1C}">
                <a14:useLocalDpi xmlns:a14="http://schemas.microsoft.com/office/drawing/2010/main" val="0"/>
              </a:ext>
            </a:extLst>
          </a:blip>
          <a:srcRect t="-20" r="9764" b="-2247"/>
          <a:stretch/>
        </p:blipFill>
        <p:spPr>
          <a:xfrm>
            <a:off x="8553361" y="735424"/>
            <a:ext cx="8653985" cy="4407282"/>
          </a:xfrm>
        </p:spPr>
      </p:pic>
      <p:sp>
        <p:nvSpPr>
          <p:cNvPr id="9" name="Rectangle 8">
            <a:extLst>
              <a:ext uri="{FF2B5EF4-FFF2-40B4-BE49-F238E27FC236}">
                <a16:creationId xmlns:a16="http://schemas.microsoft.com/office/drawing/2014/main" id="{C891F173-4357-2442-48C5-4F85C01ABC1F}"/>
              </a:ext>
            </a:extLst>
          </p:cNvPr>
          <p:cNvSpPr/>
          <p:nvPr/>
        </p:nvSpPr>
        <p:spPr>
          <a:xfrm>
            <a:off x="8058728" y="5536009"/>
            <a:ext cx="7846290" cy="2948056"/>
          </a:xfrm>
          <a:prstGeom prst="rect">
            <a:avLst/>
          </a:prstGeom>
          <a:noFill/>
          <a:ln>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en-IN">
              <a:noFill/>
            </a:endParaRPr>
          </a:p>
        </p:txBody>
      </p:sp>
    </p:spTree>
    <p:extLst>
      <p:ext uri="{BB962C8B-B14F-4D97-AF65-F5344CB8AC3E}">
        <p14:creationId xmlns:p14="http://schemas.microsoft.com/office/powerpoint/2010/main" val="711405188"/>
      </p:ext>
    </p:extLst>
  </p:cSld>
  <p:clrMapOvr>
    <a:masterClrMapping/>
  </p:clrMapOvr>
  <p:transition spd="slow" advTm="3999">
    <p:strips dir="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2"/>
          </p:nvPr>
        </p:nvSpPr>
        <p:spPr>
          <a:xfrm>
            <a:off x="4337049" y="6669464"/>
            <a:ext cx="10487314" cy="2654645"/>
          </a:xfrm>
        </p:spPr>
        <p:txBody>
          <a:bodyPr>
            <a:normAutofit/>
          </a:bodyPr>
          <a:lstStyle/>
          <a:p>
            <a:pPr marL="342900" lvl="0" indent="-342900" algn="just">
              <a:lnSpc>
                <a:spcPct val="115000"/>
              </a:lnSpc>
              <a:spcAft>
                <a:spcPts val="1000"/>
              </a:spcAft>
              <a:buSzPts val="1000"/>
              <a:buFont typeface="Symbol" panose="05050102010706020507" pitchFamily="18" charset="2"/>
              <a:buChar char=""/>
              <a:tabLst>
                <a:tab pos="457200" algn="l"/>
              </a:tabLst>
            </a:pPr>
            <a:r>
              <a:rPr lang="en-IN" sz="1800" b="1" dirty="0">
                <a:solidFill>
                  <a:srgbClr val="1F1F1F"/>
                </a:solidFill>
                <a:effectLst/>
                <a:latin typeface="Arial" panose="020B0604020202020204" pitchFamily="34" charset="0"/>
                <a:ea typeface="Times New Roman" panose="02020603050405020304" pitchFamily="18" charset="0"/>
                <a:cs typeface="Times New Roman" panose="02020603050405020304" pitchFamily="18" charset="0"/>
              </a:rPr>
              <a:t>Python:</a:t>
            </a:r>
            <a:r>
              <a:rPr lang="en-IN" sz="1800" dirty="0">
                <a:solidFill>
                  <a:srgbClr val="1F1F1F"/>
                </a:solidFill>
                <a:effectLst/>
                <a:latin typeface="Arial" panose="020B0604020202020204" pitchFamily="34" charset="0"/>
                <a:ea typeface="Times New Roman" panose="02020603050405020304" pitchFamily="18" charset="0"/>
                <a:cs typeface="Times New Roman" panose="02020603050405020304" pitchFamily="18" charset="0"/>
              </a:rPr>
              <a:t> The versatile programming language provides the foundation for building the application.</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15000"/>
              </a:lnSpc>
              <a:spcAft>
                <a:spcPts val="1000"/>
              </a:spcAft>
              <a:buSzPts val="1000"/>
              <a:buFont typeface="Symbol" panose="05050102010706020507" pitchFamily="18" charset="2"/>
              <a:buChar char=""/>
              <a:tabLst>
                <a:tab pos="457200" algn="l"/>
              </a:tabLst>
            </a:pPr>
            <a:r>
              <a:rPr lang="en-IN" sz="1800" b="1" dirty="0" err="1">
                <a:solidFill>
                  <a:srgbClr val="1F1F1F"/>
                </a:solidFill>
                <a:effectLst/>
                <a:latin typeface="Arial" panose="020B0604020202020204" pitchFamily="34" charset="0"/>
                <a:ea typeface="Times New Roman" panose="02020603050405020304" pitchFamily="18" charset="0"/>
                <a:cs typeface="Times New Roman" panose="02020603050405020304" pitchFamily="18" charset="0"/>
              </a:rPr>
              <a:t>Tkinter</a:t>
            </a:r>
            <a:r>
              <a:rPr lang="en-IN" sz="1800" b="1" dirty="0">
                <a:solidFill>
                  <a:srgbClr val="1F1F1F"/>
                </a:solidFill>
                <a:effectLst/>
                <a:latin typeface="Arial" panose="020B0604020202020204" pitchFamily="34" charset="0"/>
                <a:ea typeface="Times New Roman" panose="02020603050405020304" pitchFamily="18" charset="0"/>
                <a:cs typeface="Times New Roman" panose="02020603050405020304" pitchFamily="18" charset="0"/>
              </a:rPr>
              <a:t>:</a:t>
            </a:r>
            <a:r>
              <a:rPr lang="en-IN" sz="1800" dirty="0">
                <a:solidFill>
                  <a:srgbClr val="1F1F1F"/>
                </a:solidFill>
                <a:effectLst/>
                <a:latin typeface="Arial" panose="020B0604020202020204" pitchFamily="34" charset="0"/>
                <a:ea typeface="Times New Roman" panose="02020603050405020304" pitchFamily="18" charset="0"/>
                <a:cs typeface="Times New Roman" panose="02020603050405020304" pitchFamily="18" charset="0"/>
              </a:rPr>
              <a:t> This Python library constructs the user-friendly graphical user interface (GUI).</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15000"/>
              </a:lnSpc>
              <a:spcAft>
                <a:spcPts val="1000"/>
              </a:spcAft>
              <a:buSzPts val="1000"/>
              <a:buFont typeface="Symbol" panose="05050102010706020507" pitchFamily="18" charset="2"/>
              <a:buChar char=""/>
              <a:tabLst>
                <a:tab pos="457200" algn="l"/>
              </a:tabLst>
            </a:pPr>
            <a:r>
              <a:rPr lang="en-IN" sz="1800" b="1" dirty="0" err="1">
                <a:solidFill>
                  <a:srgbClr val="1F1F1F"/>
                </a:solidFill>
                <a:effectLst/>
                <a:latin typeface="Arial" panose="020B0604020202020204" pitchFamily="34" charset="0"/>
                <a:ea typeface="Times New Roman" panose="02020603050405020304" pitchFamily="18" charset="0"/>
                <a:cs typeface="Times New Roman" panose="02020603050405020304" pitchFamily="18" charset="0"/>
              </a:rPr>
              <a:t>OpenWeatherMap</a:t>
            </a:r>
            <a:r>
              <a:rPr lang="en-IN" sz="1800" b="1" dirty="0">
                <a:solidFill>
                  <a:srgbClr val="1F1F1F"/>
                </a:solidFill>
                <a:effectLst/>
                <a:latin typeface="Arial" panose="020B0604020202020204" pitchFamily="34" charset="0"/>
                <a:ea typeface="Times New Roman" panose="02020603050405020304" pitchFamily="18" charset="0"/>
                <a:cs typeface="Times New Roman" panose="02020603050405020304" pitchFamily="18" charset="0"/>
              </a:rPr>
              <a:t> API:</a:t>
            </a:r>
            <a:r>
              <a:rPr lang="en-IN" sz="1800" dirty="0">
                <a:solidFill>
                  <a:srgbClr val="1F1F1F"/>
                </a:solidFill>
                <a:effectLst/>
                <a:latin typeface="Arial" panose="020B0604020202020204" pitchFamily="34" charset="0"/>
                <a:ea typeface="Times New Roman" panose="02020603050405020304" pitchFamily="18" charset="0"/>
                <a:cs typeface="Times New Roman" panose="02020603050405020304" pitchFamily="18" charset="0"/>
              </a:rPr>
              <a:t> This API supplies the crucial weather data for the application.</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15000"/>
              </a:lnSpc>
              <a:spcAft>
                <a:spcPts val="1000"/>
              </a:spcAft>
              <a:buSzPts val="1000"/>
              <a:buFont typeface="Symbol" panose="05050102010706020507" pitchFamily="18" charset="2"/>
              <a:buChar char=""/>
              <a:tabLst>
                <a:tab pos="457200" algn="l"/>
              </a:tabLst>
            </a:pPr>
            <a:r>
              <a:rPr lang="en-IN" sz="1800" b="1" dirty="0">
                <a:solidFill>
                  <a:srgbClr val="1F1F1F"/>
                </a:solidFill>
                <a:effectLst/>
                <a:latin typeface="Arial" panose="020B0604020202020204" pitchFamily="34" charset="0"/>
                <a:ea typeface="Times New Roman" panose="02020603050405020304" pitchFamily="18" charset="0"/>
                <a:cs typeface="Times New Roman" panose="02020603050405020304" pitchFamily="18" charset="0"/>
              </a:rPr>
              <a:t>Matplotlib:</a:t>
            </a:r>
            <a:r>
              <a:rPr lang="en-IN" sz="1800" dirty="0">
                <a:solidFill>
                  <a:srgbClr val="1F1F1F"/>
                </a:solidFill>
                <a:effectLst/>
                <a:latin typeface="Arial" panose="020B0604020202020204" pitchFamily="34" charset="0"/>
                <a:ea typeface="Times New Roman" panose="02020603050405020304" pitchFamily="18" charset="0"/>
                <a:cs typeface="Times New Roman" panose="02020603050405020304" pitchFamily="18" charset="0"/>
              </a:rPr>
              <a:t> This library creates informative visualizations of the retrieved data.</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15000"/>
              </a:lnSpc>
              <a:spcAft>
                <a:spcPts val="1000"/>
              </a:spcAft>
              <a:buSzPts val="1000"/>
              <a:buFont typeface="Symbol" panose="05050102010706020507" pitchFamily="18" charset="2"/>
              <a:buChar char=""/>
              <a:tabLst>
                <a:tab pos="457200" algn="l"/>
              </a:tabLst>
            </a:pPr>
            <a:r>
              <a:rPr lang="en-IN" sz="1800" b="1" dirty="0" err="1">
                <a:solidFill>
                  <a:srgbClr val="1F1F1F"/>
                </a:solidFill>
                <a:effectLst/>
                <a:latin typeface="Arial" panose="020B0604020202020204" pitchFamily="34" charset="0"/>
                <a:ea typeface="Times New Roman" panose="02020603050405020304" pitchFamily="18" charset="0"/>
                <a:cs typeface="Times New Roman" panose="02020603050405020304" pitchFamily="18" charset="0"/>
              </a:rPr>
              <a:t>Pytz</a:t>
            </a:r>
            <a:r>
              <a:rPr lang="en-IN" sz="1800" b="1" dirty="0">
                <a:solidFill>
                  <a:srgbClr val="1F1F1F"/>
                </a:solidFill>
                <a:effectLst/>
                <a:latin typeface="Arial" panose="020B0604020202020204" pitchFamily="34" charset="0"/>
                <a:ea typeface="Times New Roman" panose="02020603050405020304" pitchFamily="18" charset="0"/>
                <a:cs typeface="Times New Roman" panose="02020603050405020304" pitchFamily="18" charset="0"/>
              </a:rPr>
              <a:t>:</a:t>
            </a:r>
            <a:r>
              <a:rPr lang="en-IN" sz="1800" dirty="0">
                <a:solidFill>
                  <a:srgbClr val="1F1F1F"/>
                </a:solidFill>
                <a:effectLst/>
                <a:latin typeface="Arial" panose="020B0604020202020204" pitchFamily="34" charset="0"/>
                <a:ea typeface="Times New Roman" panose="02020603050405020304" pitchFamily="18" charset="0"/>
                <a:cs typeface="Times New Roman" panose="02020603050405020304" pitchFamily="18" charset="0"/>
              </a:rPr>
              <a:t> This Python library handles time zones, ensuring accurate time displays in various locations.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 name="Title 6"/>
          <p:cNvSpPr>
            <a:spLocks noGrp="1"/>
          </p:cNvSpPr>
          <p:nvPr>
            <p:ph type="title"/>
          </p:nvPr>
        </p:nvSpPr>
        <p:spPr>
          <a:xfrm>
            <a:off x="3022600" y="5229591"/>
            <a:ext cx="12242800" cy="1141568"/>
          </a:xfrm>
        </p:spPr>
        <p:txBody>
          <a:bodyPr>
            <a:normAutofit/>
          </a:bodyPr>
          <a:lstStyle/>
          <a:p>
            <a:pPr>
              <a:lnSpc>
                <a:spcPct val="115000"/>
              </a:lnSpc>
              <a:spcAft>
                <a:spcPts val="1000"/>
              </a:spcAft>
            </a:pPr>
            <a:r>
              <a:rPr lang="en-IN" sz="4400" b="1" dirty="0">
                <a:solidFill>
                  <a:srgbClr val="1F1F1F"/>
                </a:solidFill>
                <a:effectLst/>
                <a:latin typeface="Arial" panose="020B0604020202020204" pitchFamily="34" charset="0"/>
                <a:ea typeface="Times New Roman" panose="02020603050405020304" pitchFamily="18" charset="0"/>
                <a:cs typeface="Times New Roman" panose="02020603050405020304" pitchFamily="18" charset="0"/>
              </a:rPr>
              <a:t>Technologies Used:</a:t>
            </a:r>
            <a:endParaRPr lang="en-IN" sz="44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1" name="Picture Placeholder 10">
            <a:extLst>
              <a:ext uri="{FF2B5EF4-FFF2-40B4-BE49-F238E27FC236}">
                <a16:creationId xmlns:a16="http://schemas.microsoft.com/office/drawing/2014/main" id="{8FF1AB17-0E12-AA82-4E3A-8E1D31E393D2}"/>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t="835" b="835"/>
          <a:stretch>
            <a:fillRect/>
          </a:stretch>
        </p:blipFill>
        <p:spPr>
          <a:xfrm>
            <a:off x="554038" y="392113"/>
            <a:ext cx="8493125" cy="4699000"/>
          </a:xfrm>
        </p:spPr>
      </p:pic>
      <p:pic>
        <p:nvPicPr>
          <p:cNvPr id="9" name="Picture 8">
            <a:extLst>
              <a:ext uri="{FF2B5EF4-FFF2-40B4-BE49-F238E27FC236}">
                <a16:creationId xmlns:a16="http://schemas.microsoft.com/office/drawing/2014/main" id="{FF9F7FCB-CD77-5623-ADB1-56D9C64B6C38}"/>
              </a:ext>
            </a:extLst>
          </p:cNvPr>
          <p:cNvPicPr>
            <a:picLocks noChangeAspect="1"/>
          </p:cNvPicPr>
          <p:nvPr/>
        </p:nvPicPr>
        <p:blipFill rotWithShape="1">
          <a:blip r:embed="rId3">
            <a:extLst>
              <a:ext uri="{28A0092B-C50C-407E-A947-70E740481C1C}">
                <a14:useLocalDpi xmlns:a14="http://schemas.microsoft.com/office/drawing/2010/main" val="0"/>
              </a:ext>
            </a:extLst>
          </a:blip>
          <a:srcRect t="17640" r="3095"/>
          <a:stretch/>
        </p:blipFill>
        <p:spPr>
          <a:xfrm>
            <a:off x="9144000" y="392114"/>
            <a:ext cx="8880761" cy="4654718"/>
          </a:xfrm>
          <a:prstGeom prst="rect">
            <a:avLst/>
          </a:prstGeom>
        </p:spPr>
      </p:pic>
      <p:sp>
        <p:nvSpPr>
          <p:cNvPr id="12" name="Rectangle 11">
            <a:extLst>
              <a:ext uri="{FF2B5EF4-FFF2-40B4-BE49-F238E27FC236}">
                <a16:creationId xmlns:a16="http://schemas.microsoft.com/office/drawing/2014/main" id="{EE428309-8638-2CCB-B1C5-1F6A76B81A23}"/>
              </a:ext>
            </a:extLst>
          </p:cNvPr>
          <p:cNvSpPr/>
          <p:nvPr/>
        </p:nvSpPr>
        <p:spPr>
          <a:xfrm>
            <a:off x="4337050" y="6437084"/>
            <a:ext cx="10487314" cy="2948056"/>
          </a:xfrm>
          <a:prstGeom prst="rect">
            <a:avLst/>
          </a:prstGeom>
          <a:noFill/>
          <a:ln>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en-IN">
              <a:noFill/>
            </a:endParaRPr>
          </a:p>
        </p:txBody>
      </p:sp>
    </p:spTree>
    <p:extLst>
      <p:ext uri="{BB962C8B-B14F-4D97-AF65-F5344CB8AC3E}">
        <p14:creationId xmlns:p14="http://schemas.microsoft.com/office/powerpoint/2010/main" val="558504519"/>
      </p:ext>
    </p:extLst>
  </p:cSld>
  <p:clrMapOvr>
    <a:masterClrMapping/>
  </p:clrMapOvr>
  <p:transition spd="slow" advTm="3094">
    <p:strips dir="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22" presetClass="entr" presetSubtype="4"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down)">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8423564" y="1676474"/>
            <a:ext cx="7221904" cy="1141412"/>
          </a:xfrm>
        </p:spPr>
        <p:txBody>
          <a:bodyPr>
            <a:normAutofit/>
          </a:bodyPr>
          <a:lstStyle/>
          <a:p>
            <a:pPr>
              <a:lnSpc>
                <a:spcPct val="115000"/>
              </a:lnSpc>
              <a:spcAft>
                <a:spcPts val="1000"/>
              </a:spcAft>
            </a:pPr>
            <a:r>
              <a:rPr lang="en-IN" sz="4000" b="1" dirty="0">
                <a:solidFill>
                  <a:srgbClr val="1F1F1F"/>
                </a:solidFill>
                <a:effectLst/>
                <a:latin typeface="Arial" panose="020B0604020202020204" pitchFamily="34" charset="0"/>
                <a:ea typeface="Times New Roman" panose="02020603050405020304" pitchFamily="18" charset="0"/>
                <a:cs typeface="Times New Roman" panose="02020603050405020304" pitchFamily="18" charset="0"/>
              </a:rPr>
              <a:t>System Requirements:</a:t>
            </a:r>
            <a:endParaRPr lang="en-IN" sz="40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2" name="Text Placeholder 11"/>
          <p:cNvSpPr>
            <a:spLocks noGrp="1"/>
          </p:cNvSpPr>
          <p:nvPr>
            <p:ph type="body" sz="quarter" idx="12"/>
          </p:nvPr>
        </p:nvSpPr>
        <p:spPr>
          <a:xfrm>
            <a:off x="7966364" y="2808503"/>
            <a:ext cx="11336705" cy="6807922"/>
          </a:xfrm>
        </p:spPr>
        <p:txBody>
          <a:bodyPr>
            <a:noAutofit/>
          </a:bodyPr>
          <a:lstStyle/>
          <a:p>
            <a:pPr marL="342900" lvl="0" indent="-342900" algn="l">
              <a:lnSpc>
                <a:spcPct val="100000"/>
              </a:lnSpc>
              <a:spcAft>
                <a:spcPts val="1000"/>
              </a:spcAft>
              <a:buSzPts val="1000"/>
              <a:buFont typeface="Symbol" panose="05050102010706020507" pitchFamily="18" charset="2"/>
              <a:buChar char=""/>
              <a:tabLst>
                <a:tab pos="457200" algn="l"/>
              </a:tabLst>
            </a:pPr>
            <a:r>
              <a:rPr lang="en-IN" sz="2000" b="1" dirty="0">
                <a:solidFill>
                  <a:srgbClr val="1F1F1F"/>
                </a:solidFill>
                <a:effectLst/>
                <a:latin typeface="Arial" panose="020B0604020202020204" pitchFamily="34" charset="0"/>
                <a:ea typeface="Times New Roman" panose="02020603050405020304" pitchFamily="18" charset="0"/>
                <a:cs typeface="Times New Roman" panose="02020603050405020304" pitchFamily="18" charset="0"/>
              </a:rPr>
              <a:t>Operating system:</a:t>
            </a:r>
            <a:r>
              <a:rPr lang="en-IN" sz="2000" dirty="0">
                <a:solidFill>
                  <a:srgbClr val="1F1F1F"/>
                </a:solidFill>
                <a:effectLst/>
                <a:latin typeface="Arial" panose="020B0604020202020204" pitchFamily="34" charset="0"/>
                <a:ea typeface="Times New Roman" panose="02020603050405020304" pitchFamily="18" charset="0"/>
                <a:cs typeface="Times New Roman" panose="02020603050405020304" pitchFamily="18" charset="0"/>
              </a:rPr>
              <a:t> Windows, macOS, or Linux</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l">
              <a:lnSpc>
                <a:spcPct val="100000"/>
              </a:lnSpc>
              <a:spcAft>
                <a:spcPts val="1000"/>
              </a:spcAft>
              <a:buSzPts val="1000"/>
              <a:buFont typeface="Symbol" panose="05050102010706020507" pitchFamily="18" charset="2"/>
              <a:buChar char=""/>
              <a:tabLst>
                <a:tab pos="457200" algn="l"/>
              </a:tabLst>
            </a:pPr>
            <a:r>
              <a:rPr lang="en-IN" sz="2000" b="1" dirty="0">
                <a:solidFill>
                  <a:srgbClr val="1F1F1F"/>
                </a:solidFill>
                <a:effectLst/>
                <a:latin typeface="Arial" panose="020B0604020202020204" pitchFamily="34" charset="0"/>
                <a:ea typeface="Times New Roman" panose="02020603050405020304" pitchFamily="18" charset="0"/>
                <a:cs typeface="Times New Roman" panose="02020603050405020304" pitchFamily="18" charset="0"/>
              </a:rPr>
              <a:t>Python:</a:t>
            </a:r>
            <a:r>
              <a:rPr lang="en-IN" sz="2000" dirty="0">
                <a:solidFill>
                  <a:srgbClr val="1F1F1F"/>
                </a:solidFill>
                <a:effectLst/>
                <a:latin typeface="Arial" panose="020B0604020202020204" pitchFamily="34" charset="0"/>
                <a:ea typeface="Times New Roman" panose="02020603050405020304" pitchFamily="18" charset="0"/>
                <a:cs typeface="Times New Roman" panose="02020603050405020304" pitchFamily="18" charset="0"/>
              </a:rPr>
              <a:t> Version 3.x or later (check using </a:t>
            </a:r>
            <a:r>
              <a:rPr lang="en-IN" sz="2000" dirty="0">
                <a:solidFill>
                  <a:srgbClr val="444746"/>
                </a:solidFill>
                <a:effectLst/>
                <a:latin typeface="Arial" panose="020B0604020202020204" pitchFamily="34" charset="0"/>
                <a:ea typeface="Times New Roman" panose="02020603050405020304" pitchFamily="18" charset="0"/>
                <a:cs typeface="Times New Roman" panose="02020603050405020304" pitchFamily="18" charset="0"/>
              </a:rPr>
              <a:t>python --version</a:t>
            </a:r>
            <a:r>
              <a:rPr lang="en-IN" sz="2000" dirty="0">
                <a:solidFill>
                  <a:srgbClr val="1F1F1F"/>
                </a:solidFill>
                <a:effectLst/>
                <a:latin typeface="Arial" panose="020B0604020202020204" pitchFamily="34" charset="0"/>
                <a:ea typeface="Times New Roman" panose="02020603050405020304" pitchFamily="18" charset="0"/>
                <a:cs typeface="Times New Roman" panose="02020603050405020304" pitchFamily="18" charset="0"/>
              </a:rPr>
              <a:t> in your terminal)</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l">
              <a:lnSpc>
                <a:spcPct val="100000"/>
              </a:lnSpc>
              <a:spcAft>
                <a:spcPts val="1000"/>
              </a:spcAft>
              <a:buSzPts val="1000"/>
              <a:buFont typeface="Symbol" panose="05050102010706020507" pitchFamily="18" charset="2"/>
              <a:buChar char=""/>
              <a:tabLst>
                <a:tab pos="457200" algn="l"/>
              </a:tabLst>
            </a:pPr>
            <a:r>
              <a:rPr lang="en-IN" sz="2000" b="1" dirty="0">
                <a:solidFill>
                  <a:srgbClr val="1F1F1F"/>
                </a:solidFill>
                <a:effectLst/>
                <a:latin typeface="Arial" panose="020B0604020202020204" pitchFamily="34" charset="0"/>
                <a:ea typeface="Times New Roman" panose="02020603050405020304" pitchFamily="18" charset="0"/>
                <a:cs typeface="Times New Roman" panose="02020603050405020304" pitchFamily="18" charset="0"/>
              </a:rPr>
              <a:t>Required libraries:</a:t>
            </a:r>
            <a:r>
              <a:rPr lang="en-IN" sz="2000" dirty="0">
                <a:solidFill>
                  <a:srgbClr val="1F1F1F"/>
                </a:solidFill>
                <a:effectLst/>
                <a:latin typeface="Arial" panose="020B0604020202020204" pitchFamily="34" charset="0"/>
                <a:ea typeface="Times New Roman" panose="02020603050405020304" pitchFamily="18" charset="0"/>
                <a:cs typeface="Times New Roman" panose="02020603050405020304" pitchFamily="18" charset="0"/>
              </a:rPr>
              <a:t> </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0000"/>
              </a:lnSpc>
              <a:spcAft>
                <a:spcPts val="1000"/>
              </a:spcAft>
              <a:buSzPts val="1000"/>
              <a:buFont typeface="Courier New" panose="02070309020205020404" pitchFamily="49" charset="0"/>
              <a:buChar char="o"/>
              <a:tabLst>
                <a:tab pos="914400" algn="l"/>
              </a:tabLst>
            </a:pPr>
            <a:r>
              <a:rPr lang="en-IN" sz="2000" dirty="0">
                <a:solidFill>
                  <a:srgbClr val="444746"/>
                </a:solidFill>
                <a:effectLst/>
                <a:latin typeface="Arial" panose="020B0604020202020204" pitchFamily="34" charset="0"/>
                <a:ea typeface="Times New Roman" panose="02020603050405020304" pitchFamily="18" charset="0"/>
                <a:cs typeface="Times New Roman" panose="02020603050405020304" pitchFamily="18" charset="0"/>
              </a:rPr>
              <a:t>requests</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0000"/>
              </a:lnSpc>
              <a:spcAft>
                <a:spcPts val="1000"/>
              </a:spcAft>
              <a:buSzPts val="1000"/>
              <a:buFont typeface="Courier New" panose="02070309020205020404" pitchFamily="49" charset="0"/>
              <a:buChar char="o"/>
              <a:tabLst>
                <a:tab pos="914400" algn="l"/>
              </a:tabLst>
            </a:pPr>
            <a:r>
              <a:rPr lang="en-IN" sz="2000" dirty="0">
                <a:solidFill>
                  <a:srgbClr val="444746"/>
                </a:solidFill>
                <a:effectLst/>
                <a:latin typeface="Arial" panose="020B0604020202020204" pitchFamily="34" charset="0"/>
                <a:ea typeface="Times New Roman" panose="02020603050405020304" pitchFamily="18" charset="0"/>
                <a:cs typeface="Times New Roman" panose="02020603050405020304" pitchFamily="18" charset="0"/>
              </a:rPr>
              <a:t>matplotlib</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0000"/>
              </a:lnSpc>
              <a:spcAft>
                <a:spcPts val="1000"/>
              </a:spcAft>
              <a:buSzPts val="1000"/>
              <a:buFont typeface="Courier New" panose="02070309020205020404" pitchFamily="49" charset="0"/>
              <a:buChar char="o"/>
              <a:tabLst>
                <a:tab pos="914400" algn="l"/>
              </a:tabLst>
            </a:pPr>
            <a:r>
              <a:rPr lang="en-IN" sz="2000" dirty="0">
                <a:solidFill>
                  <a:srgbClr val="444746"/>
                </a:solidFill>
                <a:effectLst/>
                <a:latin typeface="Arial" panose="020B0604020202020204" pitchFamily="34" charset="0"/>
                <a:ea typeface="Times New Roman" panose="02020603050405020304" pitchFamily="18" charset="0"/>
                <a:cs typeface="Times New Roman" panose="02020603050405020304" pitchFamily="18" charset="0"/>
              </a:rPr>
              <a:t>folium</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0000"/>
              </a:lnSpc>
              <a:spcAft>
                <a:spcPts val="1000"/>
              </a:spcAft>
              <a:buSzPts val="1000"/>
              <a:buFont typeface="Courier New" panose="02070309020205020404" pitchFamily="49" charset="0"/>
              <a:buChar char="o"/>
              <a:tabLst>
                <a:tab pos="914400" algn="l"/>
              </a:tabLst>
            </a:pPr>
            <a:r>
              <a:rPr lang="en-IN" sz="2000" dirty="0">
                <a:solidFill>
                  <a:srgbClr val="444746"/>
                </a:solidFill>
                <a:effectLst/>
                <a:latin typeface="Arial" panose="020B0604020202020204" pitchFamily="34" charset="0"/>
                <a:ea typeface="Times New Roman" panose="02020603050405020304" pitchFamily="18" charset="0"/>
                <a:cs typeface="Times New Roman" panose="02020603050405020304" pitchFamily="18" charset="0"/>
              </a:rPr>
              <a:t>h3 &amp; build </a:t>
            </a:r>
            <a:r>
              <a:rPr lang="en-IN" sz="2000" dirty="0" err="1">
                <a:solidFill>
                  <a:srgbClr val="444746"/>
                </a:solidFill>
                <a:effectLst/>
                <a:latin typeface="Arial" panose="020B0604020202020204" pitchFamily="34" charset="0"/>
                <a:ea typeface="Times New Roman" panose="02020603050405020304" pitchFamily="18" charset="0"/>
                <a:cs typeface="Times New Roman" panose="02020603050405020304" pitchFamily="18" charset="0"/>
              </a:rPr>
              <a:t>c++</a:t>
            </a:r>
            <a:r>
              <a:rPr lang="en-IN" sz="2000" dirty="0">
                <a:solidFill>
                  <a:srgbClr val="444746"/>
                </a:solidFill>
                <a:effectLst/>
                <a:latin typeface="Arial" panose="020B0604020202020204" pitchFamily="34" charset="0"/>
                <a:ea typeface="Times New Roman" panose="02020603050405020304" pitchFamily="18" charset="0"/>
                <a:cs typeface="Times New Roman" panose="02020603050405020304" pitchFamily="18" charset="0"/>
              </a:rPr>
              <a:t> tools</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0000"/>
              </a:lnSpc>
              <a:spcAft>
                <a:spcPts val="1000"/>
              </a:spcAft>
              <a:buSzPts val="1000"/>
              <a:buFont typeface="Courier New" panose="02070309020205020404" pitchFamily="49" charset="0"/>
              <a:buChar char="o"/>
              <a:tabLst>
                <a:tab pos="914400" algn="l"/>
              </a:tabLst>
            </a:pPr>
            <a:r>
              <a:rPr lang="en-IN" sz="2000" dirty="0" err="1">
                <a:solidFill>
                  <a:srgbClr val="444746"/>
                </a:solidFill>
                <a:effectLst/>
                <a:latin typeface="Arial" panose="020B0604020202020204" pitchFamily="34" charset="0"/>
                <a:ea typeface="Times New Roman" panose="02020603050405020304" pitchFamily="18" charset="0"/>
                <a:cs typeface="Times New Roman" panose="02020603050405020304" pitchFamily="18" charset="0"/>
              </a:rPr>
              <a:t>timezonefinder</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0000"/>
              </a:lnSpc>
              <a:spcAft>
                <a:spcPts val="1000"/>
              </a:spcAft>
              <a:buSzPts val="1000"/>
              <a:buFont typeface="Courier New" panose="02070309020205020404" pitchFamily="49" charset="0"/>
              <a:buChar char="o"/>
              <a:tabLst>
                <a:tab pos="914400" algn="l"/>
              </a:tabLst>
            </a:pPr>
            <a:r>
              <a:rPr lang="en-IN" sz="2000" dirty="0" err="1">
                <a:solidFill>
                  <a:srgbClr val="444746"/>
                </a:solidFill>
                <a:effectLst/>
                <a:latin typeface="Arial" panose="020B0604020202020204" pitchFamily="34" charset="0"/>
                <a:ea typeface="Times New Roman" panose="02020603050405020304" pitchFamily="18" charset="0"/>
                <a:cs typeface="Times New Roman" panose="02020603050405020304" pitchFamily="18" charset="0"/>
              </a:rPr>
              <a:t>geopy</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0000"/>
              </a:lnSpc>
              <a:spcAft>
                <a:spcPts val="1000"/>
              </a:spcAft>
              <a:buSzPts val="1000"/>
              <a:buFont typeface="Courier New" panose="02070309020205020404" pitchFamily="49" charset="0"/>
              <a:buChar char="o"/>
              <a:tabLst>
                <a:tab pos="914400" algn="l"/>
              </a:tabLst>
            </a:pPr>
            <a:r>
              <a:rPr lang="en-IN" sz="2000" dirty="0" err="1">
                <a:solidFill>
                  <a:srgbClr val="444746"/>
                </a:solidFill>
                <a:effectLst/>
                <a:latin typeface="Arial" panose="020B0604020202020204" pitchFamily="34" charset="0"/>
                <a:ea typeface="Times New Roman" panose="02020603050405020304" pitchFamily="18" charset="0"/>
                <a:cs typeface="Times New Roman" panose="02020603050405020304" pitchFamily="18" charset="0"/>
              </a:rPr>
              <a:t>pytz</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0000"/>
              </a:lnSpc>
              <a:spcAft>
                <a:spcPts val="1000"/>
              </a:spcAft>
              <a:buSzPts val="1000"/>
              <a:buFont typeface="Courier New" panose="02070309020205020404" pitchFamily="49" charset="0"/>
              <a:buChar char="o"/>
              <a:tabLst>
                <a:tab pos="914400" algn="l"/>
              </a:tabLst>
            </a:pPr>
            <a:r>
              <a:rPr lang="en-IN" sz="2000" dirty="0" err="1">
                <a:solidFill>
                  <a:srgbClr val="444746"/>
                </a:solidFill>
                <a:effectLst/>
                <a:latin typeface="Arial" panose="020B0604020202020204" pitchFamily="34" charset="0"/>
                <a:ea typeface="Times New Roman" panose="02020603050405020304" pitchFamily="18" charset="0"/>
                <a:cs typeface="Times New Roman" panose="02020603050405020304" pitchFamily="18" charset="0"/>
              </a:rPr>
              <a:t>tkinter</a:t>
            </a:r>
            <a:r>
              <a:rPr lang="en-IN" sz="2000" dirty="0">
                <a:solidFill>
                  <a:srgbClr val="1F1F1F"/>
                </a:solidFill>
                <a:effectLst/>
                <a:latin typeface="Arial" panose="020B0604020202020204" pitchFamily="34" charset="0"/>
                <a:ea typeface="Times New Roman" panose="02020603050405020304" pitchFamily="18" charset="0"/>
                <a:cs typeface="Times New Roman" panose="02020603050405020304" pitchFamily="18" charset="0"/>
              </a:rPr>
              <a:t> (often included in Python installations)</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l">
              <a:lnSpc>
                <a:spcPct val="100000"/>
              </a:lnSpc>
              <a:spcAft>
                <a:spcPts val="1000"/>
              </a:spcAft>
              <a:buSzPts val="1000"/>
              <a:buFont typeface="Symbol" panose="05050102010706020507" pitchFamily="18" charset="2"/>
              <a:buChar char=""/>
              <a:tabLst>
                <a:tab pos="457200" algn="l"/>
              </a:tabLst>
            </a:pPr>
            <a:r>
              <a:rPr lang="en-IN" sz="2000" b="1" dirty="0" err="1">
                <a:solidFill>
                  <a:srgbClr val="1F1F1F"/>
                </a:solidFill>
                <a:effectLst/>
                <a:latin typeface="Arial" panose="020B0604020202020204" pitchFamily="34" charset="0"/>
                <a:ea typeface="Times New Roman" panose="02020603050405020304" pitchFamily="18" charset="0"/>
                <a:cs typeface="Times New Roman" panose="02020603050405020304" pitchFamily="18" charset="0"/>
              </a:rPr>
              <a:t>OpenWeatherMap</a:t>
            </a:r>
            <a:r>
              <a:rPr lang="en-IN" sz="2000" b="1" dirty="0">
                <a:solidFill>
                  <a:srgbClr val="1F1F1F"/>
                </a:solidFill>
                <a:effectLst/>
                <a:latin typeface="Arial" panose="020B0604020202020204" pitchFamily="34" charset="0"/>
                <a:ea typeface="Times New Roman" panose="02020603050405020304" pitchFamily="18" charset="0"/>
                <a:cs typeface="Times New Roman" panose="02020603050405020304" pitchFamily="18" charset="0"/>
              </a:rPr>
              <a:t> API key:</a:t>
            </a:r>
            <a:r>
              <a:rPr lang="en-IN" sz="2000" dirty="0">
                <a:solidFill>
                  <a:srgbClr val="1F1F1F"/>
                </a:solidFill>
                <a:effectLst/>
                <a:latin typeface="Arial" panose="020B0604020202020204" pitchFamily="34" charset="0"/>
                <a:ea typeface="Times New Roman" panose="02020603050405020304" pitchFamily="18" charset="0"/>
                <a:cs typeface="Times New Roman" panose="02020603050405020304" pitchFamily="18" charset="0"/>
              </a:rPr>
              <a:t> Obtain one from </a:t>
            </a:r>
            <a:r>
              <a:rPr lang="en-IN" sz="2000" u="sng" dirty="0">
                <a:solidFill>
                  <a:srgbClr val="0B57D0"/>
                </a:solidFill>
                <a:effectLst/>
                <a:latin typeface="Arial" panose="020B0604020202020204" pitchFamily="34" charset="0"/>
                <a:ea typeface="Times New Roman" panose="02020603050405020304" pitchFamily="18" charset="0"/>
                <a:cs typeface="Times New Roman" panose="02020603050405020304" pitchFamily="18" charset="0"/>
                <a:hlinkClick r:id="rId2"/>
              </a:rPr>
              <a:t>https://openweathermap.org/api</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p>
            <a:pPr algn="l">
              <a:lnSpc>
                <a:spcPct val="100000"/>
              </a:lnSpc>
              <a:spcAft>
                <a:spcPts val="1000"/>
              </a:spcAft>
            </a:pPr>
            <a:r>
              <a:rPr lang="en-IN" sz="2000" b="1" dirty="0">
                <a:solidFill>
                  <a:srgbClr val="1F1F1F"/>
                </a:solidFill>
                <a:effectLst/>
                <a:latin typeface="Arial" panose="020B0604020202020204" pitchFamily="34" charset="0"/>
                <a:ea typeface="Times New Roman" panose="02020603050405020304" pitchFamily="18" charset="0"/>
                <a:cs typeface="Times New Roman" panose="02020603050405020304" pitchFamily="18" charset="0"/>
              </a:rPr>
              <a:t> </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9" name="Picture Placeholder 8">
            <a:extLst>
              <a:ext uri="{FF2B5EF4-FFF2-40B4-BE49-F238E27FC236}">
                <a16:creationId xmlns:a16="http://schemas.microsoft.com/office/drawing/2014/main" id="{4557DDCC-D2E7-4F5E-0825-3663F18288D7}"/>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t="7972" b="6053"/>
          <a:stretch/>
        </p:blipFill>
        <p:spPr>
          <a:xfrm>
            <a:off x="193964" y="3352800"/>
            <a:ext cx="7127874" cy="3661568"/>
          </a:xfrm>
        </p:spPr>
      </p:pic>
      <p:sp>
        <p:nvSpPr>
          <p:cNvPr id="7" name="Rectangle 6">
            <a:extLst>
              <a:ext uri="{FF2B5EF4-FFF2-40B4-BE49-F238E27FC236}">
                <a16:creationId xmlns:a16="http://schemas.microsoft.com/office/drawing/2014/main" id="{76955031-F4BC-5F03-C56D-B281AE05BA4A}"/>
              </a:ext>
            </a:extLst>
          </p:cNvPr>
          <p:cNvSpPr/>
          <p:nvPr/>
        </p:nvSpPr>
        <p:spPr>
          <a:xfrm>
            <a:off x="7696488" y="3089564"/>
            <a:ext cx="9787948" cy="6295576"/>
          </a:xfrm>
          <a:prstGeom prst="rect">
            <a:avLst/>
          </a:prstGeom>
          <a:noFill/>
          <a:ln>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en-IN">
              <a:noFill/>
            </a:endParaRPr>
          </a:p>
        </p:txBody>
      </p:sp>
    </p:spTree>
    <p:extLst>
      <p:ext uri="{BB962C8B-B14F-4D97-AF65-F5344CB8AC3E}">
        <p14:creationId xmlns:p14="http://schemas.microsoft.com/office/powerpoint/2010/main" val="2225983686"/>
      </p:ext>
    </p:extLst>
  </p:cSld>
  <p:clrMapOvr>
    <a:masterClrMapping/>
  </p:clrMapOvr>
  <p:transition spd="slow" advTm="3897">
    <p:strips dir="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nSpc>
                <a:spcPct val="115000"/>
              </a:lnSpc>
              <a:spcAft>
                <a:spcPts val="1000"/>
              </a:spcAft>
            </a:pPr>
            <a:r>
              <a:rPr lang="en-IN" b="1" dirty="0">
                <a:effectLst/>
                <a:latin typeface="Arial" panose="020B0604020202020204" pitchFamily="34" charset="0"/>
                <a:ea typeface="Times New Roman" panose="02020603050405020304" pitchFamily="18" charset="0"/>
                <a:cs typeface="Times New Roman" panose="02020603050405020304" pitchFamily="18" charset="0"/>
              </a:rPr>
              <a:t>Modules:</a:t>
            </a:r>
            <a:endParaRPr lang="en-IN"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0" name="Text Placeholder 9"/>
          <p:cNvSpPr>
            <a:spLocks noGrp="1"/>
          </p:cNvSpPr>
          <p:nvPr>
            <p:ph type="body" sz="quarter" idx="15"/>
          </p:nvPr>
        </p:nvSpPr>
        <p:spPr>
          <a:xfrm>
            <a:off x="7758544" y="1929426"/>
            <a:ext cx="11693237" cy="6674140"/>
          </a:xfrm>
        </p:spPr>
        <p:txBody>
          <a:bodyPr>
            <a:noAutofit/>
          </a:bodyPr>
          <a:lstStyle/>
          <a:p>
            <a:pPr marL="342900" lvl="0" indent="-342900" algn="l">
              <a:lnSpc>
                <a:spcPct val="115000"/>
              </a:lnSpc>
              <a:spcAft>
                <a:spcPts val="1000"/>
              </a:spcAft>
              <a:tabLst>
                <a:tab pos="457200" algn="l"/>
              </a:tabLst>
            </a:pPr>
            <a:r>
              <a:rPr lang="en-IN" sz="2000" b="1" dirty="0">
                <a:solidFill>
                  <a:srgbClr val="1F1F1F"/>
                </a:solidFill>
                <a:effectLst/>
                <a:latin typeface="Arial" panose="020B0604020202020204" pitchFamily="34" charset="0"/>
                <a:ea typeface="Times New Roman" panose="02020603050405020304" pitchFamily="18" charset="0"/>
                <a:cs typeface="Times New Roman" panose="02020603050405020304" pitchFamily="18" charset="0"/>
              </a:rPr>
              <a:t>Data Acquisition Module:</a:t>
            </a:r>
            <a:r>
              <a:rPr lang="en-IN" sz="2000" dirty="0">
                <a:solidFill>
                  <a:srgbClr val="1F1F1F"/>
                </a:solidFill>
                <a:effectLst/>
                <a:latin typeface="Arial" panose="020B0604020202020204" pitchFamily="34" charset="0"/>
                <a:ea typeface="Times New Roman" panose="02020603050405020304" pitchFamily="18" charset="0"/>
                <a:cs typeface="Times New Roman" panose="02020603050405020304" pitchFamily="18" charset="0"/>
              </a:rPr>
              <a:t> </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15000"/>
              </a:lnSpc>
              <a:spcAft>
                <a:spcPts val="1000"/>
              </a:spcAft>
              <a:buSzPts val="1000"/>
              <a:buFont typeface="Courier New" panose="02070309020205020404" pitchFamily="49" charset="0"/>
              <a:buChar char="o"/>
              <a:tabLst>
                <a:tab pos="914400" algn="l"/>
              </a:tabLst>
            </a:pPr>
            <a:r>
              <a:rPr lang="en-IN" sz="2000" dirty="0">
                <a:solidFill>
                  <a:srgbClr val="1F1F1F"/>
                </a:solidFill>
                <a:effectLst/>
                <a:latin typeface="Arial" panose="020B0604020202020204" pitchFamily="34" charset="0"/>
                <a:ea typeface="Times New Roman" panose="02020603050405020304" pitchFamily="18" charset="0"/>
                <a:cs typeface="Times New Roman" panose="02020603050405020304" pitchFamily="18" charset="0"/>
              </a:rPr>
              <a:t>Manages API interaction to fetch weather data for the specified location.</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15000"/>
              </a:lnSpc>
              <a:spcAft>
                <a:spcPts val="1000"/>
              </a:spcAft>
              <a:buSzPts val="1000"/>
              <a:buFont typeface="Courier New" panose="02070309020205020404" pitchFamily="49" charset="0"/>
              <a:buChar char="o"/>
              <a:tabLst>
                <a:tab pos="914400" algn="l"/>
              </a:tabLst>
            </a:pPr>
            <a:r>
              <a:rPr lang="en-IN" sz="2000" dirty="0">
                <a:solidFill>
                  <a:srgbClr val="1F1F1F"/>
                </a:solidFill>
                <a:effectLst/>
                <a:latin typeface="Arial" panose="020B0604020202020204" pitchFamily="34" charset="0"/>
                <a:ea typeface="Times New Roman" panose="02020603050405020304" pitchFamily="18" charset="0"/>
                <a:cs typeface="Times New Roman" panose="02020603050405020304" pitchFamily="18" charset="0"/>
              </a:rPr>
              <a:t>Error handling for potential API issues.</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l">
              <a:lnSpc>
                <a:spcPct val="115000"/>
              </a:lnSpc>
              <a:spcAft>
                <a:spcPts val="1000"/>
              </a:spcAft>
              <a:tabLst>
                <a:tab pos="457200" algn="l"/>
              </a:tabLst>
            </a:pPr>
            <a:r>
              <a:rPr lang="en-IN" sz="2000" b="1" dirty="0">
                <a:solidFill>
                  <a:srgbClr val="1F1F1F"/>
                </a:solidFill>
                <a:effectLst/>
                <a:latin typeface="Arial" panose="020B0604020202020204" pitchFamily="34" charset="0"/>
                <a:ea typeface="Times New Roman" panose="02020603050405020304" pitchFamily="18" charset="0"/>
                <a:cs typeface="Times New Roman" panose="02020603050405020304" pitchFamily="18" charset="0"/>
              </a:rPr>
              <a:t>Data Processing Module:</a:t>
            </a:r>
            <a:r>
              <a:rPr lang="en-IN" sz="2000" dirty="0">
                <a:solidFill>
                  <a:srgbClr val="1F1F1F"/>
                </a:solidFill>
                <a:effectLst/>
                <a:latin typeface="Arial" panose="020B0604020202020204" pitchFamily="34" charset="0"/>
                <a:ea typeface="Times New Roman" panose="02020603050405020304" pitchFamily="18" charset="0"/>
                <a:cs typeface="Times New Roman" panose="02020603050405020304" pitchFamily="18" charset="0"/>
              </a:rPr>
              <a:t> </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15000"/>
              </a:lnSpc>
              <a:spcAft>
                <a:spcPts val="1000"/>
              </a:spcAft>
              <a:buSzPts val="1000"/>
              <a:buFont typeface="Courier New" panose="02070309020205020404" pitchFamily="49" charset="0"/>
              <a:buChar char="o"/>
              <a:tabLst>
                <a:tab pos="914400" algn="l"/>
              </a:tabLst>
            </a:pPr>
            <a:r>
              <a:rPr lang="en-IN" sz="2000" dirty="0">
                <a:solidFill>
                  <a:srgbClr val="1F1F1F"/>
                </a:solidFill>
                <a:effectLst/>
                <a:latin typeface="Arial" panose="020B0604020202020204" pitchFamily="34" charset="0"/>
                <a:ea typeface="Times New Roman" panose="02020603050405020304" pitchFamily="18" charset="0"/>
                <a:cs typeface="Times New Roman" panose="02020603050405020304" pitchFamily="18" charset="0"/>
              </a:rPr>
              <a:t>Transforms and prepares the retrieved data for visualization.</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15000"/>
              </a:lnSpc>
              <a:spcAft>
                <a:spcPts val="1000"/>
              </a:spcAft>
              <a:buSzPts val="1000"/>
              <a:buFont typeface="Courier New" panose="02070309020205020404" pitchFamily="49" charset="0"/>
              <a:buChar char="o"/>
              <a:tabLst>
                <a:tab pos="914400" algn="l"/>
              </a:tabLst>
            </a:pPr>
            <a:r>
              <a:rPr lang="en-IN" sz="2000" dirty="0">
                <a:solidFill>
                  <a:srgbClr val="1F1F1F"/>
                </a:solidFill>
                <a:effectLst/>
                <a:latin typeface="Arial" panose="020B0604020202020204" pitchFamily="34" charset="0"/>
                <a:ea typeface="Times New Roman" panose="02020603050405020304" pitchFamily="18" charset="0"/>
                <a:cs typeface="Times New Roman" panose="02020603050405020304" pitchFamily="18" charset="0"/>
              </a:rPr>
              <a:t>Calculates averages and other statistics.</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l">
              <a:lnSpc>
                <a:spcPct val="115000"/>
              </a:lnSpc>
              <a:spcAft>
                <a:spcPts val="1000"/>
              </a:spcAft>
              <a:tabLst>
                <a:tab pos="457200" algn="l"/>
              </a:tabLst>
            </a:pPr>
            <a:r>
              <a:rPr lang="en-IN" sz="2000" b="1" dirty="0">
                <a:solidFill>
                  <a:srgbClr val="1F1F1F"/>
                </a:solidFill>
                <a:effectLst/>
                <a:latin typeface="Arial" panose="020B0604020202020204" pitchFamily="34" charset="0"/>
                <a:ea typeface="Times New Roman" panose="02020603050405020304" pitchFamily="18" charset="0"/>
                <a:cs typeface="Times New Roman" panose="02020603050405020304" pitchFamily="18" charset="0"/>
              </a:rPr>
              <a:t>Visualization Module:</a:t>
            </a:r>
            <a:r>
              <a:rPr lang="en-IN" sz="2000" dirty="0">
                <a:solidFill>
                  <a:srgbClr val="1F1F1F"/>
                </a:solidFill>
                <a:effectLst/>
                <a:latin typeface="Arial" panose="020B0604020202020204" pitchFamily="34" charset="0"/>
                <a:ea typeface="Times New Roman" panose="02020603050405020304" pitchFamily="18" charset="0"/>
                <a:cs typeface="Times New Roman" panose="02020603050405020304" pitchFamily="18" charset="0"/>
              </a:rPr>
              <a:t> </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15000"/>
              </a:lnSpc>
              <a:spcAft>
                <a:spcPts val="1000"/>
              </a:spcAft>
              <a:buSzPts val="1000"/>
              <a:buFont typeface="Courier New" panose="02070309020205020404" pitchFamily="49" charset="0"/>
              <a:buChar char="o"/>
              <a:tabLst>
                <a:tab pos="914400" algn="l"/>
              </a:tabLst>
            </a:pPr>
            <a:r>
              <a:rPr lang="en-IN" sz="2000" dirty="0">
                <a:solidFill>
                  <a:srgbClr val="1F1F1F"/>
                </a:solidFill>
                <a:effectLst/>
                <a:latin typeface="Arial" panose="020B0604020202020204" pitchFamily="34" charset="0"/>
                <a:ea typeface="Times New Roman" panose="02020603050405020304" pitchFamily="18" charset="0"/>
                <a:cs typeface="Times New Roman" panose="02020603050405020304" pitchFamily="18" charset="0"/>
              </a:rPr>
              <a:t>Employs Matplotlib to create informative plots and heat maps.</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15000"/>
              </a:lnSpc>
              <a:spcAft>
                <a:spcPts val="1000"/>
              </a:spcAft>
              <a:buSzPts val="1000"/>
              <a:buFont typeface="Courier New" panose="02070309020205020404" pitchFamily="49" charset="0"/>
              <a:buChar char="o"/>
              <a:tabLst>
                <a:tab pos="914400" algn="l"/>
              </a:tabLst>
            </a:pPr>
            <a:r>
              <a:rPr lang="en-IN" sz="2000" dirty="0">
                <a:solidFill>
                  <a:srgbClr val="1F1F1F"/>
                </a:solidFill>
                <a:effectLst/>
                <a:latin typeface="Arial" panose="020B0604020202020204" pitchFamily="34" charset="0"/>
                <a:ea typeface="Times New Roman" panose="02020603050405020304" pitchFamily="18" charset="0"/>
                <a:cs typeface="Times New Roman" panose="02020603050405020304" pitchFamily="18" charset="0"/>
              </a:rPr>
              <a:t>Presents temperature, humidity, wind speed, and rainfall data visually.</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l">
              <a:lnSpc>
                <a:spcPct val="115000"/>
              </a:lnSpc>
              <a:spcAft>
                <a:spcPts val="1000"/>
              </a:spcAft>
              <a:tabLst>
                <a:tab pos="457200" algn="l"/>
              </a:tabLst>
            </a:pPr>
            <a:r>
              <a:rPr lang="en-IN" sz="2000" b="1" dirty="0">
                <a:solidFill>
                  <a:srgbClr val="1F1F1F"/>
                </a:solidFill>
                <a:effectLst/>
                <a:latin typeface="Arial" panose="020B0604020202020204" pitchFamily="34" charset="0"/>
                <a:ea typeface="Times New Roman" panose="02020603050405020304" pitchFamily="18" charset="0"/>
                <a:cs typeface="Times New Roman" panose="02020603050405020304" pitchFamily="18" charset="0"/>
              </a:rPr>
              <a:t>GUI Module:</a:t>
            </a:r>
            <a:r>
              <a:rPr lang="en-IN" sz="2000" dirty="0">
                <a:solidFill>
                  <a:srgbClr val="1F1F1F"/>
                </a:solidFill>
                <a:effectLst/>
                <a:latin typeface="Arial" panose="020B0604020202020204" pitchFamily="34" charset="0"/>
                <a:ea typeface="Times New Roman" panose="02020603050405020304" pitchFamily="18" charset="0"/>
                <a:cs typeface="Times New Roman" panose="02020603050405020304" pitchFamily="18" charset="0"/>
              </a:rPr>
              <a:t> </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15000"/>
              </a:lnSpc>
              <a:spcAft>
                <a:spcPts val="1000"/>
              </a:spcAft>
              <a:buSzPts val="1000"/>
              <a:buFont typeface="Courier New" panose="02070309020205020404" pitchFamily="49" charset="0"/>
              <a:buChar char="o"/>
              <a:tabLst>
                <a:tab pos="914400" algn="l"/>
              </a:tabLst>
            </a:pPr>
            <a:r>
              <a:rPr lang="en-IN" sz="2000" dirty="0">
                <a:solidFill>
                  <a:srgbClr val="1F1F1F"/>
                </a:solidFill>
                <a:effectLst/>
                <a:latin typeface="Arial" panose="020B0604020202020204" pitchFamily="34" charset="0"/>
                <a:ea typeface="Times New Roman" panose="02020603050405020304" pitchFamily="18" charset="0"/>
                <a:cs typeface="Times New Roman" panose="02020603050405020304" pitchFamily="18" charset="0"/>
              </a:rPr>
              <a:t>Uses </a:t>
            </a:r>
            <a:r>
              <a:rPr lang="en-IN" sz="2000" dirty="0" err="1">
                <a:solidFill>
                  <a:srgbClr val="1F1F1F"/>
                </a:solidFill>
                <a:effectLst/>
                <a:latin typeface="Arial" panose="020B0604020202020204" pitchFamily="34" charset="0"/>
                <a:ea typeface="Times New Roman" panose="02020603050405020304" pitchFamily="18" charset="0"/>
                <a:cs typeface="Times New Roman" panose="02020603050405020304" pitchFamily="18" charset="0"/>
              </a:rPr>
              <a:t>Tkinter</a:t>
            </a:r>
            <a:r>
              <a:rPr lang="en-IN" sz="2000" dirty="0">
                <a:solidFill>
                  <a:srgbClr val="1F1F1F"/>
                </a:solidFill>
                <a:effectLst/>
                <a:latin typeface="Arial" panose="020B0604020202020204" pitchFamily="34" charset="0"/>
                <a:ea typeface="Times New Roman" panose="02020603050405020304" pitchFamily="18" charset="0"/>
                <a:cs typeface="Times New Roman" panose="02020603050405020304" pitchFamily="18" charset="0"/>
              </a:rPr>
              <a:t> to construct a user-friendly interface.</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15000"/>
              </a:lnSpc>
              <a:spcAft>
                <a:spcPts val="1000"/>
              </a:spcAft>
              <a:buSzPts val="1000"/>
              <a:buFont typeface="Courier New" panose="02070309020205020404" pitchFamily="49" charset="0"/>
              <a:buChar char="o"/>
              <a:tabLst>
                <a:tab pos="914400" algn="l"/>
              </a:tabLst>
            </a:pPr>
            <a:r>
              <a:rPr lang="en-IN" sz="2000" dirty="0">
                <a:solidFill>
                  <a:srgbClr val="1F1F1F"/>
                </a:solidFill>
                <a:effectLst/>
                <a:latin typeface="Arial" panose="020B0604020202020204" pitchFamily="34" charset="0"/>
                <a:ea typeface="Times New Roman" panose="02020603050405020304" pitchFamily="18" charset="0"/>
                <a:cs typeface="Times New Roman" panose="02020603050405020304" pitchFamily="18" charset="0"/>
              </a:rPr>
              <a:t>Consists of entry fields, buttons, and display areas.</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398676508"/>
      </p:ext>
    </p:extLst>
  </p:cSld>
  <p:clrMapOvr>
    <a:masterClrMapping/>
  </p:clrMapOvr>
  <p:transition spd="slow" advTm="4098">
    <p:strips dir="rd"/>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8"/>
          </p:nvPr>
        </p:nvSpPr>
        <p:spPr>
          <a:xfrm rot="18900000">
            <a:off x="6396164" y="2571703"/>
            <a:ext cx="5648070" cy="5863598"/>
          </a:xfrm>
        </p:spPr>
        <p:txBody>
          <a:bodyPr/>
          <a:lstStyle/>
          <a:p>
            <a:endParaRPr kumimoji="1" lang="ja-JP" altLang="en-US" dirty="0"/>
          </a:p>
        </p:txBody>
      </p:sp>
      <p:sp>
        <p:nvSpPr>
          <p:cNvPr id="3" name="Text Placeholder 2"/>
          <p:cNvSpPr>
            <a:spLocks noGrp="1"/>
          </p:cNvSpPr>
          <p:nvPr>
            <p:ph type="body" sz="quarter" idx="19"/>
          </p:nvPr>
        </p:nvSpPr>
        <p:spPr>
          <a:xfrm rot="18900000">
            <a:off x="6831702" y="2968490"/>
            <a:ext cx="4749286" cy="4925626"/>
          </a:xfrm>
        </p:spPr>
        <p:txBody>
          <a:bodyPr/>
          <a:lstStyle/>
          <a:p>
            <a:endParaRPr kumimoji="1" lang="ja-JP" altLang="en-US" dirty="0"/>
          </a:p>
        </p:txBody>
      </p:sp>
      <p:sp>
        <p:nvSpPr>
          <p:cNvPr id="4" name="Title 3"/>
          <p:cNvSpPr>
            <a:spLocks noGrp="1"/>
          </p:cNvSpPr>
          <p:nvPr>
            <p:ph type="title"/>
          </p:nvPr>
        </p:nvSpPr>
        <p:spPr>
          <a:xfrm>
            <a:off x="6730037" y="4158095"/>
            <a:ext cx="4827926" cy="1969221"/>
          </a:xfrm>
        </p:spPr>
        <p:txBody>
          <a:bodyPr>
            <a:normAutofit/>
          </a:bodyPr>
          <a:lstStyle/>
          <a:p>
            <a:r>
              <a:rPr kumimoji="1" lang="en-US" altLang="ja-JP" sz="6600" dirty="0"/>
              <a:t>OUTPUT</a:t>
            </a:r>
            <a:endParaRPr kumimoji="1" lang="ja-JP" altLang="en-US" sz="6600" dirty="0"/>
          </a:p>
        </p:txBody>
      </p:sp>
    </p:spTree>
    <p:extLst>
      <p:ext uri="{BB962C8B-B14F-4D97-AF65-F5344CB8AC3E}">
        <p14:creationId xmlns:p14="http://schemas.microsoft.com/office/powerpoint/2010/main" val="2259898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2"/>
          </p:nvPr>
        </p:nvSpPr>
        <p:spPr>
          <a:xfrm>
            <a:off x="3440424" y="6428904"/>
            <a:ext cx="12108873" cy="3461322"/>
          </a:xfrm>
        </p:spPr>
        <p:txBody>
          <a:bodyPr>
            <a:noAutofit/>
          </a:bodyPr>
          <a:lstStyle/>
          <a:p>
            <a:pPr marL="342900" lvl="0" indent="-342900">
              <a:lnSpc>
                <a:spcPct val="115000"/>
              </a:lnSpc>
              <a:spcAft>
                <a:spcPts val="1000"/>
              </a:spcAft>
              <a:buSzPts val="1000"/>
              <a:buFont typeface="+mj-lt"/>
              <a:buAutoNum type="arabicPeriod"/>
              <a:tabLst>
                <a:tab pos="457200" algn="l"/>
              </a:tabLst>
            </a:pPr>
            <a:r>
              <a:rPr lang="en-IN" b="1" dirty="0">
                <a:solidFill>
                  <a:srgbClr val="1F1F1F"/>
                </a:solidFill>
                <a:effectLst/>
                <a:latin typeface="Arial" panose="020B0604020202020204" pitchFamily="34" charset="0"/>
                <a:ea typeface="Times New Roman" panose="02020603050405020304" pitchFamily="18" charset="0"/>
                <a:cs typeface="Times New Roman" panose="02020603050405020304" pitchFamily="18" charset="0"/>
              </a:rPr>
              <a:t>City Input Field:</a:t>
            </a:r>
            <a:r>
              <a:rPr lang="en-IN" dirty="0">
                <a:solidFill>
                  <a:srgbClr val="1F1F1F"/>
                </a:solidFill>
                <a:effectLst/>
                <a:latin typeface="Arial" panose="020B0604020202020204" pitchFamily="34" charset="0"/>
                <a:ea typeface="Times New Roman" panose="02020603050405020304" pitchFamily="18" charset="0"/>
                <a:cs typeface="Times New Roman" panose="02020603050405020304" pitchFamily="18" charset="0"/>
              </a:rPr>
              <a:t> A text box where you can enter the name of a city to retrieve weather information for that location.</a:t>
            </a:r>
            <a:endParaRPr lang="en-IN" dirty="0">
              <a:solidFill>
                <a:srgbClr val="1F1F1F"/>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5000"/>
              </a:lnSpc>
              <a:spcAft>
                <a:spcPts val="1000"/>
              </a:spcAft>
              <a:buSzPts val="1000"/>
              <a:buFont typeface="+mj-lt"/>
              <a:buAutoNum type="arabicPeriod"/>
              <a:tabLst>
                <a:tab pos="457200" algn="l"/>
              </a:tabLst>
            </a:pPr>
            <a:r>
              <a:rPr lang="en-IN" b="1" dirty="0">
                <a:solidFill>
                  <a:srgbClr val="1F1F1F"/>
                </a:solidFill>
                <a:effectLst/>
                <a:latin typeface="Arial" panose="020B0604020202020204" pitchFamily="34" charset="0"/>
                <a:ea typeface="Times New Roman" panose="02020603050405020304" pitchFamily="18" charset="0"/>
                <a:cs typeface="Times New Roman" panose="02020603050405020304" pitchFamily="18" charset="0"/>
              </a:rPr>
              <a:t>Get Weather Forecast Button:</a:t>
            </a:r>
            <a:r>
              <a:rPr lang="en-IN" dirty="0">
                <a:solidFill>
                  <a:srgbClr val="1F1F1F"/>
                </a:solidFill>
                <a:effectLst/>
                <a:latin typeface="Arial" panose="020B0604020202020204" pitchFamily="34" charset="0"/>
                <a:ea typeface="Times New Roman" panose="02020603050405020304" pitchFamily="18" charset="0"/>
                <a:cs typeface="Times New Roman" panose="02020603050405020304" pitchFamily="18" charset="0"/>
              </a:rPr>
              <a:t> A button that initiates the process of fetching weather data from an external source (likely an API) based on the city name you entered.</a:t>
            </a:r>
            <a:endParaRPr lang="en-IN" dirty="0">
              <a:solidFill>
                <a:srgbClr val="1F1F1F"/>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5000"/>
              </a:lnSpc>
              <a:spcAft>
                <a:spcPts val="1000"/>
              </a:spcAft>
              <a:buSzPts val="1000"/>
              <a:buFont typeface="+mj-lt"/>
              <a:buAutoNum type="arabicPeriod"/>
              <a:tabLst>
                <a:tab pos="457200" algn="l"/>
              </a:tabLst>
            </a:pPr>
            <a:r>
              <a:rPr lang="en-IN" b="1" dirty="0">
                <a:solidFill>
                  <a:srgbClr val="1F1F1F"/>
                </a:solidFill>
                <a:effectLst/>
                <a:latin typeface="Arial" panose="020B0604020202020204" pitchFamily="34" charset="0"/>
                <a:ea typeface="Times New Roman" panose="02020603050405020304" pitchFamily="18" charset="0"/>
                <a:cs typeface="Times New Roman" panose="02020603050405020304" pitchFamily="18" charset="0"/>
              </a:rPr>
              <a:t>Locate :</a:t>
            </a:r>
            <a:r>
              <a:rPr lang="en-IN" dirty="0">
                <a:solidFill>
                  <a:srgbClr val="1F1F1F"/>
                </a:solidFill>
                <a:effectLst/>
                <a:latin typeface="Arial" panose="020B0604020202020204" pitchFamily="34" charset="0"/>
                <a:ea typeface="Times New Roman" panose="02020603050405020304" pitchFamily="18" charset="0"/>
                <a:cs typeface="Times New Roman" panose="02020603050405020304" pitchFamily="18" charset="0"/>
              </a:rPr>
              <a:t> Displays the Current Location of the input place</a:t>
            </a:r>
            <a:endParaRPr lang="en-IN" dirty="0">
              <a:solidFill>
                <a:srgbClr val="1F1F1F"/>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5000"/>
              </a:lnSpc>
              <a:spcAft>
                <a:spcPts val="1000"/>
              </a:spcAft>
              <a:buSzPts val="1000"/>
              <a:buFont typeface="+mj-lt"/>
              <a:buAutoNum type="arabicPeriod"/>
              <a:tabLst>
                <a:tab pos="457200" algn="l"/>
              </a:tabLst>
            </a:pPr>
            <a:r>
              <a:rPr lang="en-IN" b="1" dirty="0">
                <a:solidFill>
                  <a:srgbClr val="1F1F1F"/>
                </a:solidFill>
                <a:effectLst/>
                <a:latin typeface="Arial" panose="020B0604020202020204" pitchFamily="34" charset="0"/>
                <a:ea typeface="Times New Roman" panose="02020603050405020304" pitchFamily="18" charset="0"/>
                <a:cs typeface="Times New Roman" panose="02020603050405020304" pitchFamily="18" charset="0"/>
              </a:rPr>
              <a:t>Complete Weather Map:</a:t>
            </a:r>
            <a:r>
              <a:rPr lang="en-IN" dirty="0">
                <a:solidFill>
                  <a:srgbClr val="1F1F1F"/>
                </a:solidFill>
                <a:effectLst/>
                <a:latin typeface="Arial" panose="020B0604020202020204" pitchFamily="34" charset="0"/>
                <a:ea typeface="Times New Roman" panose="02020603050405020304" pitchFamily="18" charset="0"/>
                <a:cs typeface="Times New Roman" panose="02020603050405020304" pitchFamily="18" charset="0"/>
              </a:rPr>
              <a:t> This will redirect to the Open Weather map of Locations </a:t>
            </a:r>
            <a:endParaRPr lang="en-IN" dirty="0">
              <a:solidFill>
                <a:srgbClr val="1F1F1F"/>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5000"/>
              </a:lnSpc>
              <a:spcAft>
                <a:spcPts val="1000"/>
              </a:spcAft>
              <a:buSzPts val="1000"/>
              <a:buFont typeface="+mj-lt"/>
              <a:buAutoNum type="arabicPeriod"/>
              <a:tabLst>
                <a:tab pos="457200" algn="l"/>
              </a:tabLst>
            </a:pPr>
            <a:r>
              <a:rPr lang="en-IN" b="1" dirty="0">
                <a:solidFill>
                  <a:srgbClr val="1F1F1F"/>
                </a:solidFill>
                <a:effectLst/>
                <a:latin typeface="Arial" panose="020B0604020202020204" pitchFamily="34" charset="0"/>
                <a:ea typeface="Times New Roman" panose="02020603050405020304" pitchFamily="18" charset="0"/>
                <a:cs typeface="Times New Roman" panose="02020603050405020304" pitchFamily="18" charset="0"/>
              </a:rPr>
              <a:t>Web Dashboard:</a:t>
            </a:r>
            <a:r>
              <a:rPr lang="en-IN" dirty="0">
                <a:solidFill>
                  <a:srgbClr val="1F1F1F"/>
                </a:solidFill>
                <a:effectLst/>
                <a:latin typeface="Arial" panose="020B0604020202020204" pitchFamily="34" charset="0"/>
                <a:ea typeface="Times New Roman" panose="02020603050405020304" pitchFamily="18" charset="0"/>
                <a:cs typeface="Times New Roman" panose="02020603050405020304" pitchFamily="18" charset="0"/>
              </a:rPr>
              <a:t>  This component is intended for the web version of this app developed using the no-code development strategies with a merge of Google API</a:t>
            </a:r>
            <a:endParaRPr lang="en-IN" dirty="0">
              <a:solidFill>
                <a:srgbClr val="1F1F1F"/>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5000"/>
              </a:lnSpc>
              <a:spcAft>
                <a:spcPts val="1000"/>
              </a:spcAft>
              <a:buSzPts val="1000"/>
              <a:buFont typeface="+mj-lt"/>
              <a:buAutoNum type="arabicPeriod"/>
              <a:tabLst>
                <a:tab pos="457200" algn="l"/>
              </a:tabLst>
            </a:pPr>
            <a:r>
              <a:rPr lang="en-IN" b="1" dirty="0">
                <a:solidFill>
                  <a:srgbClr val="1F1F1F"/>
                </a:solidFill>
                <a:effectLst/>
                <a:latin typeface="Arial" panose="020B0604020202020204" pitchFamily="34" charset="0"/>
                <a:ea typeface="Times New Roman" panose="02020603050405020304" pitchFamily="18" charset="0"/>
                <a:cs typeface="Times New Roman" panose="02020603050405020304" pitchFamily="18" charset="0"/>
              </a:rPr>
              <a:t>Weather Statistics Labels: </a:t>
            </a:r>
            <a:r>
              <a:rPr lang="en-IN" dirty="0">
                <a:solidFill>
                  <a:srgbClr val="1F1F1F"/>
                </a:solidFill>
                <a:effectLst/>
                <a:latin typeface="Arial" panose="020B0604020202020204" pitchFamily="34" charset="0"/>
                <a:ea typeface="Times New Roman" panose="02020603050405020304" pitchFamily="18" charset="0"/>
                <a:cs typeface="Times New Roman" panose="02020603050405020304" pitchFamily="18" charset="0"/>
              </a:rPr>
              <a:t>These labels display various weather statistics and details once you’ve retrieved the forecast for a city.</a:t>
            </a:r>
            <a:endParaRPr lang="en-IN" dirty="0">
              <a:solidFill>
                <a:srgbClr val="1F1F1F"/>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IN" dirty="0">
                <a:effectLst/>
                <a:latin typeface="Calibri" panose="020F0502020204030204" pitchFamily="34" charset="0"/>
                <a:ea typeface="Calibri" panose="020F0502020204030204" pitchFamily="34" charset="0"/>
                <a:cs typeface="Times New Roman" panose="02020603050405020304" pitchFamily="18" charset="0"/>
              </a:rPr>
              <a:t> </a:t>
            </a:r>
          </a:p>
          <a:p>
            <a:pPr>
              <a:lnSpc>
                <a:spcPct val="115000"/>
              </a:lnSpc>
              <a:spcAft>
                <a:spcPts val="1000"/>
              </a:spcAft>
            </a:pPr>
            <a:r>
              <a:rPr lang="en-IN" sz="900" dirty="0">
                <a:effectLst/>
                <a:latin typeface="Calibri" panose="020F0502020204030204" pitchFamily="34" charset="0"/>
                <a:ea typeface="Calibri" panose="020F0502020204030204" pitchFamily="34" charset="0"/>
                <a:cs typeface="Times New Roman" panose="02020603050405020304" pitchFamily="18" charset="0"/>
              </a:rPr>
              <a:t> </a:t>
            </a:r>
          </a:p>
          <a:p>
            <a:pPr>
              <a:lnSpc>
                <a:spcPct val="115000"/>
              </a:lnSpc>
              <a:spcAft>
                <a:spcPts val="1000"/>
              </a:spcAft>
            </a:pPr>
            <a:r>
              <a:rPr lang="en-IN" sz="900" dirty="0">
                <a:effectLst/>
                <a:latin typeface="Calibri" panose="020F0502020204030204" pitchFamily="34" charset="0"/>
                <a:ea typeface="Calibri" panose="020F0502020204030204" pitchFamily="34" charset="0"/>
                <a:cs typeface="Times New Roman" panose="02020603050405020304" pitchFamily="18" charset="0"/>
              </a:rPr>
              <a:t> </a:t>
            </a:r>
          </a:p>
          <a:p>
            <a:r>
              <a:rPr lang="en-US" altLang="ja-JP" sz="800" dirty="0"/>
              <a:t>.</a:t>
            </a:r>
            <a:endParaRPr kumimoji="1" lang="ja-JP" altLang="en-US" sz="800" dirty="0"/>
          </a:p>
        </p:txBody>
      </p:sp>
      <p:pic>
        <p:nvPicPr>
          <p:cNvPr id="49" name="Picture 48">
            <a:extLst>
              <a:ext uri="{FF2B5EF4-FFF2-40B4-BE49-F238E27FC236}">
                <a16:creationId xmlns:a16="http://schemas.microsoft.com/office/drawing/2014/main" id="{981B64E2-0647-A48F-56E9-D63FDDA9A73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37709" y="27711"/>
            <a:ext cx="11069781" cy="6268159"/>
          </a:xfrm>
          <a:prstGeom prst="rect">
            <a:avLst/>
          </a:prstGeom>
        </p:spPr>
      </p:pic>
    </p:spTree>
    <p:extLst>
      <p:ext uri="{BB962C8B-B14F-4D97-AF65-F5344CB8AC3E}">
        <p14:creationId xmlns:p14="http://schemas.microsoft.com/office/powerpoint/2010/main" val="3429791978"/>
      </p:ext>
    </p:extLst>
  </p:cSld>
  <p:clrMapOvr>
    <a:masterClrMapping/>
  </p:clrMapOvr>
  <p:transition spd="slow" advTm="10518">
    <p:strips dir="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2"/>
          </p:nvPr>
        </p:nvSpPr>
        <p:spPr>
          <a:xfrm>
            <a:off x="3075711" y="6290359"/>
            <a:ext cx="13194024" cy="3461322"/>
          </a:xfrm>
        </p:spPr>
        <p:txBody>
          <a:bodyPr>
            <a:noAutofit/>
          </a:bodyPr>
          <a:lstStyle/>
          <a:p>
            <a:pPr lvl="2"/>
            <a:r>
              <a:rPr lang="en-IN" sz="2400" b="1" dirty="0"/>
              <a:t>Temperature:</a:t>
            </a:r>
            <a:r>
              <a:rPr lang="en-IN" sz="2400" dirty="0"/>
              <a:t> Current temperature, average temperature, minimum and maximum temperatures (often shown in both Celsius and Fahrenheit).</a:t>
            </a:r>
            <a:endParaRPr lang="en-IN" sz="2000" dirty="0"/>
          </a:p>
          <a:p>
            <a:pPr lvl="2"/>
            <a:r>
              <a:rPr lang="en-IN" sz="2400" b="1" dirty="0"/>
              <a:t>Humidity:</a:t>
            </a:r>
            <a:r>
              <a:rPr lang="en-IN" sz="2400" dirty="0"/>
              <a:t> Average or current humidity percentage.</a:t>
            </a:r>
            <a:endParaRPr lang="en-IN" sz="2000" dirty="0"/>
          </a:p>
          <a:p>
            <a:pPr lvl="2"/>
            <a:r>
              <a:rPr lang="en-IN" sz="2400" b="1" dirty="0"/>
              <a:t>Wind Speed:</a:t>
            </a:r>
            <a:r>
              <a:rPr lang="en-IN" sz="2400" dirty="0"/>
              <a:t> Average or current wind speed and direction.</a:t>
            </a:r>
            <a:endParaRPr lang="en-IN" sz="2000" dirty="0"/>
          </a:p>
          <a:p>
            <a:pPr lvl="2"/>
            <a:r>
              <a:rPr lang="en-IN" sz="2400" b="1" dirty="0"/>
              <a:t>Sunrise/Sunset Times:</a:t>
            </a:r>
            <a:r>
              <a:rPr lang="en-IN" sz="2400" dirty="0"/>
              <a:t> Exact times for sunrise and sunset, potentially including twilight periods.</a:t>
            </a:r>
            <a:endParaRPr lang="en-IN" sz="2000" dirty="0"/>
          </a:p>
          <a:p>
            <a:pPr lvl="2"/>
            <a:r>
              <a:rPr lang="en-IN" sz="2400" b="1" dirty="0"/>
              <a:t>Rainfall (if available):</a:t>
            </a:r>
            <a:r>
              <a:rPr lang="en-IN" sz="2400" dirty="0"/>
              <a:t> Total rainfall amount for the forecast period.</a:t>
            </a:r>
            <a:endParaRPr lang="en-IN" sz="2000" dirty="0"/>
          </a:p>
          <a:p>
            <a:pPr lvl="2"/>
            <a:r>
              <a:rPr lang="en-IN" sz="2400" b="1" dirty="0"/>
              <a:t>Current Time in the City:</a:t>
            </a:r>
            <a:r>
              <a:rPr lang="en-IN" sz="2400" dirty="0"/>
              <a:t> Time displayed based on the retrieved weather data and the city's time zone.</a:t>
            </a:r>
            <a:endParaRPr lang="en-IN" sz="2000" dirty="0"/>
          </a:p>
          <a:p>
            <a:pPr>
              <a:lnSpc>
                <a:spcPct val="115000"/>
              </a:lnSpc>
              <a:spcAft>
                <a:spcPts val="1000"/>
              </a:spcAft>
            </a:pPr>
            <a:r>
              <a:rPr lang="en-IN" sz="2000" dirty="0">
                <a:effectLst/>
                <a:latin typeface="Calibri" panose="020F0502020204030204" pitchFamily="34" charset="0"/>
                <a:ea typeface="Calibri" panose="020F0502020204030204" pitchFamily="34" charset="0"/>
                <a:cs typeface="Times New Roman" panose="02020603050405020304" pitchFamily="18" charset="0"/>
              </a:rPr>
              <a:t> </a:t>
            </a:r>
          </a:p>
          <a:p>
            <a:pPr>
              <a:lnSpc>
                <a:spcPct val="115000"/>
              </a:lnSpc>
              <a:spcAft>
                <a:spcPts val="1000"/>
              </a:spcAft>
            </a:pPr>
            <a:r>
              <a:rPr lang="en-IN" sz="1050" dirty="0">
                <a:effectLst/>
                <a:latin typeface="Calibri" panose="020F0502020204030204" pitchFamily="34" charset="0"/>
                <a:ea typeface="Calibri" panose="020F0502020204030204" pitchFamily="34" charset="0"/>
                <a:cs typeface="Times New Roman" panose="02020603050405020304" pitchFamily="18" charset="0"/>
              </a:rPr>
              <a:t> </a:t>
            </a:r>
          </a:p>
          <a:p>
            <a:pPr>
              <a:lnSpc>
                <a:spcPct val="115000"/>
              </a:lnSpc>
              <a:spcAft>
                <a:spcPts val="1000"/>
              </a:spcAft>
            </a:pPr>
            <a:r>
              <a:rPr lang="en-IN" sz="1050" dirty="0">
                <a:effectLst/>
                <a:latin typeface="Calibri" panose="020F0502020204030204" pitchFamily="34" charset="0"/>
                <a:ea typeface="Calibri" panose="020F0502020204030204" pitchFamily="34" charset="0"/>
                <a:cs typeface="Times New Roman" panose="02020603050405020304" pitchFamily="18" charset="0"/>
              </a:rPr>
              <a:t> </a:t>
            </a:r>
          </a:p>
          <a:p>
            <a:r>
              <a:rPr lang="en-US" altLang="ja-JP" sz="1000" dirty="0"/>
              <a:t>.</a:t>
            </a:r>
            <a:endParaRPr kumimoji="1" lang="ja-JP" altLang="en-US" sz="1000" dirty="0"/>
          </a:p>
        </p:txBody>
      </p:sp>
      <p:pic>
        <p:nvPicPr>
          <p:cNvPr id="49" name="Picture 48">
            <a:extLst>
              <a:ext uri="{FF2B5EF4-FFF2-40B4-BE49-F238E27FC236}">
                <a16:creationId xmlns:a16="http://schemas.microsoft.com/office/drawing/2014/main" id="{981B64E2-0647-A48F-56E9-D63FDDA9A73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391891" y="219616"/>
            <a:ext cx="11069781" cy="5828931"/>
          </a:xfrm>
          <a:prstGeom prst="rect">
            <a:avLst/>
          </a:prstGeom>
        </p:spPr>
      </p:pic>
    </p:spTree>
    <p:extLst>
      <p:ext uri="{BB962C8B-B14F-4D97-AF65-F5344CB8AC3E}">
        <p14:creationId xmlns:p14="http://schemas.microsoft.com/office/powerpoint/2010/main" val="372832746"/>
      </p:ext>
    </p:extLst>
  </p:cSld>
  <p:clrMapOvr>
    <a:masterClrMapping/>
  </p:clrMapOvr>
  <p:transition spd="slow" advTm="10518">
    <p:strips dir="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2"/>
          </p:nvPr>
        </p:nvSpPr>
        <p:spPr>
          <a:xfrm>
            <a:off x="2743200" y="6576766"/>
            <a:ext cx="13581953" cy="3461322"/>
          </a:xfrm>
        </p:spPr>
        <p:txBody>
          <a:bodyPr>
            <a:noAutofit/>
          </a:bodyPr>
          <a:lstStyle/>
          <a:p>
            <a:pPr lvl="2"/>
            <a:r>
              <a:rPr lang="en-IN" sz="3200" b="1" dirty="0"/>
              <a:t>Temperature:</a:t>
            </a:r>
            <a:r>
              <a:rPr lang="en-IN" sz="3200" dirty="0"/>
              <a:t> Current temperature, average temperature, minimum and maximum temperatures (often shown in both Celsius and Fahrenheit).</a:t>
            </a:r>
            <a:endParaRPr lang="en-IN" sz="2800" dirty="0"/>
          </a:p>
          <a:p>
            <a:pPr lvl="2"/>
            <a:r>
              <a:rPr lang="en-IN" sz="3200" b="1" dirty="0"/>
              <a:t>Humidity:</a:t>
            </a:r>
            <a:r>
              <a:rPr lang="en-IN" sz="3200" dirty="0"/>
              <a:t> Average or current humidity percentage.</a:t>
            </a:r>
            <a:endParaRPr lang="en-IN" sz="2800" dirty="0"/>
          </a:p>
          <a:p>
            <a:pPr lvl="2"/>
            <a:r>
              <a:rPr lang="en-IN" sz="3200" b="1" dirty="0"/>
              <a:t>Wind Speed:</a:t>
            </a:r>
            <a:r>
              <a:rPr lang="en-IN" sz="3200" dirty="0"/>
              <a:t> Average or current wind speed and direction.</a:t>
            </a:r>
            <a:endParaRPr lang="en-IN" sz="2800" dirty="0"/>
          </a:p>
          <a:p>
            <a:pPr lvl="2"/>
            <a:r>
              <a:rPr lang="en-IN" sz="3200" b="1" dirty="0"/>
              <a:t>Rainfall (if available):</a:t>
            </a:r>
            <a:r>
              <a:rPr lang="en-IN" sz="3200" dirty="0"/>
              <a:t> Total rainfall amount for the forecast period.</a:t>
            </a:r>
            <a:endParaRPr lang="en-IN" sz="2800" dirty="0"/>
          </a:p>
          <a:p>
            <a:pPr>
              <a:lnSpc>
                <a:spcPct val="115000"/>
              </a:lnSpc>
              <a:spcAft>
                <a:spcPts val="1000"/>
              </a:spcAft>
            </a:pPr>
            <a:r>
              <a:rPr lang="en-IN" sz="2800" dirty="0">
                <a:effectLst/>
                <a:latin typeface="Calibri" panose="020F0502020204030204" pitchFamily="34" charset="0"/>
                <a:ea typeface="Calibri" panose="020F0502020204030204" pitchFamily="34" charset="0"/>
                <a:cs typeface="Times New Roman" panose="02020603050405020304" pitchFamily="18" charset="0"/>
              </a:rPr>
              <a:t> </a:t>
            </a:r>
          </a:p>
          <a:p>
            <a:pPr>
              <a:lnSpc>
                <a:spcPct val="115000"/>
              </a:lnSpc>
              <a:spcAft>
                <a:spcPts val="1000"/>
              </a:spcAft>
            </a:pPr>
            <a:r>
              <a:rPr lang="en-IN" sz="1200" dirty="0">
                <a:effectLst/>
                <a:latin typeface="Calibri" panose="020F0502020204030204" pitchFamily="34" charset="0"/>
                <a:ea typeface="Calibri" panose="020F0502020204030204" pitchFamily="34" charset="0"/>
                <a:cs typeface="Times New Roman" panose="02020603050405020304" pitchFamily="18" charset="0"/>
              </a:rPr>
              <a:t> </a:t>
            </a:r>
          </a:p>
          <a:p>
            <a:pPr>
              <a:lnSpc>
                <a:spcPct val="115000"/>
              </a:lnSpc>
              <a:spcAft>
                <a:spcPts val="1000"/>
              </a:spcAft>
            </a:pPr>
            <a:r>
              <a:rPr lang="en-IN" sz="1200" dirty="0">
                <a:effectLst/>
                <a:latin typeface="Calibri" panose="020F0502020204030204" pitchFamily="34" charset="0"/>
                <a:ea typeface="Calibri" panose="020F0502020204030204" pitchFamily="34" charset="0"/>
                <a:cs typeface="Times New Roman" panose="02020603050405020304" pitchFamily="18" charset="0"/>
              </a:rPr>
              <a:t> </a:t>
            </a:r>
          </a:p>
          <a:p>
            <a:r>
              <a:rPr lang="en-US" altLang="ja-JP" sz="1100" dirty="0"/>
              <a:t>.</a:t>
            </a:r>
            <a:endParaRPr kumimoji="1" lang="ja-JP" altLang="en-US" sz="1100" dirty="0"/>
          </a:p>
        </p:txBody>
      </p:sp>
      <p:pic>
        <p:nvPicPr>
          <p:cNvPr id="49" name="Picture 48">
            <a:extLst>
              <a:ext uri="{FF2B5EF4-FFF2-40B4-BE49-F238E27FC236}">
                <a16:creationId xmlns:a16="http://schemas.microsoft.com/office/drawing/2014/main" id="{981B64E2-0647-A48F-56E9-D63FDDA9A73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907976" y="247325"/>
            <a:ext cx="10929246" cy="5828931"/>
          </a:xfrm>
          <a:prstGeom prst="rect">
            <a:avLst/>
          </a:prstGeom>
        </p:spPr>
      </p:pic>
    </p:spTree>
    <p:extLst>
      <p:ext uri="{BB962C8B-B14F-4D97-AF65-F5344CB8AC3E}">
        <p14:creationId xmlns:p14="http://schemas.microsoft.com/office/powerpoint/2010/main" val="2087967457"/>
      </p:ext>
    </p:extLst>
  </p:cSld>
  <p:clrMapOvr>
    <a:masterClrMapping/>
  </p:clrMapOvr>
  <p:transition spd="slow" advTm="10518">
    <p:strips dir="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2892136" y="3292653"/>
            <a:ext cx="12242800" cy="1232839"/>
          </a:xfrm>
        </p:spPr>
        <p:txBody>
          <a:bodyPr/>
          <a:lstStyle/>
          <a:p>
            <a:r>
              <a:rPr kumimoji="1" lang="en-US" altLang="ja-JP" dirty="0"/>
              <a:t>Welcome to our presentation!</a:t>
            </a:r>
            <a:endParaRPr kumimoji="1" lang="ja-JP" altLang="en-US" dirty="0"/>
          </a:p>
        </p:txBody>
      </p:sp>
      <p:sp>
        <p:nvSpPr>
          <p:cNvPr id="7" name="Text Placeholder 6"/>
          <p:cNvSpPr>
            <a:spLocks noGrp="1"/>
          </p:cNvSpPr>
          <p:nvPr>
            <p:ph type="body" sz="quarter" idx="12"/>
          </p:nvPr>
        </p:nvSpPr>
        <p:spPr/>
        <p:txBody>
          <a:bodyPr>
            <a:normAutofit/>
          </a:bodyPr>
          <a:lstStyle/>
          <a:p>
            <a:pPr algn="l"/>
            <a:r>
              <a:rPr lang="en-IN" sz="2400" dirty="0"/>
              <a:t>This application, titled "Weather Forecaster," empowers users to effortlessly access detailed weather forecasts and visualize key weather data for any location. It leverages the </a:t>
            </a:r>
            <a:r>
              <a:rPr lang="en-IN" sz="2400" dirty="0" err="1"/>
              <a:t>OpenWeatherMap</a:t>
            </a:r>
            <a:r>
              <a:rPr lang="en-IN" sz="2400" dirty="0"/>
              <a:t> API and Python libraries to deliver an interactive and informative experience. Users can readily retrieve temperature, humidity, wind speed, rainfall, sunrise/sunset times, and a visual heat map for a chosen city.</a:t>
            </a:r>
          </a:p>
          <a:p>
            <a:pPr algn="l"/>
            <a:endParaRPr lang="en-US" altLang="ja-JP" sz="2400" dirty="0"/>
          </a:p>
        </p:txBody>
      </p:sp>
      <p:sp>
        <p:nvSpPr>
          <p:cNvPr id="2" name="Rectangle 1">
            <a:extLst>
              <a:ext uri="{FF2B5EF4-FFF2-40B4-BE49-F238E27FC236}">
                <a16:creationId xmlns:a16="http://schemas.microsoft.com/office/drawing/2014/main" id="{045C4465-72C0-1620-5CDE-371DCD6D9F75}"/>
              </a:ext>
            </a:extLst>
          </p:cNvPr>
          <p:cNvSpPr/>
          <p:nvPr/>
        </p:nvSpPr>
        <p:spPr>
          <a:xfrm>
            <a:off x="3022598" y="4973101"/>
            <a:ext cx="11981875" cy="3410486"/>
          </a:xfrm>
          <a:prstGeom prst="rect">
            <a:avLst/>
          </a:prstGeom>
          <a:noFill/>
          <a:ln>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en-IN"/>
          </a:p>
        </p:txBody>
      </p:sp>
    </p:spTree>
    <p:extLst>
      <p:ext uri="{BB962C8B-B14F-4D97-AF65-F5344CB8AC3E}">
        <p14:creationId xmlns:p14="http://schemas.microsoft.com/office/powerpoint/2010/main" val="882407081"/>
      </p:ext>
    </p:extLst>
  </p:cSld>
  <p:clrMapOvr>
    <a:masterClrMapping/>
  </p:clrMapOvr>
  <p:transition spd="slow" advTm="4321">
    <p:strips dir="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2"/>
          </p:nvPr>
        </p:nvSpPr>
        <p:spPr>
          <a:xfrm>
            <a:off x="3823856" y="6033563"/>
            <a:ext cx="14039152" cy="796728"/>
          </a:xfrm>
        </p:spPr>
        <p:txBody>
          <a:bodyPr>
            <a:noAutofit/>
          </a:bodyPr>
          <a:lstStyle/>
          <a:p>
            <a:pPr>
              <a:lnSpc>
                <a:spcPct val="115000"/>
              </a:lnSpc>
              <a:spcAft>
                <a:spcPts val="1000"/>
              </a:spcAft>
            </a:pPr>
            <a:r>
              <a:rPr kumimoji="1" lang="en-US" altLang="ja-JP" sz="4400" dirty="0">
                <a:solidFill>
                  <a:schemeClr val="tx1">
                    <a:lumMod val="50000"/>
                  </a:schemeClr>
                </a:solidFill>
              </a:rPr>
              <a:t>LOCATE:</a:t>
            </a:r>
            <a:endParaRPr kumimoji="1" lang="ja-JP" altLang="en-US" sz="4400" dirty="0">
              <a:solidFill>
                <a:schemeClr val="tx1">
                  <a:lumMod val="50000"/>
                </a:schemeClr>
              </a:solidFill>
            </a:endParaRPr>
          </a:p>
        </p:txBody>
      </p:sp>
      <p:pic>
        <p:nvPicPr>
          <p:cNvPr id="49" name="Picture 48">
            <a:extLst>
              <a:ext uri="{FF2B5EF4-FFF2-40B4-BE49-F238E27FC236}">
                <a16:creationId xmlns:a16="http://schemas.microsoft.com/office/drawing/2014/main" id="{981B64E2-0647-A48F-56E9-D63FDDA9A73D}"/>
              </a:ext>
            </a:extLst>
          </p:cNvPr>
          <p:cNvPicPr>
            <a:picLocks noChangeAspect="1"/>
          </p:cNvPicPr>
          <p:nvPr/>
        </p:nvPicPr>
        <p:blipFill rotWithShape="1">
          <a:blip r:embed="rId2">
            <a:extLst>
              <a:ext uri="{28A0092B-C50C-407E-A947-70E740481C1C}">
                <a14:useLocalDpi xmlns:a14="http://schemas.microsoft.com/office/drawing/2010/main" val="0"/>
              </a:ext>
            </a:extLst>
          </a:blip>
          <a:srcRect l="254" t="8478" r="3159" b="-743"/>
          <a:stretch/>
        </p:blipFill>
        <p:spPr>
          <a:xfrm>
            <a:off x="3907976" y="734291"/>
            <a:ext cx="10556169" cy="5299272"/>
          </a:xfrm>
          <a:prstGeom prst="rect">
            <a:avLst/>
          </a:prstGeom>
        </p:spPr>
      </p:pic>
      <p:sp>
        <p:nvSpPr>
          <p:cNvPr id="2" name="Text Placeholder 7">
            <a:extLst>
              <a:ext uri="{FF2B5EF4-FFF2-40B4-BE49-F238E27FC236}">
                <a16:creationId xmlns:a16="http://schemas.microsoft.com/office/drawing/2014/main" id="{C262BECE-9AFB-ECAE-7880-6BC10ADBD3AA}"/>
              </a:ext>
            </a:extLst>
          </p:cNvPr>
          <p:cNvSpPr txBox="1">
            <a:spLocks/>
          </p:cNvSpPr>
          <p:nvPr/>
        </p:nvSpPr>
        <p:spPr>
          <a:xfrm>
            <a:off x="4281055" y="7047820"/>
            <a:ext cx="13581953" cy="3461322"/>
          </a:xfrm>
          <a:prstGeom prst="rect">
            <a:avLst/>
          </a:prstGeom>
        </p:spPr>
        <p:txBody>
          <a:bodyPr vert="horz" lIns="91440" tIns="45720" rIns="91440" bIns="45720" rtlCol="0" anchor="t">
            <a:noAutofit/>
          </a:bodyPr>
          <a:lstStyle>
            <a:lvl1pPr marL="0" indent="0" algn="l" defTabSz="1371417" rtl="0" eaLnBrk="1" latinLnBrk="0" hangingPunct="1">
              <a:lnSpc>
                <a:spcPct val="160000"/>
              </a:lnSpc>
              <a:spcBef>
                <a:spcPts val="0"/>
              </a:spcBef>
              <a:buFontTx/>
              <a:buNone/>
              <a:defRPr kumimoji="1" sz="1600" kern="1200" baseline="0">
                <a:solidFill>
                  <a:schemeClr val="tx2"/>
                </a:solidFill>
                <a:latin typeface="+mn-lt"/>
                <a:ea typeface="+mn-ea"/>
                <a:cs typeface="+mn-cs"/>
              </a:defRPr>
            </a:lvl1pPr>
            <a:lvl2pPr marL="685709" indent="0" algn="l" defTabSz="1371417" rtl="0" eaLnBrk="1" latinLnBrk="0" hangingPunct="1">
              <a:lnSpc>
                <a:spcPct val="90000"/>
              </a:lnSpc>
              <a:spcBef>
                <a:spcPts val="750"/>
              </a:spcBef>
              <a:buFont typeface="Arial" panose="020B0604020202020204" pitchFamily="34" charset="0"/>
              <a:buNone/>
              <a:defRPr kumimoji="1" sz="1800" kern="1200">
                <a:solidFill>
                  <a:schemeClr val="tx1"/>
                </a:solidFill>
                <a:latin typeface="+mn-lt"/>
                <a:ea typeface="+mn-ea"/>
                <a:cs typeface="+mn-cs"/>
              </a:defRPr>
            </a:lvl2pPr>
            <a:lvl3pPr marL="1371417" indent="0" algn="l" defTabSz="1371417" rtl="0" eaLnBrk="1" latinLnBrk="0" hangingPunct="1">
              <a:lnSpc>
                <a:spcPct val="90000"/>
              </a:lnSpc>
              <a:spcBef>
                <a:spcPts val="750"/>
              </a:spcBef>
              <a:buFont typeface="Arial" panose="020B0604020202020204" pitchFamily="34" charset="0"/>
              <a:buNone/>
              <a:defRPr kumimoji="1" sz="1800" kern="1200">
                <a:solidFill>
                  <a:schemeClr val="tx1"/>
                </a:solidFill>
                <a:latin typeface="+mn-lt"/>
                <a:ea typeface="+mn-ea"/>
                <a:cs typeface="+mn-cs"/>
              </a:defRPr>
            </a:lvl3pPr>
            <a:lvl4pPr marL="2057126" indent="0" algn="l" defTabSz="1371417" rtl="0" eaLnBrk="1" latinLnBrk="0" hangingPunct="1">
              <a:lnSpc>
                <a:spcPct val="90000"/>
              </a:lnSpc>
              <a:spcBef>
                <a:spcPts val="750"/>
              </a:spcBef>
              <a:buFont typeface="Arial" panose="020B0604020202020204" pitchFamily="34" charset="0"/>
              <a:buNone/>
              <a:defRPr kumimoji="1" sz="1800" kern="1200">
                <a:solidFill>
                  <a:schemeClr val="tx1"/>
                </a:solidFill>
                <a:latin typeface="+mn-lt"/>
                <a:ea typeface="+mn-ea"/>
                <a:cs typeface="+mn-cs"/>
              </a:defRPr>
            </a:lvl4pPr>
            <a:lvl5pPr marL="2742835" indent="0" algn="l" defTabSz="1371417" rtl="0" eaLnBrk="1" latinLnBrk="0" hangingPunct="1">
              <a:lnSpc>
                <a:spcPct val="90000"/>
              </a:lnSpc>
              <a:spcBef>
                <a:spcPts val="750"/>
              </a:spcBef>
              <a:buFont typeface="Arial" panose="020B0604020202020204" pitchFamily="34" charset="0"/>
              <a:buNone/>
              <a:defRPr kumimoji="1" sz="1800" kern="1200">
                <a:solidFill>
                  <a:schemeClr val="tx1"/>
                </a:solidFill>
                <a:latin typeface="+mn-lt"/>
                <a:ea typeface="+mn-ea"/>
                <a:cs typeface="+mn-cs"/>
              </a:defRPr>
            </a:lvl5pPr>
            <a:lvl6pPr marL="3771397" indent="-342854" algn="l" defTabSz="1371417" rtl="0" eaLnBrk="1" latinLnBrk="0" hangingPunct="1">
              <a:lnSpc>
                <a:spcPct val="90000"/>
              </a:lnSpc>
              <a:spcBef>
                <a:spcPts val="750"/>
              </a:spcBef>
              <a:buFont typeface="Arial" panose="020B0604020202020204" pitchFamily="34" charset="0"/>
              <a:buChar char="•"/>
              <a:defRPr kumimoji="1" sz="2700" kern="1200">
                <a:solidFill>
                  <a:schemeClr val="tx1"/>
                </a:solidFill>
                <a:latin typeface="+mn-lt"/>
                <a:ea typeface="+mn-ea"/>
                <a:cs typeface="+mn-cs"/>
              </a:defRPr>
            </a:lvl6pPr>
            <a:lvl7pPr marL="4457106" indent="-342854" algn="l" defTabSz="1371417" rtl="0" eaLnBrk="1" latinLnBrk="0" hangingPunct="1">
              <a:lnSpc>
                <a:spcPct val="90000"/>
              </a:lnSpc>
              <a:spcBef>
                <a:spcPts val="750"/>
              </a:spcBef>
              <a:buFont typeface="Arial" panose="020B0604020202020204" pitchFamily="34" charset="0"/>
              <a:buChar char="•"/>
              <a:defRPr kumimoji="1" sz="2700" kern="1200">
                <a:solidFill>
                  <a:schemeClr val="tx1"/>
                </a:solidFill>
                <a:latin typeface="+mn-lt"/>
                <a:ea typeface="+mn-ea"/>
                <a:cs typeface="+mn-cs"/>
              </a:defRPr>
            </a:lvl7pPr>
            <a:lvl8pPr marL="5142814" indent="-342854" algn="l" defTabSz="1371417" rtl="0" eaLnBrk="1" latinLnBrk="0" hangingPunct="1">
              <a:lnSpc>
                <a:spcPct val="90000"/>
              </a:lnSpc>
              <a:spcBef>
                <a:spcPts val="750"/>
              </a:spcBef>
              <a:buFont typeface="Arial" panose="020B0604020202020204" pitchFamily="34" charset="0"/>
              <a:buChar char="•"/>
              <a:defRPr kumimoji="1" sz="2700" kern="1200">
                <a:solidFill>
                  <a:schemeClr val="tx1"/>
                </a:solidFill>
                <a:latin typeface="+mn-lt"/>
                <a:ea typeface="+mn-ea"/>
                <a:cs typeface="+mn-cs"/>
              </a:defRPr>
            </a:lvl8pPr>
            <a:lvl9pPr marL="5828523" indent="-342854" algn="l" defTabSz="1371417" rtl="0" eaLnBrk="1" latinLnBrk="0" hangingPunct="1">
              <a:lnSpc>
                <a:spcPct val="90000"/>
              </a:lnSpc>
              <a:spcBef>
                <a:spcPts val="750"/>
              </a:spcBef>
              <a:buFont typeface="Arial" panose="020B0604020202020204" pitchFamily="34" charset="0"/>
              <a:buChar char="•"/>
              <a:defRPr kumimoji="1" sz="2700" kern="1200">
                <a:solidFill>
                  <a:schemeClr val="tx1"/>
                </a:solidFill>
                <a:latin typeface="+mn-lt"/>
                <a:ea typeface="+mn-ea"/>
                <a:cs typeface="+mn-cs"/>
              </a:defRPr>
            </a:lvl9pPr>
          </a:lstStyle>
          <a:p>
            <a:pPr algn="just">
              <a:lnSpc>
                <a:spcPct val="115000"/>
              </a:lnSpc>
              <a:spcAft>
                <a:spcPts val="1000"/>
              </a:spcAft>
            </a:pPr>
            <a:r>
              <a:rPr lang="en-IN" sz="2800" dirty="0">
                <a:latin typeface="Calibri" panose="020F0502020204030204" pitchFamily="34" charset="0"/>
                <a:ea typeface="Calibri" panose="020F0502020204030204" pitchFamily="34" charset="0"/>
                <a:cs typeface="Times New Roman" panose="02020603050405020304" pitchFamily="18" charset="0"/>
              </a:rPr>
              <a:t>This locate button is use to show location of city.</a:t>
            </a:r>
          </a:p>
          <a:p>
            <a:pPr marL="171450" indent="-171450" algn="just">
              <a:lnSpc>
                <a:spcPct val="115000"/>
              </a:lnSpc>
              <a:spcAft>
                <a:spcPts val="1000"/>
              </a:spcAft>
              <a:buFont typeface="Arial" panose="020B0604020202020204" pitchFamily="34" charset="0"/>
              <a:buChar char="•"/>
            </a:pPr>
            <a:r>
              <a:rPr lang="en-IN" sz="2800" b="1" dirty="0">
                <a:solidFill>
                  <a:schemeClr val="accent1"/>
                </a:solidFill>
                <a:latin typeface="Calibri" panose="020F0502020204030204" pitchFamily="34" charset="0"/>
                <a:ea typeface="Calibri" panose="020F0502020204030204" pitchFamily="34" charset="0"/>
                <a:cs typeface="Times New Roman" panose="02020603050405020304" pitchFamily="18" charset="0"/>
              </a:rPr>
              <a:t>GREEN:  </a:t>
            </a:r>
            <a:r>
              <a:rPr lang="en-IN" sz="2800" dirty="0">
                <a:solidFill>
                  <a:schemeClr val="accent1"/>
                </a:solidFill>
                <a:latin typeface="Calibri" panose="020F0502020204030204" pitchFamily="34" charset="0"/>
                <a:ea typeface="Calibri" panose="020F0502020204030204" pitchFamily="34" charset="0"/>
                <a:cs typeface="Times New Roman" panose="02020603050405020304" pitchFamily="18" charset="0"/>
              </a:rPr>
              <a:t>It is use to show the LOW-TEMPERATURE</a:t>
            </a:r>
          </a:p>
          <a:p>
            <a:pPr marL="171450" indent="-171450" algn="just">
              <a:lnSpc>
                <a:spcPct val="115000"/>
              </a:lnSpc>
              <a:spcAft>
                <a:spcPts val="1000"/>
              </a:spcAft>
              <a:buFont typeface="Arial" panose="020B0604020202020204" pitchFamily="34" charset="0"/>
              <a:buChar char="•"/>
            </a:pPr>
            <a:r>
              <a:rPr lang="en-IN" sz="2800" b="1" dirty="0">
                <a:solidFill>
                  <a:schemeClr val="accent1"/>
                </a:solidFill>
                <a:latin typeface="Calibri" panose="020F0502020204030204" pitchFamily="34" charset="0"/>
                <a:ea typeface="Calibri" panose="020F0502020204030204" pitchFamily="34" charset="0"/>
                <a:cs typeface="Times New Roman" panose="02020603050405020304" pitchFamily="18" charset="0"/>
              </a:rPr>
              <a:t>YELLOW:  </a:t>
            </a:r>
            <a:r>
              <a:rPr lang="en-IN" sz="2800" dirty="0">
                <a:solidFill>
                  <a:schemeClr val="accent1"/>
                </a:solidFill>
                <a:latin typeface="Calibri" panose="020F0502020204030204" pitchFamily="34" charset="0"/>
                <a:ea typeface="Calibri" panose="020F0502020204030204" pitchFamily="34" charset="0"/>
                <a:cs typeface="Times New Roman" panose="02020603050405020304" pitchFamily="18" charset="0"/>
              </a:rPr>
              <a:t>It is use to show the MODERATE-TEMPERATURE</a:t>
            </a:r>
          </a:p>
          <a:p>
            <a:pPr marL="171450" indent="-171450" algn="just">
              <a:lnSpc>
                <a:spcPct val="115000"/>
              </a:lnSpc>
              <a:spcAft>
                <a:spcPts val="1000"/>
              </a:spcAft>
              <a:buFont typeface="Arial" panose="020B0604020202020204" pitchFamily="34" charset="0"/>
              <a:buChar char="•"/>
            </a:pPr>
            <a:r>
              <a:rPr lang="en-IN" sz="2800" b="1" dirty="0">
                <a:solidFill>
                  <a:schemeClr val="accent1"/>
                </a:solidFill>
                <a:latin typeface="Calibri" panose="020F0502020204030204" pitchFamily="34" charset="0"/>
                <a:ea typeface="Calibri" panose="020F0502020204030204" pitchFamily="34" charset="0"/>
                <a:cs typeface="Times New Roman" panose="02020603050405020304" pitchFamily="18" charset="0"/>
              </a:rPr>
              <a:t>RED:  </a:t>
            </a:r>
            <a:r>
              <a:rPr lang="en-IN" sz="2800" dirty="0">
                <a:solidFill>
                  <a:schemeClr val="accent1"/>
                </a:solidFill>
                <a:latin typeface="Calibri" panose="020F0502020204030204" pitchFamily="34" charset="0"/>
                <a:ea typeface="Calibri" panose="020F0502020204030204" pitchFamily="34" charset="0"/>
                <a:cs typeface="Times New Roman" panose="02020603050405020304" pitchFamily="18" charset="0"/>
              </a:rPr>
              <a:t>It is use to show the HIGH-TEMPERATURE</a:t>
            </a:r>
          </a:p>
          <a:p>
            <a:pPr marL="171450" indent="-171450">
              <a:lnSpc>
                <a:spcPct val="115000"/>
              </a:lnSpc>
              <a:spcAft>
                <a:spcPts val="1000"/>
              </a:spcAft>
              <a:buFont typeface="Arial" panose="020B0604020202020204" pitchFamily="34" charset="0"/>
              <a:buChar char="•"/>
            </a:pPr>
            <a:endParaRPr lang="en-IN" sz="2800" dirty="0">
              <a:solidFill>
                <a:schemeClr val="accent1"/>
              </a:solidFill>
              <a:latin typeface="Calibri" panose="020F0502020204030204" pitchFamily="34" charset="0"/>
              <a:ea typeface="Calibri" panose="020F0502020204030204" pitchFamily="34" charset="0"/>
              <a:cs typeface="Times New Roman" panose="02020603050405020304" pitchFamily="18" charset="0"/>
            </a:endParaRPr>
          </a:p>
          <a:p>
            <a:pPr marL="171450" indent="-171450">
              <a:lnSpc>
                <a:spcPct val="115000"/>
              </a:lnSpc>
              <a:spcAft>
                <a:spcPts val="1000"/>
              </a:spcAft>
              <a:buFont typeface="Arial" panose="020B0604020202020204" pitchFamily="34" charset="0"/>
              <a:buChar char="•"/>
            </a:pPr>
            <a:endParaRPr lang="en-IN" sz="2800" dirty="0">
              <a:solidFill>
                <a:schemeClr val="accent1"/>
              </a:solidFill>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IN" sz="1200" dirty="0">
                <a:latin typeface="Calibri" panose="020F0502020204030204" pitchFamily="34" charset="0"/>
                <a:ea typeface="Calibri" panose="020F0502020204030204" pitchFamily="34" charset="0"/>
                <a:cs typeface="Times New Roman" panose="02020603050405020304" pitchFamily="18" charset="0"/>
              </a:rPr>
              <a:t> </a:t>
            </a:r>
          </a:p>
          <a:p>
            <a:r>
              <a:rPr lang="en-US" altLang="ja-JP" sz="1100" dirty="0"/>
              <a:t>.</a:t>
            </a:r>
            <a:endParaRPr lang="ja-JP" altLang="en-US" sz="1100" dirty="0"/>
          </a:p>
        </p:txBody>
      </p:sp>
    </p:spTree>
    <p:extLst>
      <p:ext uri="{BB962C8B-B14F-4D97-AF65-F5344CB8AC3E}">
        <p14:creationId xmlns:p14="http://schemas.microsoft.com/office/powerpoint/2010/main" val="764083564"/>
      </p:ext>
    </p:extLst>
  </p:cSld>
  <p:clrMapOvr>
    <a:masterClrMapping/>
  </p:clrMapOvr>
  <mc:AlternateContent xmlns:mc="http://schemas.openxmlformats.org/markup-compatibility/2006">
    <mc:Choice xmlns:p14="http://schemas.microsoft.com/office/powerpoint/2010/main" Requires="p14">
      <p:transition p14:dur="0" advTm="10518"/>
    </mc:Choice>
    <mc:Fallback>
      <p:transition advTm="1051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2000"/>
                                        <p:tgtEl>
                                          <p:spTgt spid="49"/>
                                        </p:tgtEl>
                                      </p:cBhvr>
                                    </p:animEffect>
                                  </p:childTnLst>
                                </p:cTn>
                              </p:par>
                              <p:par>
                                <p:cTn id="8" presetID="10" presetClass="entr" presetSubtype="0" fill="hold" nodeType="withEffect">
                                  <p:stCondLst>
                                    <p:cond delay="0"/>
                                  </p:stCondLst>
                                  <p:childTnLst>
                                    <p:set>
                                      <p:cBhvr>
                                        <p:cTn id="9" dur="1" fill="hold">
                                          <p:stCondLst>
                                            <p:cond delay="0"/>
                                          </p:stCondLst>
                                        </p:cTn>
                                        <p:tgtEl>
                                          <p:spTgt spid="8">
                                            <p:txEl>
                                              <p:pRg st="0" end="0"/>
                                            </p:txEl>
                                          </p:spTgt>
                                        </p:tgtEl>
                                        <p:attrNameLst>
                                          <p:attrName>style.visibility</p:attrName>
                                        </p:attrNameLst>
                                      </p:cBhvr>
                                      <p:to>
                                        <p:strVal val="visible"/>
                                      </p:to>
                                    </p:set>
                                    <p:animEffect transition="in" filter="fade">
                                      <p:cBhvr>
                                        <p:cTn id="10" dur="5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2"/>
          </p:nvPr>
        </p:nvSpPr>
        <p:spPr>
          <a:xfrm>
            <a:off x="3823856" y="6033563"/>
            <a:ext cx="14039152" cy="796728"/>
          </a:xfrm>
        </p:spPr>
        <p:txBody>
          <a:bodyPr>
            <a:noAutofit/>
          </a:bodyPr>
          <a:lstStyle/>
          <a:p>
            <a:pPr>
              <a:lnSpc>
                <a:spcPct val="115000"/>
              </a:lnSpc>
              <a:spcAft>
                <a:spcPts val="1000"/>
              </a:spcAft>
            </a:pPr>
            <a:r>
              <a:rPr kumimoji="1" lang="en-US" altLang="ja-JP" sz="4400" dirty="0">
                <a:solidFill>
                  <a:schemeClr val="tx1">
                    <a:lumMod val="50000"/>
                  </a:schemeClr>
                </a:solidFill>
              </a:rPr>
              <a:t>COMPLETE WEATHER MAP:</a:t>
            </a:r>
            <a:endParaRPr kumimoji="1" lang="ja-JP" altLang="en-US" sz="4400" dirty="0">
              <a:solidFill>
                <a:schemeClr val="tx1">
                  <a:lumMod val="50000"/>
                </a:schemeClr>
              </a:solidFill>
            </a:endParaRPr>
          </a:p>
        </p:txBody>
      </p:sp>
      <p:pic>
        <p:nvPicPr>
          <p:cNvPr id="49" name="Picture 48">
            <a:extLst>
              <a:ext uri="{FF2B5EF4-FFF2-40B4-BE49-F238E27FC236}">
                <a16:creationId xmlns:a16="http://schemas.microsoft.com/office/drawing/2014/main" id="{981B64E2-0647-A48F-56E9-D63FDDA9A73D}"/>
              </a:ext>
            </a:extLst>
          </p:cNvPr>
          <p:cNvPicPr>
            <a:picLocks noChangeAspect="1"/>
          </p:cNvPicPr>
          <p:nvPr/>
        </p:nvPicPr>
        <p:blipFill rotWithShape="1">
          <a:blip r:embed="rId2">
            <a:extLst>
              <a:ext uri="{28A0092B-C50C-407E-A947-70E740481C1C}">
                <a14:useLocalDpi xmlns:a14="http://schemas.microsoft.com/office/drawing/2010/main" val="0"/>
              </a:ext>
            </a:extLst>
          </a:blip>
          <a:srcRect t="17472" r="2756" b="2237"/>
          <a:stretch/>
        </p:blipFill>
        <p:spPr>
          <a:xfrm>
            <a:off x="3823856" y="669163"/>
            <a:ext cx="11861712" cy="5146871"/>
          </a:xfrm>
          <a:prstGeom prst="rect">
            <a:avLst/>
          </a:prstGeom>
        </p:spPr>
      </p:pic>
      <p:sp>
        <p:nvSpPr>
          <p:cNvPr id="2" name="Text Placeholder 7">
            <a:extLst>
              <a:ext uri="{FF2B5EF4-FFF2-40B4-BE49-F238E27FC236}">
                <a16:creationId xmlns:a16="http://schemas.microsoft.com/office/drawing/2014/main" id="{C262BECE-9AFB-ECAE-7880-6BC10ADBD3AA}"/>
              </a:ext>
            </a:extLst>
          </p:cNvPr>
          <p:cNvSpPr txBox="1">
            <a:spLocks/>
          </p:cNvSpPr>
          <p:nvPr/>
        </p:nvSpPr>
        <p:spPr>
          <a:xfrm>
            <a:off x="3823856" y="7047820"/>
            <a:ext cx="13581953" cy="3461322"/>
          </a:xfrm>
          <a:prstGeom prst="rect">
            <a:avLst/>
          </a:prstGeom>
        </p:spPr>
        <p:txBody>
          <a:bodyPr vert="horz" lIns="91440" tIns="45720" rIns="91440" bIns="45720" rtlCol="0" anchor="t">
            <a:noAutofit/>
          </a:bodyPr>
          <a:lstStyle>
            <a:lvl1pPr marL="0" indent="0" algn="l" defTabSz="1371417" rtl="0" eaLnBrk="1" latinLnBrk="0" hangingPunct="1">
              <a:lnSpc>
                <a:spcPct val="160000"/>
              </a:lnSpc>
              <a:spcBef>
                <a:spcPts val="0"/>
              </a:spcBef>
              <a:buFontTx/>
              <a:buNone/>
              <a:defRPr kumimoji="1" sz="1600" kern="1200" baseline="0">
                <a:solidFill>
                  <a:schemeClr val="tx2"/>
                </a:solidFill>
                <a:latin typeface="+mn-lt"/>
                <a:ea typeface="+mn-ea"/>
                <a:cs typeface="+mn-cs"/>
              </a:defRPr>
            </a:lvl1pPr>
            <a:lvl2pPr marL="685709" indent="0" algn="l" defTabSz="1371417" rtl="0" eaLnBrk="1" latinLnBrk="0" hangingPunct="1">
              <a:lnSpc>
                <a:spcPct val="90000"/>
              </a:lnSpc>
              <a:spcBef>
                <a:spcPts val="750"/>
              </a:spcBef>
              <a:buFont typeface="Arial" panose="020B0604020202020204" pitchFamily="34" charset="0"/>
              <a:buNone/>
              <a:defRPr kumimoji="1" sz="1800" kern="1200">
                <a:solidFill>
                  <a:schemeClr val="tx1"/>
                </a:solidFill>
                <a:latin typeface="+mn-lt"/>
                <a:ea typeface="+mn-ea"/>
                <a:cs typeface="+mn-cs"/>
              </a:defRPr>
            </a:lvl2pPr>
            <a:lvl3pPr marL="1371417" indent="0" algn="l" defTabSz="1371417" rtl="0" eaLnBrk="1" latinLnBrk="0" hangingPunct="1">
              <a:lnSpc>
                <a:spcPct val="90000"/>
              </a:lnSpc>
              <a:spcBef>
                <a:spcPts val="750"/>
              </a:spcBef>
              <a:buFont typeface="Arial" panose="020B0604020202020204" pitchFamily="34" charset="0"/>
              <a:buNone/>
              <a:defRPr kumimoji="1" sz="1800" kern="1200">
                <a:solidFill>
                  <a:schemeClr val="tx1"/>
                </a:solidFill>
                <a:latin typeface="+mn-lt"/>
                <a:ea typeface="+mn-ea"/>
                <a:cs typeface="+mn-cs"/>
              </a:defRPr>
            </a:lvl3pPr>
            <a:lvl4pPr marL="2057126" indent="0" algn="l" defTabSz="1371417" rtl="0" eaLnBrk="1" latinLnBrk="0" hangingPunct="1">
              <a:lnSpc>
                <a:spcPct val="90000"/>
              </a:lnSpc>
              <a:spcBef>
                <a:spcPts val="750"/>
              </a:spcBef>
              <a:buFont typeface="Arial" panose="020B0604020202020204" pitchFamily="34" charset="0"/>
              <a:buNone/>
              <a:defRPr kumimoji="1" sz="1800" kern="1200">
                <a:solidFill>
                  <a:schemeClr val="tx1"/>
                </a:solidFill>
                <a:latin typeface="+mn-lt"/>
                <a:ea typeface="+mn-ea"/>
                <a:cs typeface="+mn-cs"/>
              </a:defRPr>
            </a:lvl4pPr>
            <a:lvl5pPr marL="2742835" indent="0" algn="l" defTabSz="1371417" rtl="0" eaLnBrk="1" latinLnBrk="0" hangingPunct="1">
              <a:lnSpc>
                <a:spcPct val="90000"/>
              </a:lnSpc>
              <a:spcBef>
                <a:spcPts val="750"/>
              </a:spcBef>
              <a:buFont typeface="Arial" panose="020B0604020202020204" pitchFamily="34" charset="0"/>
              <a:buNone/>
              <a:defRPr kumimoji="1" sz="1800" kern="1200">
                <a:solidFill>
                  <a:schemeClr val="tx1"/>
                </a:solidFill>
                <a:latin typeface="+mn-lt"/>
                <a:ea typeface="+mn-ea"/>
                <a:cs typeface="+mn-cs"/>
              </a:defRPr>
            </a:lvl5pPr>
            <a:lvl6pPr marL="3771397" indent="-342854" algn="l" defTabSz="1371417" rtl="0" eaLnBrk="1" latinLnBrk="0" hangingPunct="1">
              <a:lnSpc>
                <a:spcPct val="90000"/>
              </a:lnSpc>
              <a:spcBef>
                <a:spcPts val="750"/>
              </a:spcBef>
              <a:buFont typeface="Arial" panose="020B0604020202020204" pitchFamily="34" charset="0"/>
              <a:buChar char="•"/>
              <a:defRPr kumimoji="1" sz="2700" kern="1200">
                <a:solidFill>
                  <a:schemeClr val="tx1"/>
                </a:solidFill>
                <a:latin typeface="+mn-lt"/>
                <a:ea typeface="+mn-ea"/>
                <a:cs typeface="+mn-cs"/>
              </a:defRPr>
            </a:lvl6pPr>
            <a:lvl7pPr marL="4457106" indent="-342854" algn="l" defTabSz="1371417" rtl="0" eaLnBrk="1" latinLnBrk="0" hangingPunct="1">
              <a:lnSpc>
                <a:spcPct val="90000"/>
              </a:lnSpc>
              <a:spcBef>
                <a:spcPts val="750"/>
              </a:spcBef>
              <a:buFont typeface="Arial" panose="020B0604020202020204" pitchFamily="34" charset="0"/>
              <a:buChar char="•"/>
              <a:defRPr kumimoji="1" sz="2700" kern="1200">
                <a:solidFill>
                  <a:schemeClr val="tx1"/>
                </a:solidFill>
                <a:latin typeface="+mn-lt"/>
                <a:ea typeface="+mn-ea"/>
                <a:cs typeface="+mn-cs"/>
              </a:defRPr>
            </a:lvl7pPr>
            <a:lvl8pPr marL="5142814" indent="-342854" algn="l" defTabSz="1371417" rtl="0" eaLnBrk="1" latinLnBrk="0" hangingPunct="1">
              <a:lnSpc>
                <a:spcPct val="90000"/>
              </a:lnSpc>
              <a:spcBef>
                <a:spcPts val="750"/>
              </a:spcBef>
              <a:buFont typeface="Arial" panose="020B0604020202020204" pitchFamily="34" charset="0"/>
              <a:buChar char="•"/>
              <a:defRPr kumimoji="1" sz="2700" kern="1200">
                <a:solidFill>
                  <a:schemeClr val="tx1"/>
                </a:solidFill>
                <a:latin typeface="+mn-lt"/>
                <a:ea typeface="+mn-ea"/>
                <a:cs typeface="+mn-cs"/>
              </a:defRPr>
            </a:lvl8pPr>
            <a:lvl9pPr marL="5828523" indent="-342854" algn="l" defTabSz="1371417" rtl="0" eaLnBrk="1" latinLnBrk="0" hangingPunct="1">
              <a:lnSpc>
                <a:spcPct val="90000"/>
              </a:lnSpc>
              <a:spcBef>
                <a:spcPts val="750"/>
              </a:spcBef>
              <a:buFont typeface="Arial" panose="020B0604020202020204" pitchFamily="34" charset="0"/>
              <a:buChar char="•"/>
              <a:defRPr kumimoji="1" sz="2700" kern="1200">
                <a:solidFill>
                  <a:schemeClr val="tx1"/>
                </a:solidFill>
                <a:latin typeface="+mn-lt"/>
                <a:ea typeface="+mn-ea"/>
                <a:cs typeface="+mn-cs"/>
              </a:defRPr>
            </a:lvl9pPr>
          </a:lstStyle>
          <a:p>
            <a:pPr marL="457200" lvl="1">
              <a:lnSpc>
                <a:spcPct val="115000"/>
              </a:lnSpc>
              <a:spcAft>
                <a:spcPts val="1000"/>
              </a:spcAft>
              <a:buSzPts val="1000"/>
              <a:tabLst>
                <a:tab pos="914400" algn="l"/>
              </a:tabLst>
            </a:pPr>
            <a:r>
              <a:rPr lang="en-IN" sz="3200" dirty="0">
                <a:solidFill>
                  <a:srgbClr val="1F1F1F"/>
                </a:solidFill>
                <a:effectLst/>
                <a:latin typeface="Arial" panose="020B0604020202020204" pitchFamily="34" charset="0"/>
                <a:ea typeface="Times New Roman" panose="02020603050405020304" pitchFamily="18" charset="0"/>
                <a:cs typeface="Times New Roman" panose="02020603050405020304" pitchFamily="18" charset="0"/>
              </a:rPr>
              <a:t>If the application allows heat map visualization, this button would trigger a heat map creation process for the entered city. The provided code offers limited heat map functionality, so results might not be extensive.</a:t>
            </a:r>
            <a:endParaRPr lang="en-IN" sz="2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IN" sz="1200" dirty="0">
                <a:solidFill>
                  <a:srgbClr val="1F1F1F"/>
                </a:solidFill>
                <a:effectLst/>
                <a:latin typeface="Arial" panose="020B0604020202020204" pitchFamily="34" charset="0"/>
                <a:ea typeface="Times New Roman" panose="02020603050405020304" pitchFamily="18" charset="0"/>
                <a:cs typeface="Times New Roman" panose="02020603050405020304" pitchFamily="18" charset="0"/>
              </a:rPr>
              <a:t> </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lnSpc>
                <a:spcPct val="115000"/>
              </a:lnSpc>
              <a:spcAft>
                <a:spcPts val="1000"/>
              </a:spcAft>
              <a:buFont typeface="Arial" panose="020B0604020202020204" pitchFamily="34" charset="0"/>
              <a:buChar char="•"/>
            </a:pPr>
            <a:endParaRPr lang="en-IN" sz="2800" dirty="0">
              <a:solidFill>
                <a:schemeClr val="accent1"/>
              </a:solidFill>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IN" sz="1200" dirty="0">
                <a:latin typeface="Calibri" panose="020F0502020204030204" pitchFamily="34" charset="0"/>
                <a:ea typeface="Calibri" panose="020F0502020204030204" pitchFamily="34" charset="0"/>
                <a:cs typeface="Times New Roman" panose="02020603050405020304" pitchFamily="18" charset="0"/>
              </a:rPr>
              <a:t> </a:t>
            </a:r>
          </a:p>
          <a:p>
            <a:r>
              <a:rPr lang="en-US" altLang="ja-JP" sz="1100" dirty="0"/>
              <a:t>.</a:t>
            </a:r>
            <a:endParaRPr lang="ja-JP" altLang="en-US" sz="1100" dirty="0"/>
          </a:p>
        </p:txBody>
      </p:sp>
    </p:spTree>
    <p:extLst>
      <p:ext uri="{BB962C8B-B14F-4D97-AF65-F5344CB8AC3E}">
        <p14:creationId xmlns:p14="http://schemas.microsoft.com/office/powerpoint/2010/main" val="1528023389"/>
      </p:ext>
    </p:extLst>
  </p:cSld>
  <p:clrMapOvr>
    <a:masterClrMapping/>
  </p:clrMapOvr>
  <mc:AlternateContent xmlns:mc="http://schemas.openxmlformats.org/markup-compatibility/2006">
    <mc:Choice xmlns:p14="http://schemas.microsoft.com/office/powerpoint/2010/main" Requires="p14">
      <p:transition p14:dur="0" advTm="10518"/>
    </mc:Choice>
    <mc:Fallback>
      <p:transition advTm="1051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9"/>
                                        </p:tgtEl>
                                        <p:attrNameLst>
                                          <p:attrName>style.visibility</p:attrName>
                                        </p:attrNameLst>
                                      </p:cBhvr>
                                      <p:to>
                                        <p:strVal val="visible"/>
                                      </p:to>
                                    </p:set>
                                    <p:animEffect transition="in" filter="fade">
                                      <p:cBhvr>
                                        <p:cTn id="11"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2"/>
          </p:nvPr>
        </p:nvSpPr>
        <p:spPr>
          <a:xfrm>
            <a:off x="3823856" y="6033563"/>
            <a:ext cx="14039152" cy="796728"/>
          </a:xfrm>
        </p:spPr>
        <p:txBody>
          <a:bodyPr>
            <a:noAutofit/>
          </a:bodyPr>
          <a:lstStyle/>
          <a:p>
            <a:pPr>
              <a:lnSpc>
                <a:spcPct val="115000"/>
              </a:lnSpc>
              <a:spcAft>
                <a:spcPts val="1000"/>
              </a:spcAft>
            </a:pPr>
            <a:r>
              <a:rPr kumimoji="1" lang="en-US" altLang="ja-JP" sz="4400" dirty="0">
                <a:solidFill>
                  <a:schemeClr val="tx1">
                    <a:lumMod val="50000"/>
                  </a:schemeClr>
                </a:solidFill>
              </a:rPr>
              <a:t>WEB DASHBOARD:</a:t>
            </a:r>
            <a:endParaRPr kumimoji="1" lang="ja-JP" altLang="en-US" sz="4400" dirty="0">
              <a:solidFill>
                <a:schemeClr val="tx1">
                  <a:lumMod val="50000"/>
                </a:schemeClr>
              </a:solidFill>
            </a:endParaRPr>
          </a:p>
        </p:txBody>
      </p:sp>
      <p:pic>
        <p:nvPicPr>
          <p:cNvPr id="49" name="Picture 48">
            <a:extLst>
              <a:ext uri="{FF2B5EF4-FFF2-40B4-BE49-F238E27FC236}">
                <a16:creationId xmlns:a16="http://schemas.microsoft.com/office/drawing/2014/main" id="{981B64E2-0647-A48F-56E9-D63FDDA9A73D}"/>
              </a:ext>
            </a:extLst>
          </p:cNvPr>
          <p:cNvPicPr>
            <a:picLocks noChangeAspect="1"/>
          </p:cNvPicPr>
          <p:nvPr/>
        </p:nvPicPr>
        <p:blipFill rotWithShape="1">
          <a:blip r:embed="rId2">
            <a:extLst>
              <a:ext uri="{28A0092B-C50C-407E-A947-70E740481C1C}">
                <a14:useLocalDpi xmlns:a14="http://schemas.microsoft.com/office/drawing/2010/main" val="0"/>
              </a:ext>
            </a:extLst>
          </a:blip>
          <a:srcRect l="-5149" t="7404" r="5149" b="2740"/>
          <a:stretch/>
        </p:blipFill>
        <p:spPr>
          <a:xfrm>
            <a:off x="3213144" y="153670"/>
            <a:ext cx="11861712" cy="5662364"/>
          </a:xfrm>
          <a:prstGeom prst="rect">
            <a:avLst/>
          </a:prstGeom>
        </p:spPr>
      </p:pic>
      <p:sp>
        <p:nvSpPr>
          <p:cNvPr id="2" name="Text Placeholder 7">
            <a:extLst>
              <a:ext uri="{FF2B5EF4-FFF2-40B4-BE49-F238E27FC236}">
                <a16:creationId xmlns:a16="http://schemas.microsoft.com/office/drawing/2014/main" id="{C262BECE-9AFB-ECAE-7880-6BC10ADBD3AA}"/>
              </a:ext>
            </a:extLst>
          </p:cNvPr>
          <p:cNvSpPr txBox="1">
            <a:spLocks/>
          </p:cNvSpPr>
          <p:nvPr/>
        </p:nvSpPr>
        <p:spPr>
          <a:xfrm>
            <a:off x="3823856" y="7047820"/>
            <a:ext cx="13581953" cy="3461322"/>
          </a:xfrm>
          <a:prstGeom prst="rect">
            <a:avLst/>
          </a:prstGeom>
        </p:spPr>
        <p:txBody>
          <a:bodyPr vert="horz" lIns="91440" tIns="45720" rIns="91440" bIns="45720" rtlCol="0" anchor="t">
            <a:noAutofit/>
          </a:bodyPr>
          <a:lstStyle>
            <a:lvl1pPr marL="0" indent="0" algn="l" defTabSz="1371417" rtl="0" eaLnBrk="1" latinLnBrk="0" hangingPunct="1">
              <a:lnSpc>
                <a:spcPct val="160000"/>
              </a:lnSpc>
              <a:spcBef>
                <a:spcPts val="0"/>
              </a:spcBef>
              <a:buFontTx/>
              <a:buNone/>
              <a:defRPr kumimoji="1" sz="1600" kern="1200" baseline="0">
                <a:solidFill>
                  <a:schemeClr val="tx2"/>
                </a:solidFill>
                <a:latin typeface="+mn-lt"/>
                <a:ea typeface="+mn-ea"/>
                <a:cs typeface="+mn-cs"/>
              </a:defRPr>
            </a:lvl1pPr>
            <a:lvl2pPr marL="685709" indent="0" algn="l" defTabSz="1371417" rtl="0" eaLnBrk="1" latinLnBrk="0" hangingPunct="1">
              <a:lnSpc>
                <a:spcPct val="90000"/>
              </a:lnSpc>
              <a:spcBef>
                <a:spcPts val="750"/>
              </a:spcBef>
              <a:buFont typeface="Arial" panose="020B0604020202020204" pitchFamily="34" charset="0"/>
              <a:buNone/>
              <a:defRPr kumimoji="1" sz="1800" kern="1200">
                <a:solidFill>
                  <a:schemeClr val="tx1"/>
                </a:solidFill>
                <a:latin typeface="+mn-lt"/>
                <a:ea typeface="+mn-ea"/>
                <a:cs typeface="+mn-cs"/>
              </a:defRPr>
            </a:lvl2pPr>
            <a:lvl3pPr marL="1371417" indent="0" algn="l" defTabSz="1371417" rtl="0" eaLnBrk="1" latinLnBrk="0" hangingPunct="1">
              <a:lnSpc>
                <a:spcPct val="90000"/>
              </a:lnSpc>
              <a:spcBef>
                <a:spcPts val="750"/>
              </a:spcBef>
              <a:buFont typeface="Arial" panose="020B0604020202020204" pitchFamily="34" charset="0"/>
              <a:buNone/>
              <a:defRPr kumimoji="1" sz="1800" kern="1200">
                <a:solidFill>
                  <a:schemeClr val="tx1"/>
                </a:solidFill>
                <a:latin typeface="+mn-lt"/>
                <a:ea typeface="+mn-ea"/>
                <a:cs typeface="+mn-cs"/>
              </a:defRPr>
            </a:lvl3pPr>
            <a:lvl4pPr marL="2057126" indent="0" algn="l" defTabSz="1371417" rtl="0" eaLnBrk="1" latinLnBrk="0" hangingPunct="1">
              <a:lnSpc>
                <a:spcPct val="90000"/>
              </a:lnSpc>
              <a:spcBef>
                <a:spcPts val="750"/>
              </a:spcBef>
              <a:buFont typeface="Arial" panose="020B0604020202020204" pitchFamily="34" charset="0"/>
              <a:buNone/>
              <a:defRPr kumimoji="1" sz="1800" kern="1200">
                <a:solidFill>
                  <a:schemeClr val="tx1"/>
                </a:solidFill>
                <a:latin typeface="+mn-lt"/>
                <a:ea typeface="+mn-ea"/>
                <a:cs typeface="+mn-cs"/>
              </a:defRPr>
            </a:lvl4pPr>
            <a:lvl5pPr marL="2742835" indent="0" algn="l" defTabSz="1371417" rtl="0" eaLnBrk="1" latinLnBrk="0" hangingPunct="1">
              <a:lnSpc>
                <a:spcPct val="90000"/>
              </a:lnSpc>
              <a:spcBef>
                <a:spcPts val="750"/>
              </a:spcBef>
              <a:buFont typeface="Arial" panose="020B0604020202020204" pitchFamily="34" charset="0"/>
              <a:buNone/>
              <a:defRPr kumimoji="1" sz="1800" kern="1200">
                <a:solidFill>
                  <a:schemeClr val="tx1"/>
                </a:solidFill>
                <a:latin typeface="+mn-lt"/>
                <a:ea typeface="+mn-ea"/>
                <a:cs typeface="+mn-cs"/>
              </a:defRPr>
            </a:lvl5pPr>
            <a:lvl6pPr marL="3771397" indent="-342854" algn="l" defTabSz="1371417" rtl="0" eaLnBrk="1" latinLnBrk="0" hangingPunct="1">
              <a:lnSpc>
                <a:spcPct val="90000"/>
              </a:lnSpc>
              <a:spcBef>
                <a:spcPts val="750"/>
              </a:spcBef>
              <a:buFont typeface="Arial" panose="020B0604020202020204" pitchFamily="34" charset="0"/>
              <a:buChar char="•"/>
              <a:defRPr kumimoji="1" sz="2700" kern="1200">
                <a:solidFill>
                  <a:schemeClr val="tx1"/>
                </a:solidFill>
                <a:latin typeface="+mn-lt"/>
                <a:ea typeface="+mn-ea"/>
                <a:cs typeface="+mn-cs"/>
              </a:defRPr>
            </a:lvl6pPr>
            <a:lvl7pPr marL="4457106" indent="-342854" algn="l" defTabSz="1371417" rtl="0" eaLnBrk="1" latinLnBrk="0" hangingPunct="1">
              <a:lnSpc>
                <a:spcPct val="90000"/>
              </a:lnSpc>
              <a:spcBef>
                <a:spcPts val="750"/>
              </a:spcBef>
              <a:buFont typeface="Arial" panose="020B0604020202020204" pitchFamily="34" charset="0"/>
              <a:buChar char="•"/>
              <a:defRPr kumimoji="1" sz="2700" kern="1200">
                <a:solidFill>
                  <a:schemeClr val="tx1"/>
                </a:solidFill>
                <a:latin typeface="+mn-lt"/>
                <a:ea typeface="+mn-ea"/>
                <a:cs typeface="+mn-cs"/>
              </a:defRPr>
            </a:lvl7pPr>
            <a:lvl8pPr marL="5142814" indent="-342854" algn="l" defTabSz="1371417" rtl="0" eaLnBrk="1" latinLnBrk="0" hangingPunct="1">
              <a:lnSpc>
                <a:spcPct val="90000"/>
              </a:lnSpc>
              <a:spcBef>
                <a:spcPts val="750"/>
              </a:spcBef>
              <a:buFont typeface="Arial" panose="020B0604020202020204" pitchFamily="34" charset="0"/>
              <a:buChar char="•"/>
              <a:defRPr kumimoji="1" sz="2700" kern="1200">
                <a:solidFill>
                  <a:schemeClr val="tx1"/>
                </a:solidFill>
                <a:latin typeface="+mn-lt"/>
                <a:ea typeface="+mn-ea"/>
                <a:cs typeface="+mn-cs"/>
              </a:defRPr>
            </a:lvl8pPr>
            <a:lvl9pPr marL="5828523" indent="-342854" algn="l" defTabSz="1371417" rtl="0" eaLnBrk="1" latinLnBrk="0" hangingPunct="1">
              <a:lnSpc>
                <a:spcPct val="90000"/>
              </a:lnSpc>
              <a:spcBef>
                <a:spcPts val="750"/>
              </a:spcBef>
              <a:buFont typeface="Arial" panose="020B0604020202020204" pitchFamily="34" charset="0"/>
              <a:buChar char="•"/>
              <a:defRPr kumimoji="1" sz="2700" kern="1200">
                <a:solidFill>
                  <a:schemeClr val="tx1"/>
                </a:solidFill>
                <a:latin typeface="+mn-lt"/>
                <a:ea typeface="+mn-ea"/>
                <a:cs typeface="+mn-cs"/>
              </a:defRPr>
            </a:lvl9pPr>
          </a:lstStyle>
          <a:p>
            <a:pPr marL="457200" lvl="1">
              <a:lnSpc>
                <a:spcPct val="115000"/>
              </a:lnSpc>
              <a:spcAft>
                <a:spcPts val="1000"/>
              </a:spcAft>
              <a:buSzPts val="1000"/>
              <a:tabLst>
                <a:tab pos="914400" algn="l"/>
              </a:tabLst>
            </a:pPr>
            <a:r>
              <a:rPr lang="en-IN" sz="3600" dirty="0">
                <a:solidFill>
                  <a:srgbClr val="1F1F1F"/>
                </a:solidFill>
                <a:effectLst/>
                <a:latin typeface="Arial" panose="020B0604020202020204" pitchFamily="34" charset="0"/>
                <a:ea typeface="Times New Roman" panose="02020603050405020304" pitchFamily="18" charset="0"/>
                <a:cs typeface="Times New Roman" panose="02020603050405020304" pitchFamily="18" charset="0"/>
              </a:rPr>
              <a:t>This website in your web browser, such as a website dedicated to urban heat maps (the code you provided included functionality to open a specific website).</a:t>
            </a:r>
            <a:endParaRPr lang="en-IN" sz="36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273911977"/>
      </p:ext>
    </p:extLst>
  </p:cSld>
  <p:clrMapOvr>
    <a:masterClrMapping/>
  </p:clrMapOvr>
  <mc:AlternateContent xmlns:mc="http://schemas.openxmlformats.org/markup-compatibility/2006">
    <mc:Choice xmlns:p14="http://schemas.microsoft.com/office/powerpoint/2010/main" Requires="p14">
      <p:transition p14:dur="0" advTm="10518"/>
    </mc:Choice>
    <mc:Fallback>
      <p:transition advTm="1051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750"/>
                                  </p:stCondLst>
                                  <p:childTnLst>
                                    <p:set>
                                      <p:cBhvr>
                                        <p:cTn id="6" dur="1" fill="hold">
                                          <p:stCondLst>
                                            <p:cond delay="499"/>
                                          </p:stCondLst>
                                        </p:cTn>
                                        <p:tgtEl>
                                          <p:spTgt spid="49"/>
                                        </p:tgtEl>
                                        <p:attrNameLst>
                                          <p:attrName>style.visibility</p:attrName>
                                        </p:attrNameLst>
                                      </p:cBhvr>
                                      <p:to>
                                        <p:strVal val="visible"/>
                                      </p:to>
                                    </p:set>
                                  </p:childTnLst>
                                </p:cTn>
                              </p:par>
                              <p:par>
                                <p:cTn id="7" presetID="21" presetClass="entr" presetSubtype="2" fill="hold" nodeType="withEffect">
                                  <p:stCondLst>
                                    <p:cond delay="750"/>
                                  </p:stCondLst>
                                  <p:childTnLst>
                                    <p:set>
                                      <p:cBhvr>
                                        <p:cTn id="8" dur="1" fill="hold">
                                          <p:stCondLst>
                                            <p:cond delay="0"/>
                                          </p:stCondLst>
                                        </p:cTn>
                                        <p:tgtEl>
                                          <p:spTgt spid="8">
                                            <p:txEl>
                                              <p:pRg st="0" end="0"/>
                                            </p:txEl>
                                          </p:spTgt>
                                        </p:tgtEl>
                                        <p:attrNameLst>
                                          <p:attrName>style.visibility</p:attrName>
                                        </p:attrNameLst>
                                      </p:cBhvr>
                                      <p:to>
                                        <p:strVal val="visible"/>
                                      </p:to>
                                    </p:set>
                                    <p:animEffect transition="in" filter="wheel(2)">
                                      <p:cBhvr>
                                        <p:cTn id="9" dur="75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 Placeholder 23"/>
          <p:cNvSpPr>
            <a:spLocks noGrp="1"/>
          </p:cNvSpPr>
          <p:nvPr>
            <p:ph type="body" sz="quarter" idx="12"/>
          </p:nvPr>
        </p:nvSpPr>
        <p:spPr>
          <a:xfrm>
            <a:off x="8354291" y="2232239"/>
            <a:ext cx="8382000" cy="3844549"/>
          </a:xfrm>
        </p:spPr>
        <p:txBody>
          <a:bodyPr>
            <a:normAutofit fontScale="25000" lnSpcReduction="20000"/>
          </a:bodyPr>
          <a:lstStyle/>
          <a:p>
            <a:pPr>
              <a:lnSpc>
                <a:spcPct val="115000"/>
              </a:lnSpc>
              <a:spcAft>
                <a:spcPts val="1000"/>
              </a:spcAft>
            </a:pPr>
            <a:r>
              <a:rPr lang="en-IN" sz="11200" dirty="0">
                <a:solidFill>
                  <a:srgbClr val="1F1F1F"/>
                </a:solidFill>
                <a:effectLst/>
                <a:latin typeface="Arial" panose="020B0604020202020204" pitchFamily="34" charset="0"/>
                <a:ea typeface="Times New Roman" panose="02020603050405020304" pitchFamily="18" charset="0"/>
                <a:cs typeface="Times New Roman" panose="02020603050405020304" pitchFamily="18" charset="0"/>
              </a:rPr>
              <a:t>"Weather Forecaster" effectively addresses the need for a user-centric, comprehensive, and visually appealing weather information platform. Its strengths lie in its ease of use, rich data presentation, and flexibility for diverse use cases. By leveraging the </a:t>
            </a:r>
            <a:r>
              <a:rPr lang="en-IN" sz="11200" dirty="0" err="1">
                <a:solidFill>
                  <a:srgbClr val="1F1F1F"/>
                </a:solidFill>
                <a:effectLst/>
                <a:latin typeface="Arial" panose="020B0604020202020204" pitchFamily="34" charset="0"/>
                <a:ea typeface="Times New Roman" panose="02020603050405020304" pitchFamily="18" charset="0"/>
                <a:cs typeface="Times New Roman" panose="02020603050405020304" pitchFamily="18" charset="0"/>
              </a:rPr>
              <a:t>OpenWeatherMap</a:t>
            </a:r>
            <a:r>
              <a:rPr lang="en-IN" sz="11200" dirty="0">
                <a:solidFill>
                  <a:srgbClr val="1F1F1F"/>
                </a:solidFill>
                <a:effectLst/>
                <a:latin typeface="Arial" panose="020B0604020202020204" pitchFamily="34" charset="0"/>
                <a:ea typeface="Times New Roman" panose="02020603050405020304" pitchFamily="18" charset="0"/>
                <a:cs typeface="Times New Roman" panose="02020603050405020304" pitchFamily="18" charset="0"/>
              </a:rPr>
              <a:t> API and various Python libraries, this application empowers users with tailored weather insights within their fingertips.</a:t>
            </a:r>
            <a:endParaRPr lang="en-IN" sz="11200" dirty="0">
              <a:effectLst/>
              <a:latin typeface="Calibri" panose="020F0502020204030204" pitchFamily="34" charset="0"/>
              <a:ea typeface="Calibri" panose="020F0502020204030204" pitchFamily="34" charset="0"/>
              <a:cs typeface="Times New Roman" panose="02020603050405020304" pitchFamily="18" charset="0"/>
            </a:endParaRPr>
          </a:p>
          <a:p>
            <a:endParaRPr kumimoji="1" lang="ja-JP" altLang="en-US" dirty="0"/>
          </a:p>
        </p:txBody>
      </p:sp>
      <p:sp>
        <p:nvSpPr>
          <p:cNvPr id="27" name="Text Placeholder 26"/>
          <p:cNvSpPr>
            <a:spLocks noGrp="1"/>
          </p:cNvSpPr>
          <p:nvPr>
            <p:ph type="body" sz="quarter" idx="15"/>
          </p:nvPr>
        </p:nvSpPr>
        <p:spPr/>
        <p:txBody>
          <a:bodyPr/>
          <a:lstStyle/>
          <a:p>
            <a:r>
              <a:rPr lang="en-US" altLang="ja-JP" dirty="0"/>
              <a:t>.</a:t>
            </a:r>
            <a:endParaRPr kumimoji="1" lang="ja-JP" altLang="en-US" dirty="0"/>
          </a:p>
        </p:txBody>
      </p:sp>
      <p:sp>
        <p:nvSpPr>
          <p:cNvPr id="29" name="Text Placeholder 28"/>
          <p:cNvSpPr>
            <a:spLocks noGrp="1"/>
          </p:cNvSpPr>
          <p:nvPr>
            <p:ph type="body" sz="quarter" idx="17"/>
          </p:nvPr>
        </p:nvSpPr>
        <p:spPr>
          <a:xfrm>
            <a:off x="8894619" y="7465624"/>
            <a:ext cx="7841672" cy="2038593"/>
          </a:xfrm>
        </p:spPr>
        <p:txBody>
          <a:bodyPr>
            <a:noAutofit/>
          </a:bodyPr>
          <a:lstStyle/>
          <a:p>
            <a:pPr marL="342900" lvl="0" indent="-342900">
              <a:lnSpc>
                <a:spcPct val="115000"/>
              </a:lnSpc>
              <a:spcAft>
                <a:spcPts val="1000"/>
              </a:spcAft>
              <a:buSzPts val="1000"/>
              <a:buFont typeface="Symbol" panose="05050102010706020507" pitchFamily="18" charset="2"/>
              <a:buChar char=""/>
              <a:tabLst>
                <a:tab pos="457200" algn="l"/>
              </a:tabLst>
            </a:pPr>
            <a:r>
              <a:rPr lang="en-IN" dirty="0">
                <a:solidFill>
                  <a:srgbClr val="1F1F1F"/>
                </a:solidFill>
                <a:effectLst/>
                <a:latin typeface="Arial" panose="020B0604020202020204" pitchFamily="34" charset="0"/>
                <a:ea typeface="Times New Roman" panose="02020603050405020304" pitchFamily="18" charset="0"/>
                <a:cs typeface="Times New Roman" panose="02020603050405020304" pitchFamily="18" charset="0"/>
              </a:rPr>
              <a:t>Ensure you have an internet connection for the application to function properly.</a:t>
            </a:r>
            <a:endParaRPr lang="en-IN"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5000"/>
              </a:lnSpc>
              <a:spcAft>
                <a:spcPts val="1000"/>
              </a:spcAft>
              <a:buSzPts val="1000"/>
              <a:buFont typeface="Symbol" panose="05050102010706020507" pitchFamily="18" charset="2"/>
              <a:buChar char=""/>
              <a:tabLst>
                <a:tab pos="457200" algn="l"/>
              </a:tabLst>
            </a:pPr>
            <a:r>
              <a:rPr lang="en-IN" dirty="0">
                <a:solidFill>
                  <a:srgbClr val="1F1F1F"/>
                </a:solidFill>
                <a:effectLst/>
                <a:latin typeface="Arial" panose="020B0604020202020204" pitchFamily="34" charset="0"/>
                <a:ea typeface="Times New Roman" panose="02020603050405020304" pitchFamily="18" charset="0"/>
                <a:cs typeface="Times New Roman" panose="02020603050405020304" pitchFamily="18" charset="0"/>
              </a:rPr>
              <a:t>The specific layout and elements of the GUI window might vary slightly depending on the application you're using.</a:t>
            </a:r>
            <a:endParaRPr lang="en-IN"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5000"/>
              </a:lnSpc>
              <a:spcAft>
                <a:spcPts val="1000"/>
              </a:spcAft>
              <a:buSzPts val="1000"/>
              <a:buFont typeface="Symbol" panose="05050102010706020507" pitchFamily="18" charset="2"/>
              <a:buChar char=""/>
              <a:tabLst>
                <a:tab pos="457200" algn="l"/>
              </a:tabLst>
            </a:pPr>
            <a:r>
              <a:rPr lang="en-IN" dirty="0">
                <a:solidFill>
                  <a:srgbClr val="1F1F1F"/>
                </a:solidFill>
                <a:effectLst/>
                <a:latin typeface="Arial" panose="020B0604020202020204" pitchFamily="34" charset="0"/>
                <a:ea typeface="Times New Roman" panose="02020603050405020304" pitchFamily="18" charset="0"/>
                <a:cs typeface="Times New Roman" panose="02020603050405020304" pitchFamily="18" charset="0"/>
              </a:rPr>
              <a:t>While the provided code offers heat map functionality, it's currently limited. Explore the application itself to see what heat map options are available.</a:t>
            </a:r>
            <a:endParaRPr lang="en-IN"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IN" dirty="0">
                <a:effectLst/>
                <a:latin typeface="Calibri" panose="020F0502020204030204" pitchFamily="34" charset="0"/>
                <a:ea typeface="Calibri" panose="020F0502020204030204" pitchFamily="34" charset="0"/>
                <a:cs typeface="Times New Roman" panose="02020603050405020304" pitchFamily="18" charset="0"/>
              </a:rPr>
              <a:t> </a:t>
            </a:r>
          </a:p>
        </p:txBody>
      </p:sp>
      <p:sp>
        <p:nvSpPr>
          <p:cNvPr id="30" name="Text Placeholder 29"/>
          <p:cNvSpPr>
            <a:spLocks noGrp="1"/>
          </p:cNvSpPr>
          <p:nvPr>
            <p:ph type="body" sz="quarter" idx="18"/>
          </p:nvPr>
        </p:nvSpPr>
        <p:spPr/>
        <p:txBody>
          <a:bodyPr/>
          <a:lstStyle/>
          <a:p>
            <a:r>
              <a:rPr lang="en-US" altLang="ja-JP" b="1" dirty="0"/>
              <a:t>NOTE:</a:t>
            </a:r>
            <a:endParaRPr kumimoji="1" lang="ja-JP" altLang="en-US" b="1" dirty="0"/>
          </a:p>
        </p:txBody>
      </p:sp>
      <p:sp>
        <p:nvSpPr>
          <p:cNvPr id="23" name="Title 22"/>
          <p:cNvSpPr>
            <a:spLocks noGrp="1"/>
          </p:cNvSpPr>
          <p:nvPr>
            <p:ph type="title"/>
          </p:nvPr>
        </p:nvSpPr>
        <p:spPr/>
        <p:txBody>
          <a:bodyPr>
            <a:normAutofit/>
          </a:bodyPr>
          <a:lstStyle/>
          <a:p>
            <a:pPr>
              <a:lnSpc>
                <a:spcPct val="115000"/>
              </a:lnSpc>
              <a:spcAft>
                <a:spcPts val="1000"/>
              </a:spcAft>
            </a:pPr>
            <a:r>
              <a:rPr lang="en-IN" b="1" dirty="0">
                <a:effectLst/>
                <a:latin typeface="Arial" panose="020B0604020202020204" pitchFamily="34" charset="0"/>
                <a:ea typeface="Times New Roman" panose="02020603050405020304" pitchFamily="18" charset="0"/>
                <a:cs typeface="Times New Roman" panose="02020603050405020304" pitchFamily="18" charset="0"/>
              </a:rPr>
              <a:t>Conclusion:</a:t>
            </a:r>
            <a:endParaRPr lang="en-IN"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 name="Rectangle 7">
            <a:extLst>
              <a:ext uri="{FF2B5EF4-FFF2-40B4-BE49-F238E27FC236}">
                <a16:creationId xmlns:a16="http://schemas.microsoft.com/office/drawing/2014/main" id="{D553F679-FB07-8CE7-C4C4-0E588EB79266}"/>
              </a:ext>
            </a:extLst>
          </p:cNvPr>
          <p:cNvSpPr/>
          <p:nvPr/>
        </p:nvSpPr>
        <p:spPr>
          <a:xfrm>
            <a:off x="8894619" y="6727727"/>
            <a:ext cx="7523017" cy="2499400"/>
          </a:xfrm>
          <a:prstGeom prst="rect">
            <a:avLst/>
          </a:prstGeom>
          <a:noFill/>
          <a:ln>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en-IN"/>
          </a:p>
        </p:txBody>
      </p:sp>
    </p:spTree>
    <p:extLst>
      <p:ext uri="{BB962C8B-B14F-4D97-AF65-F5344CB8AC3E}">
        <p14:creationId xmlns:p14="http://schemas.microsoft.com/office/powerpoint/2010/main" val="606585816"/>
      </p:ext>
    </p:extLst>
  </p:cSld>
  <p:clrMapOvr>
    <a:masterClrMapping/>
  </p:clrMapOvr>
  <p:transition spd="slow" advTm="6640">
    <p:strips dir="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kumimoji="1" lang="en-US" altLang="ja-JP" dirty="0"/>
              <a:t>Thank you for watching!</a:t>
            </a:r>
            <a:endParaRPr kumimoji="1" lang="ja-JP" altLang="en-US" dirty="0"/>
          </a:p>
        </p:txBody>
      </p:sp>
    </p:spTree>
    <p:extLst>
      <p:ext uri="{BB962C8B-B14F-4D97-AF65-F5344CB8AC3E}">
        <p14:creationId xmlns:p14="http://schemas.microsoft.com/office/powerpoint/2010/main" val="1534145399"/>
      </p:ext>
    </p:extLst>
  </p:cSld>
  <p:clrMapOvr>
    <a:masterClrMapping/>
  </p:clrMapOvr>
  <p:transition spd="slow" advTm="13544">
    <p:strips dir="rd"/>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2"/>
          </p:nvPr>
        </p:nvSpPr>
        <p:spPr/>
        <p:txBody>
          <a:bodyPr/>
          <a:lstStyle/>
          <a:p>
            <a:r>
              <a:rPr kumimoji="1" lang="en-US" altLang="ja-JP" dirty="0"/>
              <a:t>Mitigation of urban heat</a:t>
            </a:r>
            <a:endParaRPr kumimoji="1" lang="ja-JP" altLang="en-US" dirty="0"/>
          </a:p>
        </p:txBody>
      </p:sp>
      <p:sp>
        <p:nvSpPr>
          <p:cNvPr id="10" name="Text Placeholder 9"/>
          <p:cNvSpPr>
            <a:spLocks noGrp="1"/>
          </p:cNvSpPr>
          <p:nvPr>
            <p:ph type="body" sz="quarter" idx="22"/>
          </p:nvPr>
        </p:nvSpPr>
        <p:spPr/>
        <p:txBody>
          <a:bodyPr/>
          <a:lstStyle/>
          <a:p>
            <a:r>
              <a:rPr kumimoji="1" lang="en-US" altLang="ja-JP" dirty="0"/>
              <a:t>SEARCH</a:t>
            </a:r>
            <a:endParaRPr kumimoji="1" lang="ja-JP" altLang="en-US" dirty="0"/>
          </a:p>
        </p:txBody>
      </p:sp>
    </p:spTree>
    <p:extLst>
      <p:ext uri="{BB962C8B-B14F-4D97-AF65-F5344CB8AC3E}">
        <p14:creationId xmlns:p14="http://schemas.microsoft.com/office/powerpoint/2010/main" val="4057649510"/>
      </p:ext>
    </p:extLst>
  </p:cSld>
  <p:clrMapOvr>
    <a:masterClrMapping/>
  </p:clrMapOvr>
  <p:transition spd="slow" advTm="5495">
    <p:strips dir="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4" presetClass="emph" presetSubtype="0" fill="hold" grpId="0" nodeType="afterEffect">
                                  <p:stCondLst>
                                    <p:cond delay="0"/>
                                  </p:stCondLst>
                                  <p:iterate type="lt">
                                    <p:tmPct val="10000"/>
                                  </p:iterate>
                                  <p:childTnLst>
                                    <p:animMotion origin="layout" path="M 0.0 0.0 L 0.0 -0.07213" pathEditMode="relative" ptsTypes="">
                                      <p:cBhvr>
                                        <p:cTn id="6" dur="250" accel="50000" decel="50000" autoRev="1" fill="hold">
                                          <p:stCondLst>
                                            <p:cond delay="0"/>
                                          </p:stCondLst>
                                        </p:cTn>
                                        <p:tgtEl>
                                          <p:spTgt spid="9">
                                            <p:txEl>
                                              <p:pRg st="0" end="0"/>
                                            </p:txEl>
                                          </p:spTgt>
                                        </p:tgtEl>
                                        <p:attrNameLst>
                                          <p:attrName>ppt_x</p:attrName>
                                          <p:attrName>ppt_y</p:attrName>
                                        </p:attrNameLst>
                                      </p:cBhvr>
                                    </p:animMotion>
                                    <p:animRot by="1500000">
                                      <p:cBhvr>
                                        <p:cTn id="7" dur="125" fill="hold">
                                          <p:stCondLst>
                                            <p:cond delay="0"/>
                                          </p:stCondLst>
                                        </p:cTn>
                                        <p:tgtEl>
                                          <p:spTgt spid="9">
                                            <p:txEl>
                                              <p:pRg st="0" end="0"/>
                                            </p:txEl>
                                          </p:spTgt>
                                        </p:tgtEl>
                                        <p:attrNameLst>
                                          <p:attrName>r</p:attrName>
                                        </p:attrNameLst>
                                      </p:cBhvr>
                                    </p:animRot>
                                    <p:animRot by="-1500000">
                                      <p:cBhvr>
                                        <p:cTn id="8" dur="125" fill="hold">
                                          <p:stCondLst>
                                            <p:cond delay="125"/>
                                          </p:stCondLst>
                                        </p:cTn>
                                        <p:tgtEl>
                                          <p:spTgt spid="9">
                                            <p:txEl>
                                              <p:pRg st="0" end="0"/>
                                            </p:txEl>
                                          </p:spTgt>
                                        </p:tgtEl>
                                        <p:attrNameLst>
                                          <p:attrName>r</p:attrName>
                                        </p:attrNameLst>
                                      </p:cBhvr>
                                    </p:animRot>
                                    <p:animRot by="-1500000">
                                      <p:cBhvr>
                                        <p:cTn id="9" dur="125" fill="hold">
                                          <p:stCondLst>
                                            <p:cond delay="250"/>
                                          </p:stCondLst>
                                        </p:cTn>
                                        <p:tgtEl>
                                          <p:spTgt spid="9">
                                            <p:txEl>
                                              <p:pRg st="0" end="0"/>
                                            </p:txEl>
                                          </p:spTgt>
                                        </p:tgtEl>
                                        <p:attrNameLst>
                                          <p:attrName>r</p:attrName>
                                        </p:attrNameLst>
                                      </p:cBhvr>
                                    </p:animRot>
                                    <p:animRot by="1500000">
                                      <p:cBhvr>
                                        <p:cTn id="10" dur="125" fill="hold">
                                          <p:stCondLst>
                                            <p:cond delay="375"/>
                                          </p:stCondLst>
                                        </p:cTn>
                                        <p:tgtEl>
                                          <p:spTgt spid="9">
                                            <p:txEl>
                                              <p:pRg st="0" end="0"/>
                                            </p:txEl>
                                          </p:spTgt>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kumimoji="1" lang="en-US" altLang="ja-JP" dirty="0"/>
              <a:t>Contents</a:t>
            </a:r>
            <a:endParaRPr kumimoji="1" lang="ja-JP" altLang="en-US" dirty="0"/>
          </a:p>
        </p:txBody>
      </p:sp>
      <p:sp>
        <p:nvSpPr>
          <p:cNvPr id="9" name="Text Placeholder 8"/>
          <p:cNvSpPr>
            <a:spLocks noGrp="1"/>
          </p:cNvSpPr>
          <p:nvPr>
            <p:ph type="body" sz="quarter" idx="15"/>
          </p:nvPr>
        </p:nvSpPr>
        <p:spPr/>
        <p:txBody>
          <a:bodyPr/>
          <a:lstStyle/>
          <a:p>
            <a:r>
              <a:rPr kumimoji="1" lang="en-US" altLang="ja-JP" dirty="0"/>
              <a:t>1</a:t>
            </a:r>
            <a:endParaRPr kumimoji="1" lang="ja-JP" altLang="en-US" dirty="0"/>
          </a:p>
        </p:txBody>
      </p:sp>
      <p:sp>
        <p:nvSpPr>
          <p:cNvPr id="8" name="Text Placeholder 7"/>
          <p:cNvSpPr>
            <a:spLocks noGrp="1"/>
          </p:cNvSpPr>
          <p:nvPr>
            <p:ph type="body" sz="quarter" idx="14"/>
          </p:nvPr>
        </p:nvSpPr>
        <p:spPr>
          <a:xfrm>
            <a:off x="8919401" y="3184805"/>
            <a:ext cx="3127722" cy="604071"/>
          </a:xfrm>
        </p:spPr>
        <p:txBody>
          <a:bodyPr/>
          <a:lstStyle/>
          <a:p>
            <a:r>
              <a:rPr kumimoji="1" lang="en-US" altLang="ja-JP" dirty="0"/>
              <a:t>Introduction</a:t>
            </a:r>
            <a:endParaRPr kumimoji="1" lang="ja-JP" altLang="en-US" dirty="0"/>
          </a:p>
        </p:txBody>
      </p:sp>
      <p:sp>
        <p:nvSpPr>
          <p:cNvPr id="10" name="Text Placeholder 9"/>
          <p:cNvSpPr>
            <a:spLocks noGrp="1"/>
          </p:cNvSpPr>
          <p:nvPr>
            <p:ph type="body" sz="quarter" idx="16"/>
          </p:nvPr>
        </p:nvSpPr>
        <p:spPr/>
        <p:txBody>
          <a:bodyPr/>
          <a:lstStyle/>
          <a:p>
            <a:r>
              <a:rPr kumimoji="1" lang="en-US" altLang="ja-JP" dirty="0"/>
              <a:t>2</a:t>
            </a:r>
            <a:endParaRPr kumimoji="1" lang="ja-JP" altLang="en-US" dirty="0"/>
          </a:p>
        </p:txBody>
      </p:sp>
      <p:sp>
        <p:nvSpPr>
          <p:cNvPr id="12" name="Text Placeholder 11"/>
          <p:cNvSpPr>
            <a:spLocks noGrp="1"/>
          </p:cNvSpPr>
          <p:nvPr>
            <p:ph type="body" sz="quarter" idx="18"/>
          </p:nvPr>
        </p:nvSpPr>
        <p:spPr>
          <a:xfrm>
            <a:off x="8919401" y="4729547"/>
            <a:ext cx="3127722" cy="604071"/>
          </a:xfrm>
        </p:spPr>
        <p:txBody>
          <a:bodyPr/>
          <a:lstStyle/>
          <a:p>
            <a:r>
              <a:rPr kumimoji="1" lang="en-US" altLang="ja-JP" dirty="0"/>
              <a:t>About us</a:t>
            </a:r>
            <a:endParaRPr kumimoji="1" lang="ja-JP" altLang="en-US" dirty="0"/>
          </a:p>
        </p:txBody>
      </p:sp>
      <p:sp>
        <p:nvSpPr>
          <p:cNvPr id="13" name="Text Placeholder 12"/>
          <p:cNvSpPr>
            <a:spLocks noGrp="1"/>
          </p:cNvSpPr>
          <p:nvPr>
            <p:ph type="body" sz="quarter" idx="19"/>
          </p:nvPr>
        </p:nvSpPr>
        <p:spPr/>
        <p:txBody>
          <a:bodyPr/>
          <a:lstStyle/>
          <a:p>
            <a:r>
              <a:rPr kumimoji="1" lang="en-US" altLang="ja-JP" dirty="0"/>
              <a:t>3</a:t>
            </a:r>
            <a:endParaRPr kumimoji="1" lang="ja-JP" altLang="en-US" dirty="0"/>
          </a:p>
        </p:txBody>
      </p:sp>
      <p:sp>
        <p:nvSpPr>
          <p:cNvPr id="15" name="Text Placeholder 14"/>
          <p:cNvSpPr>
            <a:spLocks noGrp="1"/>
          </p:cNvSpPr>
          <p:nvPr>
            <p:ph type="body" sz="quarter" idx="21"/>
          </p:nvPr>
        </p:nvSpPr>
        <p:spPr>
          <a:xfrm>
            <a:off x="8919401" y="6337180"/>
            <a:ext cx="3127722" cy="604071"/>
          </a:xfrm>
        </p:spPr>
        <p:txBody>
          <a:bodyPr/>
          <a:lstStyle/>
          <a:p>
            <a:r>
              <a:rPr kumimoji="1" lang="en-US" altLang="ja-JP" dirty="0"/>
              <a:t>Proposed solutions</a:t>
            </a:r>
            <a:endParaRPr kumimoji="1" lang="ja-JP" altLang="en-US" dirty="0"/>
          </a:p>
        </p:txBody>
      </p:sp>
      <p:sp>
        <p:nvSpPr>
          <p:cNvPr id="16" name="Text Placeholder 15"/>
          <p:cNvSpPr>
            <a:spLocks noGrp="1"/>
          </p:cNvSpPr>
          <p:nvPr>
            <p:ph type="body" sz="quarter" idx="22"/>
          </p:nvPr>
        </p:nvSpPr>
        <p:spPr/>
        <p:txBody>
          <a:bodyPr/>
          <a:lstStyle/>
          <a:p>
            <a:r>
              <a:rPr kumimoji="1" lang="en-US" altLang="ja-JP" dirty="0"/>
              <a:t>4</a:t>
            </a:r>
            <a:endParaRPr kumimoji="1" lang="ja-JP" altLang="en-US" dirty="0"/>
          </a:p>
        </p:txBody>
      </p:sp>
      <p:sp>
        <p:nvSpPr>
          <p:cNvPr id="18" name="Text Placeholder 17"/>
          <p:cNvSpPr>
            <a:spLocks noGrp="1"/>
          </p:cNvSpPr>
          <p:nvPr>
            <p:ph type="body" sz="quarter" idx="24"/>
          </p:nvPr>
        </p:nvSpPr>
        <p:spPr>
          <a:xfrm>
            <a:off x="13756928" y="3298572"/>
            <a:ext cx="3127722" cy="604071"/>
          </a:xfrm>
        </p:spPr>
        <p:txBody>
          <a:bodyPr/>
          <a:lstStyle/>
          <a:p>
            <a:r>
              <a:rPr lang="en-US" altLang="ja-JP" dirty="0"/>
              <a:t>Our Vision</a:t>
            </a:r>
            <a:endParaRPr kumimoji="1" lang="ja-JP" altLang="en-US" dirty="0"/>
          </a:p>
        </p:txBody>
      </p:sp>
      <p:sp>
        <p:nvSpPr>
          <p:cNvPr id="19" name="Text Placeholder 18"/>
          <p:cNvSpPr>
            <a:spLocks noGrp="1"/>
          </p:cNvSpPr>
          <p:nvPr>
            <p:ph type="body" sz="quarter" idx="25"/>
          </p:nvPr>
        </p:nvSpPr>
        <p:spPr/>
        <p:txBody>
          <a:bodyPr/>
          <a:lstStyle/>
          <a:p>
            <a:r>
              <a:rPr kumimoji="1" lang="en-US" altLang="ja-JP" dirty="0"/>
              <a:t>5</a:t>
            </a:r>
            <a:endParaRPr kumimoji="1" lang="ja-JP" altLang="en-US" dirty="0"/>
          </a:p>
        </p:txBody>
      </p:sp>
      <p:sp>
        <p:nvSpPr>
          <p:cNvPr id="21" name="Text Placeholder 20"/>
          <p:cNvSpPr>
            <a:spLocks noGrp="1"/>
          </p:cNvSpPr>
          <p:nvPr>
            <p:ph type="body" sz="quarter" idx="27"/>
          </p:nvPr>
        </p:nvSpPr>
        <p:spPr>
          <a:xfrm>
            <a:off x="13756928" y="4690309"/>
            <a:ext cx="4337108" cy="854287"/>
          </a:xfrm>
        </p:spPr>
        <p:txBody>
          <a:bodyPr/>
          <a:lstStyle/>
          <a:p>
            <a:r>
              <a:rPr lang="en-IN" dirty="0">
                <a:solidFill>
                  <a:srgbClr val="1F1F1F"/>
                </a:solidFill>
                <a:ea typeface="Times New Roman" panose="02020603050405020304" pitchFamily="18" charset="0"/>
                <a:cs typeface="Times New Roman" panose="02020603050405020304" pitchFamily="18" charset="0"/>
              </a:rPr>
              <a:t>Technologies &amp; System requirements</a:t>
            </a:r>
            <a:endParaRPr kumimoji="1" lang="ja-JP" altLang="en-US" dirty="0"/>
          </a:p>
        </p:txBody>
      </p:sp>
      <p:sp>
        <p:nvSpPr>
          <p:cNvPr id="2" name="Text Placeholder 1"/>
          <p:cNvSpPr>
            <a:spLocks noGrp="1"/>
          </p:cNvSpPr>
          <p:nvPr>
            <p:ph type="body" sz="quarter" idx="28"/>
          </p:nvPr>
        </p:nvSpPr>
        <p:spPr/>
        <p:txBody>
          <a:bodyPr/>
          <a:lstStyle/>
          <a:p>
            <a:r>
              <a:rPr kumimoji="1" lang="en-US" altLang="ja-JP" dirty="0"/>
              <a:t>6</a:t>
            </a:r>
            <a:endParaRPr kumimoji="1" lang="ja-JP" altLang="en-US" dirty="0"/>
          </a:p>
        </p:txBody>
      </p:sp>
      <p:sp>
        <p:nvSpPr>
          <p:cNvPr id="22" name="Text Placeholder 21"/>
          <p:cNvSpPr>
            <a:spLocks noGrp="1"/>
          </p:cNvSpPr>
          <p:nvPr>
            <p:ph type="body" sz="quarter" idx="30"/>
          </p:nvPr>
        </p:nvSpPr>
        <p:spPr>
          <a:xfrm>
            <a:off x="13756928" y="6433929"/>
            <a:ext cx="3127722" cy="604071"/>
          </a:xfrm>
        </p:spPr>
        <p:txBody>
          <a:bodyPr/>
          <a:lstStyle/>
          <a:p>
            <a:r>
              <a:rPr kumimoji="1" lang="en-US" altLang="ja-JP" dirty="0"/>
              <a:t>OUTPUT</a:t>
            </a:r>
            <a:endParaRPr kumimoji="1" lang="ja-JP" altLang="en-US" dirty="0"/>
          </a:p>
        </p:txBody>
      </p:sp>
    </p:spTree>
    <p:extLst>
      <p:ext uri="{BB962C8B-B14F-4D97-AF65-F5344CB8AC3E}">
        <p14:creationId xmlns:p14="http://schemas.microsoft.com/office/powerpoint/2010/main" val="2936052044"/>
      </p:ext>
    </p:extLst>
  </p:cSld>
  <p:clrMapOvr>
    <a:masterClrMapping/>
  </p:clrMapOvr>
  <p:transition spd="slow" advTm="11217">
    <p:strips dir="rd"/>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kumimoji="1" lang="en-US" altLang="ja-JP" dirty="0"/>
              <a:t>Introduction</a:t>
            </a:r>
            <a:endParaRPr kumimoji="1" lang="ja-JP" altLang="en-US" dirty="0"/>
          </a:p>
        </p:txBody>
      </p:sp>
      <p:sp>
        <p:nvSpPr>
          <p:cNvPr id="8" name="Text Placeholder 7"/>
          <p:cNvSpPr>
            <a:spLocks noGrp="1"/>
          </p:cNvSpPr>
          <p:nvPr>
            <p:ph type="body" sz="quarter" idx="12"/>
          </p:nvPr>
        </p:nvSpPr>
        <p:spPr>
          <a:xfrm>
            <a:off x="7883769" y="7421704"/>
            <a:ext cx="7686431" cy="1663700"/>
          </a:xfrm>
        </p:spPr>
        <p:txBody>
          <a:bodyPr>
            <a:normAutofit/>
          </a:bodyPr>
          <a:lstStyle/>
          <a:p>
            <a:r>
              <a:rPr lang="en-IN" dirty="0"/>
              <a:t>Accurate and readily available weather information is crucial for individuals across various disciplines, from personal planning and outdoor activities to agricultural planning and disaster preparedness. However, relying solely on traditional methods like news reports or weather websites can be cumbersome and offer limited data visualization capabilities.</a:t>
            </a:r>
          </a:p>
        </p:txBody>
      </p:sp>
      <p:pic>
        <p:nvPicPr>
          <p:cNvPr id="12" name="Picture Placeholder 11">
            <a:extLst>
              <a:ext uri="{FF2B5EF4-FFF2-40B4-BE49-F238E27FC236}">
                <a16:creationId xmlns:a16="http://schemas.microsoft.com/office/drawing/2014/main" id="{621300A1-110A-F25D-B64B-100F198B4D68}"/>
              </a:ext>
            </a:extLst>
          </p:cNvPr>
          <p:cNvPicPr>
            <a:picLocks noGrp="1" noChangeAspect="1"/>
          </p:cNvPicPr>
          <p:nvPr>
            <p:ph type="pic" sz="quarter" idx="13"/>
          </p:nvPr>
        </p:nvPicPr>
        <p:blipFill rotWithShape="1">
          <a:blip r:embed="rId2">
            <a:extLst>
              <a:ext uri="{28A0092B-C50C-407E-A947-70E740481C1C}">
                <a14:useLocalDpi xmlns:a14="http://schemas.microsoft.com/office/drawing/2010/main" val="0"/>
              </a:ext>
            </a:extLst>
          </a:blip>
          <a:srcRect t="3224" b="24428"/>
          <a:stretch/>
        </p:blipFill>
        <p:spPr>
          <a:xfrm>
            <a:off x="0" y="0"/>
            <a:ext cx="18288000" cy="7015163"/>
          </a:xfrm>
        </p:spPr>
      </p:pic>
    </p:spTree>
    <p:extLst>
      <p:ext uri="{BB962C8B-B14F-4D97-AF65-F5344CB8AC3E}">
        <p14:creationId xmlns:p14="http://schemas.microsoft.com/office/powerpoint/2010/main" val="1752848619"/>
      </p:ext>
    </p:extLst>
  </p:cSld>
  <p:clrMapOvr>
    <a:masterClrMapping/>
  </p:clrMapOvr>
  <p:transition spd="slow" advTm="3469">
    <p:strips dir="rd"/>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altLang="ja-JP" dirty="0"/>
              <a:t>GEETA GAYATHRI</a:t>
            </a:r>
            <a:endParaRPr kumimoji="1" lang="ja-JP" altLang="en-US" dirty="0"/>
          </a:p>
        </p:txBody>
      </p:sp>
      <p:sp>
        <p:nvSpPr>
          <p:cNvPr id="8" name="Text Placeholder 7"/>
          <p:cNvSpPr>
            <a:spLocks noGrp="1"/>
          </p:cNvSpPr>
          <p:nvPr>
            <p:ph type="body" sz="quarter" idx="12"/>
          </p:nvPr>
        </p:nvSpPr>
        <p:spPr>
          <a:xfrm>
            <a:off x="9144000" y="4435579"/>
            <a:ext cx="7869382" cy="2948894"/>
          </a:xfrm>
        </p:spPr>
        <p:txBody>
          <a:bodyPr>
            <a:noAutofit/>
          </a:bodyPr>
          <a:lstStyle/>
          <a:p>
            <a:r>
              <a:rPr lang="en-US" altLang="ja-JP" sz="2800" dirty="0"/>
              <a:t>Geeta Gayathri, a skilled Python web developer with a flair for design and organization. Enthusiastic about coding, I bring creativity and innovation to projects.</a:t>
            </a:r>
            <a:endParaRPr kumimoji="1" lang="ja-JP" altLang="en-US" sz="2800" dirty="0"/>
          </a:p>
        </p:txBody>
      </p:sp>
      <p:sp>
        <p:nvSpPr>
          <p:cNvPr id="10" name="Text Placeholder 9"/>
          <p:cNvSpPr>
            <a:spLocks noGrp="1"/>
          </p:cNvSpPr>
          <p:nvPr>
            <p:ph type="body" sz="quarter" idx="14"/>
          </p:nvPr>
        </p:nvSpPr>
        <p:spPr/>
        <p:txBody>
          <a:bodyPr/>
          <a:lstStyle/>
          <a:p>
            <a:r>
              <a:rPr lang="en-US" altLang="ja-JP" dirty="0"/>
              <a:t>Designer </a:t>
            </a:r>
            <a:endParaRPr kumimoji="1" lang="ja-JP" altLang="en-US" dirty="0"/>
          </a:p>
        </p:txBody>
      </p:sp>
      <p:pic>
        <p:nvPicPr>
          <p:cNvPr id="6" name="Picture Placeholder 5">
            <a:extLst>
              <a:ext uri="{FF2B5EF4-FFF2-40B4-BE49-F238E27FC236}">
                <a16:creationId xmlns:a16="http://schemas.microsoft.com/office/drawing/2014/main" id="{3039F215-B1D1-FCE2-6876-E381E47474D1}"/>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8294" r="8294"/>
          <a:stretch/>
        </p:blipFill>
        <p:spPr>
          <a:xfrm>
            <a:off x="574387" y="249382"/>
            <a:ext cx="6958668" cy="9367043"/>
          </a:xfrm>
        </p:spPr>
      </p:pic>
    </p:spTree>
    <p:extLst>
      <p:ext uri="{BB962C8B-B14F-4D97-AF65-F5344CB8AC3E}">
        <p14:creationId xmlns:p14="http://schemas.microsoft.com/office/powerpoint/2010/main" val="1802430966"/>
      </p:ext>
    </p:extLst>
  </p:cSld>
  <p:clrMapOvr>
    <a:masterClrMapping/>
  </p:clrMapOvr>
  <p:transition spd="slow" advTm="5335">
    <p:strips dir="rd"/>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normAutofit/>
          </a:bodyPr>
          <a:lstStyle/>
          <a:p>
            <a:r>
              <a:rPr kumimoji="1" lang="en-US" altLang="ja-JP" dirty="0"/>
              <a:t>NAVED ABBAS</a:t>
            </a:r>
            <a:endParaRPr kumimoji="1" lang="ja-JP" altLang="en-US" dirty="0"/>
          </a:p>
        </p:txBody>
      </p:sp>
      <p:sp>
        <p:nvSpPr>
          <p:cNvPr id="10" name="Text Placeholder 9"/>
          <p:cNvSpPr>
            <a:spLocks noGrp="1"/>
          </p:cNvSpPr>
          <p:nvPr>
            <p:ph type="body" sz="quarter" idx="12"/>
          </p:nvPr>
        </p:nvSpPr>
        <p:spPr>
          <a:xfrm>
            <a:off x="1403350" y="6155103"/>
            <a:ext cx="7380432" cy="2496721"/>
          </a:xfrm>
        </p:spPr>
        <p:txBody>
          <a:bodyPr>
            <a:normAutofit/>
          </a:bodyPr>
          <a:lstStyle/>
          <a:p>
            <a:r>
              <a:rPr lang="en-US" altLang="ja-JP" sz="3200" dirty="0" err="1"/>
              <a:t>Naved</a:t>
            </a:r>
            <a:r>
              <a:rPr lang="en-US" altLang="ja-JP" sz="3200" dirty="0"/>
              <a:t> Abbas, adapt in system testing with a talent for generating creative ideas and strong verbal communication skills.</a:t>
            </a:r>
            <a:endParaRPr kumimoji="1" lang="ja-JP" altLang="en-US" sz="3200" dirty="0"/>
          </a:p>
        </p:txBody>
      </p:sp>
      <p:sp>
        <p:nvSpPr>
          <p:cNvPr id="12" name="Text Placeholder 11"/>
          <p:cNvSpPr>
            <a:spLocks noGrp="1"/>
          </p:cNvSpPr>
          <p:nvPr>
            <p:ph type="body" sz="quarter" idx="14"/>
          </p:nvPr>
        </p:nvSpPr>
        <p:spPr/>
        <p:txBody>
          <a:bodyPr/>
          <a:lstStyle/>
          <a:p>
            <a:r>
              <a:rPr lang="en-US" altLang="ja-JP" dirty="0"/>
              <a:t>Hello, everyone!</a:t>
            </a:r>
          </a:p>
          <a:p>
            <a:r>
              <a:rPr kumimoji="1" lang="en-US" altLang="ja-JP" dirty="0"/>
              <a:t>Let me introduce myself a bit.</a:t>
            </a:r>
          </a:p>
        </p:txBody>
      </p:sp>
      <p:sp>
        <p:nvSpPr>
          <p:cNvPr id="13" name="Text Placeholder 12"/>
          <p:cNvSpPr>
            <a:spLocks noGrp="1"/>
          </p:cNvSpPr>
          <p:nvPr>
            <p:ph type="body" sz="quarter" idx="15"/>
          </p:nvPr>
        </p:nvSpPr>
        <p:spPr/>
        <p:txBody>
          <a:bodyPr/>
          <a:lstStyle/>
          <a:p>
            <a:r>
              <a:rPr lang="en-US" altLang="ja-JP" dirty="0"/>
              <a:t>System tester</a:t>
            </a:r>
            <a:endParaRPr kumimoji="1" lang="ja-JP" altLang="en-US" dirty="0"/>
          </a:p>
        </p:txBody>
      </p:sp>
      <p:pic>
        <p:nvPicPr>
          <p:cNvPr id="8" name="Picture Placeholder 7">
            <a:extLst>
              <a:ext uri="{FF2B5EF4-FFF2-40B4-BE49-F238E27FC236}">
                <a16:creationId xmlns:a16="http://schemas.microsoft.com/office/drawing/2014/main" id="{06D55C5D-4404-8C56-4D1C-5295872BC040}"/>
              </a:ext>
            </a:extLst>
          </p:cNvPr>
          <p:cNvPicPr>
            <a:picLocks noGrp="1" noChangeAspect="1"/>
          </p:cNvPicPr>
          <p:nvPr>
            <p:ph type="pic" sz="quarter" idx="13"/>
          </p:nvPr>
        </p:nvPicPr>
        <p:blipFill rotWithShape="1">
          <a:blip r:embed="rId2">
            <a:extLst>
              <a:ext uri="{28A0092B-C50C-407E-A947-70E740481C1C}">
                <a14:useLocalDpi xmlns:a14="http://schemas.microsoft.com/office/drawing/2010/main" val="0"/>
              </a:ext>
            </a:extLst>
          </a:blip>
          <a:srcRect t="5417" b="33457"/>
          <a:stretch/>
        </p:blipFill>
        <p:spPr>
          <a:xfrm>
            <a:off x="11742059" y="214312"/>
            <a:ext cx="5495925" cy="9856787"/>
          </a:xfrm>
        </p:spPr>
      </p:pic>
      <p:sp>
        <p:nvSpPr>
          <p:cNvPr id="11" name="Rectangle 10">
            <a:extLst>
              <a:ext uri="{FF2B5EF4-FFF2-40B4-BE49-F238E27FC236}">
                <a16:creationId xmlns:a16="http://schemas.microsoft.com/office/drawing/2014/main" id="{B1992845-1F06-9A69-B8FD-2C0A5F1F9251}"/>
              </a:ext>
            </a:extLst>
          </p:cNvPr>
          <p:cNvSpPr/>
          <p:nvPr/>
        </p:nvSpPr>
        <p:spPr>
          <a:xfrm>
            <a:off x="1172729" y="6203361"/>
            <a:ext cx="7841673" cy="2517070"/>
          </a:xfrm>
          <a:prstGeom prst="rect">
            <a:avLst/>
          </a:prstGeom>
          <a:noFill/>
          <a:ln>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en-IN"/>
          </a:p>
        </p:txBody>
      </p:sp>
    </p:spTree>
    <p:extLst>
      <p:ext uri="{BB962C8B-B14F-4D97-AF65-F5344CB8AC3E}">
        <p14:creationId xmlns:p14="http://schemas.microsoft.com/office/powerpoint/2010/main" val="2773369178"/>
      </p:ext>
    </p:extLst>
  </p:cSld>
  <p:clrMapOvr>
    <a:masterClrMapping/>
  </p:clrMapOvr>
  <p:transition spd="slow" advTm="4959">
    <p:strips dir="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normAutofit/>
          </a:bodyPr>
          <a:lstStyle/>
          <a:p>
            <a:r>
              <a:rPr kumimoji="1" lang="en-US" altLang="ja-JP" dirty="0"/>
              <a:t>K.DOONDI</a:t>
            </a:r>
            <a:endParaRPr kumimoji="1" lang="ja-JP" altLang="en-US" dirty="0"/>
          </a:p>
        </p:txBody>
      </p:sp>
      <p:sp>
        <p:nvSpPr>
          <p:cNvPr id="10" name="Text Placeholder 9"/>
          <p:cNvSpPr>
            <a:spLocks noGrp="1"/>
          </p:cNvSpPr>
          <p:nvPr>
            <p:ph type="body" sz="quarter" idx="12"/>
          </p:nvPr>
        </p:nvSpPr>
        <p:spPr>
          <a:xfrm>
            <a:off x="1403350" y="6390104"/>
            <a:ext cx="8308686" cy="2496721"/>
          </a:xfrm>
        </p:spPr>
        <p:txBody>
          <a:bodyPr>
            <a:noAutofit/>
          </a:bodyPr>
          <a:lstStyle/>
          <a:p>
            <a:r>
              <a:rPr lang="en-US" altLang="ja-JP" sz="2800" dirty="0"/>
              <a:t>I'm K.DOONDI, a passionate coder fluent in Java &amp; Python. I'm driven to solve real-world issues through innovative projects, aiming to be recognized as a top coder. </a:t>
            </a:r>
            <a:endParaRPr kumimoji="1" lang="ja-JP" altLang="en-US" sz="2800" dirty="0"/>
          </a:p>
        </p:txBody>
      </p:sp>
      <p:sp>
        <p:nvSpPr>
          <p:cNvPr id="12" name="Text Placeholder 11"/>
          <p:cNvSpPr>
            <a:spLocks noGrp="1"/>
          </p:cNvSpPr>
          <p:nvPr>
            <p:ph type="body" sz="quarter" idx="14"/>
          </p:nvPr>
        </p:nvSpPr>
        <p:spPr/>
        <p:txBody>
          <a:bodyPr/>
          <a:lstStyle/>
          <a:p>
            <a:r>
              <a:rPr lang="en-US" altLang="ja-JP" dirty="0"/>
              <a:t>Hello, everyone!</a:t>
            </a:r>
          </a:p>
          <a:p>
            <a:r>
              <a:rPr kumimoji="1" lang="en-US" altLang="ja-JP" dirty="0"/>
              <a:t>Let me introduce myself a bit.</a:t>
            </a:r>
          </a:p>
        </p:txBody>
      </p:sp>
      <p:sp>
        <p:nvSpPr>
          <p:cNvPr id="13" name="Text Placeholder 12"/>
          <p:cNvSpPr>
            <a:spLocks noGrp="1"/>
          </p:cNvSpPr>
          <p:nvPr>
            <p:ph type="body" sz="quarter" idx="15"/>
          </p:nvPr>
        </p:nvSpPr>
        <p:spPr/>
        <p:txBody>
          <a:bodyPr/>
          <a:lstStyle/>
          <a:p>
            <a:r>
              <a:rPr kumimoji="1" lang="en-US" altLang="ja-JP" dirty="0"/>
              <a:t>Code Developer </a:t>
            </a:r>
            <a:endParaRPr kumimoji="1" lang="ja-JP" altLang="en-US" dirty="0"/>
          </a:p>
        </p:txBody>
      </p:sp>
      <p:pic>
        <p:nvPicPr>
          <p:cNvPr id="8" name="Picture Placeholder 7">
            <a:extLst>
              <a:ext uri="{FF2B5EF4-FFF2-40B4-BE49-F238E27FC236}">
                <a16:creationId xmlns:a16="http://schemas.microsoft.com/office/drawing/2014/main" id="{C6F7E0DC-3BB8-F94F-4FFF-B5B101C1F70B}"/>
              </a:ext>
            </a:extLst>
          </p:cNvPr>
          <p:cNvPicPr>
            <a:picLocks noGrp="1" noChangeAspect="1"/>
          </p:cNvPicPr>
          <p:nvPr>
            <p:ph type="pic" sz="quarter" idx="13"/>
          </p:nvPr>
        </p:nvPicPr>
        <p:blipFill rotWithShape="1">
          <a:blip r:embed="rId2">
            <a:extLst>
              <a:ext uri="{28A0092B-C50C-407E-A947-70E740481C1C}">
                <a14:useLocalDpi xmlns:a14="http://schemas.microsoft.com/office/drawing/2010/main" val="0"/>
              </a:ext>
            </a:extLst>
          </a:blip>
          <a:srcRect l="26549" t="18734" r="32720" b="41577"/>
          <a:stretch/>
        </p:blipFill>
        <p:spPr>
          <a:xfrm>
            <a:off x="11042073" y="509828"/>
            <a:ext cx="6341275" cy="9265755"/>
          </a:xfrm>
        </p:spPr>
      </p:pic>
      <p:sp>
        <p:nvSpPr>
          <p:cNvPr id="11" name="Rectangle 10">
            <a:extLst>
              <a:ext uri="{FF2B5EF4-FFF2-40B4-BE49-F238E27FC236}">
                <a16:creationId xmlns:a16="http://schemas.microsoft.com/office/drawing/2014/main" id="{EFE5C5DB-51A9-ED0A-1284-032A2B389B3A}"/>
              </a:ext>
            </a:extLst>
          </p:cNvPr>
          <p:cNvSpPr/>
          <p:nvPr/>
        </p:nvSpPr>
        <p:spPr>
          <a:xfrm>
            <a:off x="1173018" y="6390104"/>
            <a:ext cx="8769350" cy="2799645"/>
          </a:xfrm>
          <a:prstGeom prst="rect">
            <a:avLst/>
          </a:prstGeom>
          <a:noFill/>
          <a:ln>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en-IN"/>
          </a:p>
        </p:txBody>
      </p:sp>
    </p:spTree>
    <p:extLst>
      <p:ext uri="{BB962C8B-B14F-4D97-AF65-F5344CB8AC3E}">
        <p14:creationId xmlns:p14="http://schemas.microsoft.com/office/powerpoint/2010/main" val="368705907"/>
      </p:ext>
    </p:extLst>
  </p:cSld>
  <p:clrMapOvr>
    <a:masterClrMapping/>
  </p:clrMapOvr>
  <p:transition spd="slow" advTm="4959">
    <p:strips dir="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p:cNvSpPr>
            <a:spLocks noGrp="1"/>
          </p:cNvSpPr>
          <p:nvPr>
            <p:ph type="pic" sz="quarter" idx="13"/>
          </p:nvPr>
        </p:nvSpPr>
        <p:spPr/>
      </p:sp>
      <p:sp>
        <p:nvSpPr>
          <p:cNvPr id="16" name="Title 15"/>
          <p:cNvSpPr>
            <a:spLocks noGrp="1"/>
          </p:cNvSpPr>
          <p:nvPr>
            <p:ph type="title"/>
          </p:nvPr>
        </p:nvSpPr>
        <p:spPr/>
        <p:txBody>
          <a:bodyPr/>
          <a:lstStyle/>
          <a:p>
            <a:r>
              <a:rPr lang="en-US" altLang="ja-JP" dirty="0"/>
              <a:t>Let’s begin now!</a:t>
            </a:r>
            <a:endParaRPr kumimoji="1" lang="ja-JP" altLang="en-US" dirty="0"/>
          </a:p>
        </p:txBody>
      </p:sp>
      <p:sp>
        <p:nvSpPr>
          <p:cNvPr id="17" name="Text Placeholder 16"/>
          <p:cNvSpPr>
            <a:spLocks noGrp="1"/>
          </p:cNvSpPr>
          <p:nvPr>
            <p:ph type="body" sz="quarter" idx="12"/>
          </p:nvPr>
        </p:nvSpPr>
        <p:spPr>
          <a:xfrm>
            <a:off x="9545783" y="3560618"/>
            <a:ext cx="7338868" cy="3267740"/>
          </a:xfrm>
        </p:spPr>
        <p:txBody>
          <a:bodyPr>
            <a:normAutofit/>
          </a:bodyPr>
          <a:lstStyle/>
          <a:p>
            <a:pPr algn="l"/>
            <a:r>
              <a:rPr lang="en-IN" sz="2400" dirty="0"/>
              <a:t>This project tackles the challenge of providing users with a convenient and interactive platform for accessing comprehensive weather forecasts and visualizing relevant data. Traditional methods often lack comprehensiveness, user-friendliness, or the ability to present data visually.</a:t>
            </a:r>
          </a:p>
        </p:txBody>
      </p:sp>
    </p:spTree>
    <p:extLst>
      <p:ext uri="{BB962C8B-B14F-4D97-AF65-F5344CB8AC3E}">
        <p14:creationId xmlns:p14="http://schemas.microsoft.com/office/powerpoint/2010/main" val="1485644634"/>
      </p:ext>
    </p:extLst>
  </p:cSld>
  <p:clrMapOvr>
    <a:masterClrMapping/>
  </p:clrMapOvr>
  <p:transition spd="slow" advTm="3729">
    <p:strips dir="rd"/>
  </p:transition>
</p:sld>
</file>

<file path=ppt/theme/theme1.xml><?xml version="1.0" encoding="utf-8"?>
<a:theme xmlns:a="http://schemas.openxmlformats.org/drawingml/2006/main" name="Contents">
  <a:themeElements>
    <a:clrScheme name="Polaris">
      <a:dk1>
        <a:srgbClr val="3C3C3C"/>
      </a:dk1>
      <a:lt1>
        <a:sysClr val="window" lastClr="FFFFFF"/>
      </a:lt1>
      <a:dk2>
        <a:srgbClr val="575454"/>
      </a:dk2>
      <a:lt2>
        <a:srgbClr val="E7E6E6"/>
      </a:lt2>
      <a:accent1>
        <a:srgbClr val="333333"/>
      </a:accent1>
      <a:accent2>
        <a:srgbClr val="515151"/>
      </a:accent2>
      <a:accent3>
        <a:srgbClr val="6F6F6F"/>
      </a:accent3>
      <a:accent4>
        <a:srgbClr val="8D8D8D"/>
      </a:accent4>
      <a:accent5>
        <a:srgbClr val="B2C7CE"/>
      </a:accent5>
      <a:accent6>
        <a:srgbClr val="009999"/>
      </a:accent6>
      <a:hlink>
        <a:srgbClr val="779CA8"/>
      </a:hlink>
      <a:folHlink>
        <a:srgbClr val="4A6A75"/>
      </a:folHlink>
    </a:clrScheme>
    <a:fontScheme name="Polaris">
      <a:majorFont>
        <a:latin typeface="Coo Hew"/>
        <a:ea typeface="Spica Neue Bold"/>
        <a:cs typeface=""/>
      </a:majorFont>
      <a:minorFont>
        <a:latin typeface="Gidole"/>
        <a:ea typeface="Spica Neu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5">
            <a:lumMod val="60000"/>
            <a:lumOff val="40000"/>
          </a:schemeClr>
        </a:solid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kumimoji="1"/>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accent5">
              <a:lumMod val="60000"/>
              <a:lumOff val="40000"/>
            </a:schemeClr>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No Footer">
  <a:themeElements>
    <a:clrScheme name="Minimal">
      <a:dk1>
        <a:srgbClr val="3C3C3C"/>
      </a:dk1>
      <a:lt1>
        <a:sysClr val="window" lastClr="FFFFFF"/>
      </a:lt1>
      <a:dk2>
        <a:srgbClr val="575454"/>
      </a:dk2>
      <a:lt2>
        <a:srgbClr val="E7E6E6"/>
      </a:lt2>
      <a:accent1>
        <a:srgbClr val="333333"/>
      </a:accent1>
      <a:accent2>
        <a:srgbClr val="515151"/>
      </a:accent2>
      <a:accent3>
        <a:srgbClr val="6F6F6F"/>
      </a:accent3>
      <a:accent4>
        <a:srgbClr val="8D8D8D"/>
      </a:accent4>
      <a:accent5>
        <a:srgbClr val="B2C7CE"/>
      </a:accent5>
      <a:accent6>
        <a:srgbClr val="009999"/>
      </a:accent6>
      <a:hlink>
        <a:srgbClr val="0099CC"/>
      </a:hlink>
      <a:folHlink>
        <a:srgbClr val="007299"/>
      </a:folHlink>
    </a:clrScheme>
    <a:fontScheme name="Polaris">
      <a:majorFont>
        <a:latin typeface="Coo Hew"/>
        <a:ea typeface="Spica Neue Bold"/>
        <a:cs typeface=""/>
      </a:majorFont>
      <a:minorFont>
        <a:latin typeface="Gidole"/>
        <a:ea typeface="Spica Neu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5678</TotalTime>
  <Words>1556</Words>
  <Application>Microsoft Office PowerPoint</Application>
  <PresentationFormat>Custom</PresentationFormat>
  <Paragraphs>147</Paragraphs>
  <Slides>24</Slides>
  <Notes>0</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24</vt:i4>
      </vt:variant>
    </vt:vector>
  </HeadingPairs>
  <TitlesOfParts>
    <vt:vector size="36" baseType="lpstr">
      <vt:lpstr>游ゴシック</vt:lpstr>
      <vt:lpstr>Arial</vt:lpstr>
      <vt:lpstr>Calibri</vt:lpstr>
      <vt:lpstr>Coo Hew</vt:lpstr>
      <vt:lpstr>Courier New</vt:lpstr>
      <vt:lpstr>Gidole</vt:lpstr>
      <vt:lpstr>Google Sans</vt:lpstr>
      <vt:lpstr>Symbol</vt:lpstr>
      <vt:lpstr>Times New Roman</vt:lpstr>
      <vt:lpstr>Wingdings</vt:lpstr>
      <vt:lpstr>Contents</vt:lpstr>
      <vt:lpstr>No Footer</vt:lpstr>
      <vt:lpstr>Weather Forecaster-Urban Heat Mitigation </vt:lpstr>
      <vt:lpstr>Welcome to our presentation!</vt:lpstr>
      <vt:lpstr>PowerPoint Presentation</vt:lpstr>
      <vt:lpstr>Contents</vt:lpstr>
      <vt:lpstr>Introduction</vt:lpstr>
      <vt:lpstr>GEETA GAYATHRI</vt:lpstr>
      <vt:lpstr>NAVED ABBAS</vt:lpstr>
      <vt:lpstr>K.DOONDI</vt:lpstr>
      <vt:lpstr>Let’s begin now!</vt:lpstr>
      <vt:lpstr>Research Problem</vt:lpstr>
      <vt:lpstr>Proposed Solution</vt:lpstr>
      <vt:lpstr>Our vision</vt:lpstr>
      <vt:lpstr>Technologies Used:</vt:lpstr>
      <vt:lpstr>System Requirements:</vt:lpstr>
      <vt:lpstr>Modules:</vt:lpstr>
      <vt:lpstr>OUTPUT</vt:lpstr>
      <vt:lpstr>PowerPoint Presentation</vt:lpstr>
      <vt:lpstr>PowerPoint Presentation</vt:lpstr>
      <vt:lpstr>PowerPoint Presentation</vt:lpstr>
      <vt:lpstr>PowerPoint Presentation</vt:lpstr>
      <vt:lpstr>PowerPoint Presentation</vt:lpstr>
      <vt:lpstr>PowerPoint Presentation</vt:lpstr>
      <vt:lpstr>Conclusion:</vt:lpstr>
      <vt:lpstr>Thank you for watching!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Polaris</dc:title>
  <dc:creator>Jun Akizaki</dc:creator>
  <cp:lastModifiedBy>Doondi k</cp:lastModifiedBy>
  <cp:revision>258</cp:revision>
  <dcterms:created xsi:type="dcterms:W3CDTF">2016-10-08T14:15:50Z</dcterms:created>
  <dcterms:modified xsi:type="dcterms:W3CDTF">2024-03-11T05:50:18Z</dcterms:modified>
</cp:coreProperties>
</file>